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6A3B2F-781A-4CCF-9B63-DDA4710B8837}" v="20" dt="2021-04-06T01:08:37.879"/>
    <p1510:client id="{264837FF-0E43-4E42-AA8E-E22A3908CBC8}" v="26" dt="2021-04-05T06:14:45.838"/>
    <p1510:client id="{65664ECB-E55D-4508-8FD4-E355F89927E0}" v="868" dt="2021-04-04T19:18:54.929"/>
    <p1510:client id="{69897353-C223-4D21-B7D7-8979E934F37C}" v="1603" dt="2021-04-04T20:35:14.023"/>
    <p1510:client id="{8FFCBCD3-F308-4023-B75E-DFC634ED4C8A}" v="145" dt="2021-04-05T12:40:27.600"/>
    <p1510:client id="{B6D2EFE0-4D6C-4E0F-B018-23FD01CC4053}" v="1" dt="2021-04-04T20:37:30.629"/>
    <p1510:client id="{FCEF9E56-E319-431A-BAB7-3D088914A7EE}" v="705" dt="2021-04-04T18:23:44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ъл стил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 потребител" userId="135fadbd047ffad2" providerId="Windows Live" clId="Web-{264837FF-0E43-4E42-AA8E-E22A3908CBC8}"/>
    <pc:docChg chg="modSld">
      <pc:chgData name="Гост потребител" userId="135fadbd047ffad2" providerId="Windows Live" clId="Web-{264837FF-0E43-4E42-AA8E-E22A3908CBC8}" dt="2021-04-05T06:14:45.838" v="15" actId="1076"/>
      <pc:docMkLst>
        <pc:docMk/>
      </pc:docMkLst>
      <pc:sldChg chg="addSp modSp">
        <pc:chgData name="Гост потребител" userId="135fadbd047ffad2" providerId="Windows Live" clId="Web-{264837FF-0E43-4E42-AA8E-E22A3908CBC8}" dt="2021-04-05T06:14:45.838" v="15" actId="1076"/>
        <pc:sldMkLst>
          <pc:docMk/>
          <pc:sldMk cId="2299734367" sldId="256"/>
        </pc:sldMkLst>
        <pc:spChg chg="add mod">
          <ac:chgData name="Гост потребител" userId="135fadbd047ffad2" providerId="Windows Live" clId="Web-{264837FF-0E43-4E42-AA8E-E22A3908CBC8}" dt="2021-04-05T06:14:45.838" v="15" actId="1076"/>
          <ac:spMkLst>
            <pc:docMk/>
            <pc:sldMk cId="2299734367" sldId="256"/>
            <ac:spMk id="4" creationId="{210C486A-0675-430B-AFD8-A0B6DDF67C1C}"/>
          </ac:spMkLst>
        </pc:spChg>
      </pc:sldChg>
    </pc:docChg>
  </pc:docChgLst>
  <pc:docChgLst>
    <pc:chgData name="Гост потребител" userId="135fadbd047ffad2" providerId="Windows Live" clId="Web-{1E6A3B2F-781A-4CCF-9B63-DDA4710B8837}"/>
    <pc:docChg chg="modSld">
      <pc:chgData name="Гост потребител" userId="135fadbd047ffad2" providerId="Windows Live" clId="Web-{1E6A3B2F-781A-4CCF-9B63-DDA4710B8837}" dt="2021-04-06T01:08:37.879" v="16" actId="1076"/>
      <pc:docMkLst>
        <pc:docMk/>
      </pc:docMkLst>
      <pc:sldChg chg="addSp modSp">
        <pc:chgData name="Гост потребител" userId="135fadbd047ffad2" providerId="Windows Live" clId="Web-{1E6A3B2F-781A-4CCF-9B63-DDA4710B8837}" dt="2021-04-06T01:08:37.879" v="16" actId="1076"/>
        <pc:sldMkLst>
          <pc:docMk/>
          <pc:sldMk cId="3321610755" sldId="259"/>
        </pc:sldMkLst>
        <pc:spChg chg="mod">
          <ac:chgData name="Гост потребител" userId="135fadbd047ffad2" providerId="Windows Live" clId="Web-{1E6A3B2F-781A-4CCF-9B63-DDA4710B8837}" dt="2021-04-06T01:07:29.908" v="4" actId="20577"/>
          <ac:spMkLst>
            <pc:docMk/>
            <pc:sldMk cId="3321610755" sldId="259"/>
            <ac:spMk id="3" creationId="{5C062803-D4CE-4381-A53C-CAFC2EEEA255}"/>
          </ac:spMkLst>
        </pc:spChg>
        <pc:picChg chg="add mod">
          <ac:chgData name="Гост потребител" userId="135fadbd047ffad2" providerId="Windows Live" clId="Web-{1E6A3B2F-781A-4CCF-9B63-DDA4710B8837}" dt="2021-04-06T01:08:37.879" v="16" actId="1076"/>
          <ac:picMkLst>
            <pc:docMk/>
            <pc:sldMk cId="3321610755" sldId="259"/>
            <ac:picMk id="5" creationId="{446B182D-E634-4366-8204-55AD46C690B1}"/>
          </ac:picMkLst>
        </pc:picChg>
        <pc:picChg chg="mod">
          <ac:chgData name="Гост потребител" userId="135fadbd047ffad2" providerId="Windows Live" clId="Web-{1E6A3B2F-781A-4CCF-9B63-DDA4710B8837}" dt="2021-04-06T01:08:33.785" v="15" actId="1076"/>
          <ac:picMkLst>
            <pc:docMk/>
            <pc:sldMk cId="3321610755" sldId="259"/>
            <ac:picMk id="13" creationId="{1789A508-88E9-4BC2-AEB3-E2EDAB6A307D}"/>
          </ac:picMkLst>
        </pc:picChg>
        <pc:picChg chg="mod">
          <ac:chgData name="Гост потребител" userId="135fadbd047ffad2" providerId="Windows Live" clId="Web-{1E6A3B2F-781A-4CCF-9B63-DDA4710B8837}" dt="2021-04-06T01:08:18.988" v="11" actId="1076"/>
          <ac:picMkLst>
            <pc:docMk/>
            <pc:sldMk cId="3321610755" sldId="259"/>
            <ac:picMk id="18" creationId="{685BBBFF-3A64-414A-A5EA-D18760DCAA83}"/>
          </ac:picMkLst>
        </pc:picChg>
        <pc:picChg chg="mod">
          <ac:chgData name="Гост потребител" userId="135fadbd047ffad2" providerId="Windows Live" clId="Web-{1E6A3B2F-781A-4CCF-9B63-DDA4710B8837}" dt="2021-04-06T01:08:31.113" v="14" actId="1076"/>
          <ac:picMkLst>
            <pc:docMk/>
            <pc:sldMk cId="3321610755" sldId="259"/>
            <ac:picMk id="20" creationId="{D25AECFF-2D99-4F92-8AED-3A451AF92DDB}"/>
          </ac:picMkLst>
        </pc:picChg>
        <pc:picChg chg="mod">
          <ac:chgData name="Гост потребител" userId="135fadbd047ffad2" providerId="Windows Live" clId="Web-{1E6A3B2F-781A-4CCF-9B63-DDA4710B8837}" dt="2021-04-06T01:08:21.128" v="12" actId="1076"/>
          <ac:picMkLst>
            <pc:docMk/>
            <pc:sldMk cId="3321610755" sldId="259"/>
            <ac:picMk id="22" creationId="{5FF917BB-3A52-4A16-B31B-21C3F23F81EB}"/>
          </ac:picMkLst>
        </pc:picChg>
        <pc:picChg chg="mod">
          <ac:chgData name="Гост потребител" userId="135fadbd047ffad2" providerId="Windows Live" clId="Web-{1E6A3B2F-781A-4CCF-9B63-DDA4710B8837}" dt="2021-04-06T01:08:14.691" v="10" actId="1076"/>
          <ac:picMkLst>
            <pc:docMk/>
            <pc:sldMk cId="3321610755" sldId="259"/>
            <ac:picMk id="24" creationId="{4AB7CC25-D9C1-4EB8-B8C7-11F0965B18B5}"/>
          </ac:picMkLst>
        </pc:picChg>
      </pc:sldChg>
    </pc:docChg>
  </pc:docChgLst>
  <pc:docChgLst>
    <pc:chgData name="Гост потребител" userId="135fadbd047ffad2" providerId="Windows Live" clId="Web-{65664ECB-E55D-4508-8FD4-E355F89927E0}"/>
    <pc:docChg chg="addSld modSld">
      <pc:chgData name="Гост потребител" userId="135fadbd047ffad2" providerId="Windows Live" clId="Web-{65664ECB-E55D-4508-8FD4-E355F89927E0}" dt="2021-04-04T19:18:54.929" v="546"/>
      <pc:docMkLst>
        <pc:docMk/>
      </pc:docMkLst>
      <pc:sldChg chg="addSp delSp modSp mod setBg setClrOvrMap modShow">
        <pc:chgData name="Гост потребител" userId="135fadbd047ffad2" providerId="Windows Live" clId="Web-{65664ECB-E55D-4508-8FD4-E355F89927E0}" dt="2021-04-04T19:15:40.706" v="537" actId="1076"/>
        <pc:sldMkLst>
          <pc:docMk/>
          <pc:sldMk cId="3959053098" sldId="257"/>
        </pc:sldMkLst>
        <pc:spChg chg="mod">
          <ac:chgData name="Гост потребител" userId="135fadbd047ffad2" providerId="Windows Live" clId="Web-{65664ECB-E55D-4508-8FD4-E355F89927E0}" dt="2021-04-04T18:28:04.605" v="36" actId="1076"/>
          <ac:spMkLst>
            <pc:docMk/>
            <pc:sldMk cId="3959053098" sldId="257"/>
            <ac:spMk id="2" creationId="{61D9903A-813A-4AA6-90E2-3A659DE7D359}"/>
          </ac:spMkLst>
        </pc:spChg>
        <pc:spChg chg="mod ord">
          <ac:chgData name="Гост потребител" userId="135fadbd047ffad2" providerId="Windows Live" clId="Web-{65664ECB-E55D-4508-8FD4-E355F89927E0}" dt="2021-04-04T18:29:44.779" v="86" actId="20577"/>
          <ac:spMkLst>
            <pc:docMk/>
            <pc:sldMk cId="3959053098" sldId="257"/>
            <ac:spMk id="3" creationId="{4F63A6F7-FD9B-47EF-A210-298FA6AF9316}"/>
          </ac:spMkLst>
        </pc:spChg>
        <pc:spChg chg="del">
          <ac:chgData name="Гост потребител" userId="135fadbd047ffad2" providerId="Windows Live" clId="Web-{65664ECB-E55D-4508-8FD4-E355F89927E0}" dt="2021-04-04T18:24:43.411" v="0"/>
          <ac:spMkLst>
            <pc:docMk/>
            <pc:sldMk cId="3959053098" sldId="257"/>
            <ac:spMk id="54" creationId="{4FA533C5-33E3-4611-AF9F-72811D8B26A6}"/>
          </ac:spMkLst>
        </pc:spChg>
        <pc:spChg chg="del">
          <ac:chgData name="Гост потребител" userId="135fadbd047ffad2" providerId="Windows Live" clId="Web-{65664ECB-E55D-4508-8FD4-E355F89927E0}" dt="2021-04-04T18:24:43.411" v="0"/>
          <ac:spMkLst>
            <pc:docMk/>
            <pc:sldMk cId="3959053098" sldId="257"/>
            <ac:spMk id="60" creationId="{87F0FDC4-AD8C-47D9-9131-623C98ADB0AE}"/>
          </ac:spMkLst>
        </pc:spChg>
        <pc:spChg chg="del">
          <ac:chgData name="Гост потребител" userId="135fadbd047ffad2" providerId="Windows Live" clId="Web-{65664ECB-E55D-4508-8FD4-E355F89927E0}" dt="2021-04-04T18:24:43.411" v="0"/>
          <ac:spMkLst>
            <pc:docMk/>
            <pc:sldMk cId="3959053098" sldId="257"/>
            <ac:spMk id="62" creationId="{923E8915-D2AA-4327-A45A-972C3CA9574B}"/>
          </ac:spMkLst>
        </pc:spChg>
        <pc:spChg chg="del">
          <ac:chgData name="Гост потребител" userId="135fadbd047ffad2" providerId="Windows Live" clId="Web-{65664ECB-E55D-4508-8FD4-E355F89927E0}" dt="2021-04-04T18:24:43.411" v="0"/>
          <ac:spMkLst>
            <pc:docMk/>
            <pc:sldMk cId="3959053098" sldId="257"/>
            <ac:spMk id="64" creationId="{8302FC3C-9804-4950-B721-5FD704BA6065}"/>
          </ac:spMkLst>
        </pc:spChg>
        <pc:spChg chg="del">
          <ac:chgData name="Гост потребител" userId="135fadbd047ffad2" providerId="Windows Live" clId="Web-{65664ECB-E55D-4508-8FD4-E355F89927E0}" dt="2021-04-04T18:24:43.411" v="0"/>
          <ac:spMkLst>
            <pc:docMk/>
            <pc:sldMk cId="3959053098" sldId="257"/>
            <ac:spMk id="70" creationId="{F3798573-F27B-47EB-8EA4-7EE34954C2D6}"/>
          </ac:spMkLst>
        </pc:spChg>
        <pc:spChg chg="add del">
          <ac:chgData name="Гост потребител" userId="135fadbd047ffad2" providerId="Windows Live" clId="Web-{65664ECB-E55D-4508-8FD4-E355F89927E0}" dt="2021-04-04T18:25:50.134" v="8"/>
          <ac:spMkLst>
            <pc:docMk/>
            <pc:sldMk cId="3959053098" sldId="257"/>
            <ac:spMk id="79" creationId="{4AC0CD9D-7610-4620-93B4-798CCD9AB581}"/>
          </ac:spMkLst>
        </pc:spChg>
        <pc:spChg chg="add del">
          <ac:chgData name="Гост потребител" userId="135fadbd047ffad2" providerId="Windows Live" clId="Web-{65664ECB-E55D-4508-8FD4-E355F89927E0}" dt="2021-04-04T18:25:50.134" v="8"/>
          <ac:spMkLst>
            <pc:docMk/>
            <pc:sldMk cId="3959053098" sldId="257"/>
            <ac:spMk id="85" creationId="{DE4D62F9-188E-4530-84C2-24BDEE4BEB82}"/>
          </ac:spMkLst>
        </pc:spChg>
        <pc:spChg chg="add del">
          <ac:chgData name="Гост потребител" userId="135fadbd047ffad2" providerId="Windows Live" clId="Web-{65664ECB-E55D-4508-8FD4-E355F89927E0}" dt="2021-04-04T18:25:50.134" v="8"/>
          <ac:spMkLst>
            <pc:docMk/>
            <pc:sldMk cId="3959053098" sldId="257"/>
            <ac:spMk id="87" creationId="{61515115-95FB-41E0-86F3-8744438C09D0}"/>
          </ac:spMkLst>
        </pc:spChg>
        <pc:spChg chg="add del">
          <ac:chgData name="Гост потребител" userId="135fadbd047ffad2" providerId="Windows Live" clId="Web-{65664ECB-E55D-4508-8FD4-E355F89927E0}" dt="2021-04-04T18:25:50.134" v="8"/>
          <ac:spMkLst>
            <pc:docMk/>
            <pc:sldMk cId="3959053098" sldId="257"/>
            <ac:spMk id="89" creationId="{8222A33F-BE2D-4D69-92A0-5DF8B17BAACA}"/>
          </ac:spMkLst>
        </pc:spChg>
        <pc:spChg chg="add del">
          <ac:chgData name="Гост потребител" userId="135fadbd047ffad2" providerId="Windows Live" clId="Web-{65664ECB-E55D-4508-8FD4-E355F89927E0}" dt="2021-04-04T18:25:50.134" v="8"/>
          <ac:spMkLst>
            <pc:docMk/>
            <pc:sldMk cId="3959053098" sldId="257"/>
            <ac:spMk id="91" creationId="{CE1C74D0-9609-468A-9597-5D87C8A42B58}"/>
          </ac:spMkLst>
        </pc:spChg>
        <pc:spChg chg="add del">
          <ac:chgData name="Гост потребител" userId="135fadbd047ffad2" providerId="Windows Live" clId="Web-{65664ECB-E55D-4508-8FD4-E355F89927E0}" dt="2021-04-04T18:25:50.134" v="8"/>
          <ac:spMkLst>
            <pc:docMk/>
            <pc:sldMk cId="3959053098" sldId="257"/>
            <ac:spMk id="93" creationId="{C137128D-E594-4905-9F76-E385F0831D60}"/>
          </ac:spMkLst>
        </pc:spChg>
        <pc:spChg chg="add">
          <ac:chgData name="Гост потребител" userId="135fadbd047ffad2" providerId="Windows Live" clId="Web-{65664ECB-E55D-4508-8FD4-E355F89927E0}" dt="2021-04-04T18:25:50.134" v="8"/>
          <ac:spMkLst>
            <pc:docMk/>
            <pc:sldMk cId="3959053098" sldId="257"/>
            <ac:spMk id="97" creationId="{4AC0CD9D-7610-4620-93B4-798CCD9AB581}"/>
          </ac:spMkLst>
        </pc:spChg>
        <pc:spChg chg="add del">
          <ac:chgData name="Гост потребител" userId="135fadbd047ffad2" providerId="Windows Live" clId="Web-{65664ECB-E55D-4508-8FD4-E355F89927E0}" dt="2021-04-04T18:25:27.100" v="7"/>
          <ac:spMkLst>
            <pc:docMk/>
            <pc:sldMk cId="3959053098" sldId="257"/>
            <ac:spMk id="102" creationId="{989BE678-777B-482A-A616-FEDC47B162E5}"/>
          </ac:spMkLst>
        </pc:spChg>
        <pc:spChg chg="add">
          <ac:chgData name="Гост потребител" userId="135fadbd047ffad2" providerId="Windows Live" clId="Web-{65664ECB-E55D-4508-8FD4-E355F89927E0}" dt="2021-04-04T18:25:50.134" v="8"/>
          <ac:spMkLst>
            <pc:docMk/>
            <pc:sldMk cId="3959053098" sldId="257"/>
            <ac:spMk id="103" creationId="{DE4D62F9-188E-4530-84C2-24BDEE4BEB82}"/>
          </ac:spMkLst>
        </pc:spChg>
        <pc:spChg chg="add del">
          <ac:chgData name="Гост потребител" userId="135fadbd047ffad2" providerId="Windows Live" clId="Web-{65664ECB-E55D-4508-8FD4-E355F89927E0}" dt="2021-04-04T18:25:27.100" v="7"/>
          <ac:spMkLst>
            <pc:docMk/>
            <pc:sldMk cId="3959053098" sldId="257"/>
            <ac:spMk id="108" creationId="{D28BE0C3-2102-4820-B88B-A448B1840D14}"/>
          </ac:spMkLst>
        </pc:spChg>
        <pc:picChg chg="add mod">
          <ac:chgData name="Гост потребител" userId="135fadbd047ffad2" providerId="Windows Live" clId="Web-{65664ECB-E55D-4508-8FD4-E355F89927E0}" dt="2021-04-04T19:15:40.706" v="537" actId="1076"/>
          <ac:picMkLst>
            <pc:docMk/>
            <pc:sldMk cId="3959053098" sldId="257"/>
            <ac:picMk id="4" creationId="{D80C330E-A620-4A53-821A-965AD55CFF17}"/>
          </ac:picMkLst>
        </pc:picChg>
        <pc:picChg chg="mod ord">
          <ac:chgData name="Гост потребител" userId="135fadbd047ffad2" providerId="Windows Live" clId="Web-{65664ECB-E55D-4508-8FD4-E355F89927E0}" dt="2021-04-04T18:28:15.262" v="38" actId="1076"/>
          <ac:picMkLst>
            <pc:docMk/>
            <pc:sldMk cId="3959053098" sldId="257"/>
            <ac:picMk id="24" creationId="{2EB242E7-CC47-4157-954F-1D78F195E42E}"/>
          </ac:picMkLst>
        </pc:picChg>
        <pc:picChg chg="del">
          <ac:chgData name="Гост потребител" userId="135fadbd047ffad2" providerId="Windows Live" clId="Web-{65664ECB-E55D-4508-8FD4-E355F89927E0}" dt="2021-04-04T18:24:43.411" v="0"/>
          <ac:picMkLst>
            <pc:docMk/>
            <pc:sldMk cId="3959053098" sldId="257"/>
            <ac:picMk id="50" creationId="{91B28F63-CF00-448F-B141-FE33C33B1891}"/>
          </ac:picMkLst>
        </pc:picChg>
        <pc:picChg chg="del">
          <ac:chgData name="Гост потребител" userId="135fadbd047ffad2" providerId="Windows Live" clId="Web-{65664ECB-E55D-4508-8FD4-E355F89927E0}" dt="2021-04-04T18:24:43.411" v="0"/>
          <ac:picMkLst>
            <pc:docMk/>
            <pc:sldMk cId="3959053098" sldId="257"/>
            <ac:picMk id="52" creationId="{2AE609E2-8522-44E4-9077-980E5BCF3E14}"/>
          </ac:picMkLst>
        </pc:picChg>
        <pc:picChg chg="del">
          <ac:chgData name="Гост потребител" userId="135fadbd047ffad2" providerId="Windows Live" clId="Web-{65664ECB-E55D-4508-8FD4-E355F89927E0}" dt="2021-04-04T18:24:43.411" v="0"/>
          <ac:picMkLst>
            <pc:docMk/>
            <pc:sldMk cId="3959053098" sldId="257"/>
            <ac:picMk id="56" creationId="{8949AD42-25FD-4C3D-9EEE-B7FEC5809988}"/>
          </ac:picMkLst>
        </pc:picChg>
        <pc:picChg chg="del">
          <ac:chgData name="Гост потребител" userId="135fadbd047ffad2" providerId="Windows Live" clId="Web-{65664ECB-E55D-4508-8FD4-E355F89927E0}" dt="2021-04-04T18:24:43.411" v="0"/>
          <ac:picMkLst>
            <pc:docMk/>
            <pc:sldMk cId="3959053098" sldId="257"/>
            <ac:picMk id="58" creationId="{6AC7D913-60B7-4603-881B-831DA5D3A940}"/>
          </ac:picMkLst>
        </pc:picChg>
        <pc:picChg chg="del">
          <ac:chgData name="Гост потребител" userId="135fadbd047ffad2" providerId="Windows Live" clId="Web-{65664ECB-E55D-4508-8FD4-E355F89927E0}" dt="2021-04-04T18:24:43.411" v="0"/>
          <ac:picMkLst>
            <pc:docMk/>
            <pc:sldMk cId="3959053098" sldId="257"/>
            <ac:picMk id="68" creationId="{3BC6EBB2-9BDC-4075-BA6B-43A9FBF9C86C}"/>
          </ac:picMkLst>
        </pc:picChg>
        <pc:picChg chg="add del">
          <ac:chgData name="Гост потребител" userId="135fadbd047ffad2" providerId="Windows Live" clId="Web-{65664ECB-E55D-4508-8FD4-E355F89927E0}" dt="2021-04-04T18:25:50.134" v="8"/>
          <ac:picMkLst>
            <pc:docMk/>
            <pc:sldMk cId="3959053098" sldId="257"/>
            <ac:picMk id="75" creationId="{41B68C77-138E-4BF7-A276-BD0C78A4219F}"/>
          </ac:picMkLst>
        </pc:picChg>
        <pc:picChg chg="add del">
          <ac:chgData name="Гост потребител" userId="135fadbd047ffad2" providerId="Windows Live" clId="Web-{65664ECB-E55D-4508-8FD4-E355F89927E0}" dt="2021-04-04T18:25:50.134" v="8"/>
          <ac:picMkLst>
            <pc:docMk/>
            <pc:sldMk cId="3959053098" sldId="257"/>
            <ac:picMk id="77" creationId="{7C268552-D473-46ED-B1B8-422042C4DEF1}"/>
          </ac:picMkLst>
        </pc:picChg>
        <pc:picChg chg="add del">
          <ac:chgData name="Гост потребител" userId="135fadbd047ffad2" providerId="Windows Live" clId="Web-{65664ECB-E55D-4508-8FD4-E355F89927E0}" dt="2021-04-04T18:25:50.134" v="8"/>
          <ac:picMkLst>
            <pc:docMk/>
            <pc:sldMk cId="3959053098" sldId="257"/>
            <ac:picMk id="81" creationId="{B9238B3E-24AA-439A-B527-6C5DF6D72145}"/>
          </ac:picMkLst>
        </pc:picChg>
        <pc:picChg chg="add del">
          <ac:chgData name="Гост потребител" userId="135fadbd047ffad2" providerId="Windows Live" clId="Web-{65664ECB-E55D-4508-8FD4-E355F89927E0}" dt="2021-04-04T18:25:50.134" v="8"/>
          <ac:picMkLst>
            <pc:docMk/>
            <pc:sldMk cId="3959053098" sldId="257"/>
            <ac:picMk id="83" creationId="{69F01145-BEA3-4CBF-AA21-10077B948CA8}"/>
          </ac:picMkLst>
        </pc:picChg>
        <pc:picChg chg="add">
          <ac:chgData name="Гост потребител" userId="135fadbd047ffad2" providerId="Windows Live" clId="Web-{65664ECB-E55D-4508-8FD4-E355F89927E0}" dt="2021-04-04T18:25:50.134" v="8"/>
          <ac:picMkLst>
            <pc:docMk/>
            <pc:sldMk cId="3959053098" sldId="257"/>
            <ac:picMk id="95" creationId="{41B68C77-138E-4BF7-A276-BD0C78A4219F}"/>
          </ac:picMkLst>
        </pc:picChg>
        <pc:picChg chg="add">
          <ac:chgData name="Гост потребител" userId="135fadbd047ffad2" providerId="Windows Live" clId="Web-{65664ECB-E55D-4508-8FD4-E355F89927E0}" dt="2021-04-04T18:25:50.134" v="8"/>
          <ac:picMkLst>
            <pc:docMk/>
            <pc:sldMk cId="3959053098" sldId="257"/>
            <ac:picMk id="96" creationId="{7C268552-D473-46ED-B1B8-422042C4DEF1}"/>
          </ac:picMkLst>
        </pc:picChg>
        <pc:picChg chg="add del">
          <ac:chgData name="Гост потребител" userId="135fadbd047ffad2" providerId="Windows Live" clId="Web-{65664ECB-E55D-4508-8FD4-E355F89927E0}" dt="2021-04-04T18:25:27.100" v="7"/>
          <ac:picMkLst>
            <pc:docMk/>
            <pc:sldMk cId="3959053098" sldId="257"/>
            <ac:picMk id="98" creationId="{DF19BAF3-7E20-4B9D-B544-BABAEEA1FA75}"/>
          </ac:picMkLst>
        </pc:picChg>
        <pc:picChg chg="add">
          <ac:chgData name="Гост потребител" userId="135fadbd047ffad2" providerId="Windows Live" clId="Web-{65664ECB-E55D-4508-8FD4-E355F89927E0}" dt="2021-04-04T18:25:50.134" v="8"/>
          <ac:picMkLst>
            <pc:docMk/>
            <pc:sldMk cId="3959053098" sldId="257"/>
            <ac:picMk id="99" creationId="{B9238B3E-24AA-439A-B527-6C5DF6D72145}"/>
          </ac:picMkLst>
        </pc:picChg>
        <pc:picChg chg="add del">
          <ac:chgData name="Гост потребител" userId="135fadbd047ffad2" providerId="Windows Live" clId="Web-{65664ECB-E55D-4508-8FD4-E355F89927E0}" dt="2021-04-04T18:25:27.100" v="7"/>
          <ac:picMkLst>
            <pc:docMk/>
            <pc:sldMk cId="3959053098" sldId="257"/>
            <ac:picMk id="100" creationId="{950648F4-ABCD-4DF0-8641-76CFB2354721}"/>
          </ac:picMkLst>
        </pc:picChg>
        <pc:picChg chg="add">
          <ac:chgData name="Гост потребител" userId="135fadbd047ffad2" providerId="Windows Live" clId="Web-{65664ECB-E55D-4508-8FD4-E355F89927E0}" dt="2021-04-04T18:25:50.134" v="8"/>
          <ac:picMkLst>
            <pc:docMk/>
            <pc:sldMk cId="3959053098" sldId="257"/>
            <ac:picMk id="101" creationId="{69F01145-BEA3-4CBF-AA21-10077B948CA8}"/>
          </ac:picMkLst>
        </pc:picChg>
        <pc:picChg chg="add del">
          <ac:chgData name="Гост потребител" userId="135fadbd047ffad2" providerId="Windows Live" clId="Web-{65664ECB-E55D-4508-8FD4-E355F89927E0}" dt="2021-04-04T18:25:27.100" v="7"/>
          <ac:picMkLst>
            <pc:docMk/>
            <pc:sldMk cId="3959053098" sldId="257"/>
            <ac:picMk id="104" creationId="{CF1EB4BD-9C7E-4AA3-9681-C7EB0DA6250B}"/>
          </ac:picMkLst>
        </pc:picChg>
        <pc:picChg chg="add del">
          <ac:chgData name="Гост потребител" userId="135fadbd047ffad2" providerId="Windows Live" clId="Web-{65664ECB-E55D-4508-8FD4-E355F89927E0}" dt="2021-04-04T18:25:27.100" v="7"/>
          <ac:picMkLst>
            <pc:docMk/>
            <pc:sldMk cId="3959053098" sldId="257"/>
            <ac:picMk id="106" creationId="{94AAE3AA-3759-4D28-B0EF-575F25A5146C}"/>
          </ac:picMkLst>
        </pc:picChg>
        <pc:cxnChg chg="del">
          <ac:chgData name="Гост потребител" userId="135fadbd047ffad2" providerId="Windows Live" clId="Web-{65664ECB-E55D-4508-8FD4-E355F89927E0}" dt="2021-04-04T18:24:43.411" v="0"/>
          <ac:cxnSpMkLst>
            <pc:docMk/>
            <pc:sldMk cId="3959053098" sldId="257"/>
            <ac:cxnSpMk id="66" creationId="{6B9695BD-ECF6-49CA-8877-8C493193C65D}"/>
          </ac:cxnSpMkLst>
        </pc:cxnChg>
      </pc:sldChg>
      <pc:sldChg chg="addSp delSp modSp addAnim">
        <pc:chgData name="Гост потребител" userId="135fadbd047ffad2" providerId="Windows Live" clId="Web-{65664ECB-E55D-4508-8FD4-E355F89927E0}" dt="2021-04-04T18:37:20.982" v="196" actId="20577"/>
        <pc:sldMkLst>
          <pc:docMk/>
          <pc:sldMk cId="3705340301" sldId="258"/>
        </pc:sldMkLst>
        <pc:spChg chg="mod">
          <ac:chgData name="Гост потребител" userId="135fadbd047ffad2" providerId="Windows Live" clId="Web-{65664ECB-E55D-4508-8FD4-E355F89927E0}" dt="2021-04-04T18:34:25.587" v="177" actId="1076"/>
          <ac:spMkLst>
            <pc:docMk/>
            <pc:sldMk cId="3705340301" sldId="258"/>
            <ac:spMk id="2" creationId="{317CE504-46F5-4701-9C1C-0D3F890A490B}"/>
          </ac:spMkLst>
        </pc:spChg>
        <pc:spChg chg="add del mod">
          <ac:chgData name="Гост потребител" userId="135fadbd047ffad2" providerId="Windows Live" clId="Web-{65664ECB-E55D-4508-8FD4-E355F89927E0}" dt="2021-04-04T18:32:23.220" v="124"/>
          <ac:spMkLst>
            <pc:docMk/>
            <pc:sldMk cId="3705340301" sldId="258"/>
            <ac:spMk id="3" creationId="{D2837D18-3458-40B5-9867-147A723B1670}"/>
          </ac:spMkLst>
        </pc:spChg>
        <pc:spChg chg="del">
          <ac:chgData name="Гост потребител" userId="135fadbd047ffad2" providerId="Windows Live" clId="Web-{65664ECB-E55D-4508-8FD4-E355F89927E0}" dt="2021-04-04T18:30:54.140" v="106"/>
          <ac:spMkLst>
            <pc:docMk/>
            <pc:sldMk cId="3705340301" sldId="258"/>
            <ac:spMk id="4" creationId="{6A1A78C5-95A7-401C-BDE2-141CF8E879BF}"/>
          </ac:spMkLst>
        </pc:spChg>
        <pc:spChg chg="add mod">
          <ac:chgData name="Гост потребител" userId="135fadbd047ffad2" providerId="Windows Live" clId="Web-{65664ECB-E55D-4508-8FD4-E355F89927E0}" dt="2021-04-04T18:37:20.982" v="196" actId="20577"/>
          <ac:spMkLst>
            <pc:docMk/>
            <pc:sldMk cId="3705340301" sldId="258"/>
            <ac:spMk id="5" creationId="{635B3C57-3BC4-4F9E-A4B2-502F041AFA27}"/>
          </ac:spMkLst>
        </pc:spChg>
        <pc:spChg chg="del">
          <ac:chgData name="Гост потребител" userId="135fadbd047ffad2" providerId="Windows Live" clId="Web-{65664ECB-E55D-4508-8FD4-E355F89927E0}" dt="2021-04-04T18:30:54.140" v="106"/>
          <ac:spMkLst>
            <pc:docMk/>
            <pc:sldMk cId="3705340301" sldId="258"/>
            <ac:spMk id="55" creationId="{20331F6A-DA09-422D-8CED-00C0B458583E}"/>
          </ac:spMkLst>
        </pc:spChg>
        <pc:spChg chg="del">
          <ac:chgData name="Гост потребител" userId="135fadbd047ffad2" providerId="Windows Live" clId="Web-{65664ECB-E55D-4508-8FD4-E355F89927E0}" dt="2021-04-04T18:30:54.140" v="106"/>
          <ac:spMkLst>
            <pc:docMk/>
            <pc:sldMk cId="3705340301" sldId="258"/>
            <ac:spMk id="56" creationId="{107C2F65-00C4-451C-8BFA-E765DEC17168}"/>
          </ac:spMkLst>
        </pc:spChg>
        <pc:spChg chg="del">
          <ac:chgData name="Гост потребител" userId="135fadbd047ffad2" providerId="Windows Live" clId="Web-{65664ECB-E55D-4508-8FD4-E355F89927E0}" dt="2021-04-04T18:30:54.140" v="106"/>
          <ac:spMkLst>
            <pc:docMk/>
            <pc:sldMk cId="3705340301" sldId="258"/>
            <ac:spMk id="57" creationId="{50DDF752-B2A6-49DC-B474-8E1F71AFF1DF}"/>
          </ac:spMkLst>
        </pc:spChg>
        <pc:spChg chg="add del">
          <ac:chgData name="Гост потребител" userId="135fadbd047ffad2" providerId="Windows Live" clId="Web-{65664ECB-E55D-4508-8FD4-E355F89927E0}" dt="2021-04-04T18:31:18.875" v="108"/>
          <ac:spMkLst>
            <pc:docMk/>
            <pc:sldMk cId="3705340301" sldId="258"/>
            <ac:spMk id="67" creationId="{989BE678-777B-482A-A616-FEDC47B162E5}"/>
          </ac:spMkLst>
        </pc:spChg>
        <pc:spChg chg="add del">
          <ac:chgData name="Гост потребител" userId="135fadbd047ffad2" providerId="Windows Live" clId="Web-{65664ECB-E55D-4508-8FD4-E355F89927E0}" dt="2021-04-04T18:31:18.875" v="108"/>
          <ac:spMkLst>
            <pc:docMk/>
            <pc:sldMk cId="3705340301" sldId="258"/>
            <ac:spMk id="73" creationId="{D28BE0C3-2102-4820-B88B-A448B1840D14}"/>
          </ac:spMkLst>
        </pc:spChg>
        <pc:spChg chg="add del">
          <ac:chgData name="Гост потребител" userId="135fadbd047ffad2" providerId="Windows Live" clId="Web-{65664ECB-E55D-4508-8FD4-E355F89927E0}" dt="2021-04-04T18:31:18.875" v="108"/>
          <ac:spMkLst>
            <pc:docMk/>
            <pc:sldMk cId="3705340301" sldId="258"/>
            <ac:spMk id="75" creationId="{E4F17063-EDA4-417B-946F-BA357F3B390D}"/>
          </ac:spMkLst>
        </pc:spChg>
        <pc:spChg chg="add del">
          <ac:chgData name="Гост потребител" userId="135fadbd047ffad2" providerId="Windows Live" clId="Web-{65664ECB-E55D-4508-8FD4-E355F89927E0}" dt="2021-04-04T18:31:18.875" v="108"/>
          <ac:spMkLst>
            <pc:docMk/>
            <pc:sldMk cId="3705340301" sldId="258"/>
            <ac:spMk id="77" creationId="{D36F3EEA-55D4-4677-80E7-92D00B8F343B}"/>
          </ac:spMkLst>
        </pc:spChg>
        <pc:spChg chg="add">
          <ac:chgData name="Гост потребител" userId="135fadbd047ffad2" providerId="Windows Live" clId="Web-{65664ECB-E55D-4508-8FD4-E355F89927E0}" dt="2021-04-04T18:31:18.875" v="108"/>
          <ac:spMkLst>
            <pc:docMk/>
            <pc:sldMk cId="3705340301" sldId="258"/>
            <ac:spMk id="86" creationId="{989BE678-777B-482A-A616-FEDC47B162E5}"/>
          </ac:spMkLst>
        </pc:spChg>
        <pc:spChg chg="add">
          <ac:chgData name="Гост потребител" userId="135fadbd047ffad2" providerId="Windows Live" clId="Web-{65664ECB-E55D-4508-8FD4-E355F89927E0}" dt="2021-04-04T18:31:18.875" v="108"/>
          <ac:spMkLst>
            <pc:docMk/>
            <pc:sldMk cId="3705340301" sldId="258"/>
            <ac:spMk id="92" creationId="{D28BE0C3-2102-4820-B88B-A448B1840D14}"/>
          </ac:spMkLst>
        </pc:spChg>
        <pc:spChg chg="add">
          <ac:chgData name="Гост потребител" userId="135fadbd047ffad2" providerId="Windows Live" clId="Web-{65664ECB-E55D-4508-8FD4-E355F89927E0}" dt="2021-04-04T18:31:18.875" v="108"/>
          <ac:spMkLst>
            <pc:docMk/>
            <pc:sldMk cId="3705340301" sldId="258"/>
            <ac:spMk id="94" creationId="{E4F17063-EDA4-417B-946F-BA357F3B390D}"/>
          </ac:spMkLst>
        </pc:spChg>
        <pc:spChg chg="add">
          <ac:chgData name="Гост потребител" userId="135fadbd047ffad2" providerId="Windows Live" clId="Web-{65664ECB-E55D-4508-8FD4-E355F89927E0}" dt="2021-04-04T18:31:18.875" v="108"/>
          <ac:spMkLst>
            <pc:docMk/>
            <pc:sldMk cId="3705340301" sldId="258"/>
            <ac:spMk id="96" creationId="{D36F3EEA-55D4-4677-80E7-92D00B8F343B}"/>
          </ac:spMkLst>
        </pc:spChg>
        <pc:picChg chg="add mod">
          <ac:chgData name="Гост потребител" userId="135fadbd047ffad2" providerId="Windows Live" clId="Web-{65664ECB-E55D-4508-8FD4-E355F89927E0}" dt="2021-04-04T18:33:42.852" v="170" actId="1076"/>
          <ac:picMkLst>
            <pc:docMk/>
            <pc:sldMk cId="3705340301" sldId="258"/>
            <ac:picMk id="59" creationId="{A6294829-22BE-4067-A93B-D92B0F88AFED}"/>
          </ac:picMkLst>
        </pc:picChg>
        <pc:picChg chg="add del">
          <ac:chgData name="Гост потребител" userId="135fadbd047ffad2" providerId="Windows Live" clId="Web-{65664ECB-E55D-4508-8FD4-E355F89927E0}" dt="2021-04-04T18:31:18.875" v="108"/>
          <ac:picMkLst>
            <pc:docMk/>
            <pc:sldMk cId="3705340301" sldId="258"/>
            <ac:picMk id="63" creationId="{DF19BAF3-7E20-4B9D-B544-BABAEEA1FA75}"/>
          </ac:picMkLst>
        </pc:picChg>
        <pc:picChg chg="add del">
          <ac:chgData name="Гост потребител" userId="135fadbd047ffad2" providerId="Windows Live" clId="Web-{65664ECB-E55D-4508-8FD4-E355F89927E0}" dt="2021-04-04T18:31:18.875" v="108"/>
          <ac:picMkLst>
            <pc:docMk/>
            <pc:sldMk cId="3705340301" sldId="258"/>
            <ac:picMk id="65" creationId="{950648F4-ABCD-4DF0-8641-76CFB2354721}"/>
          </ac:picMkLst>
        </pc:picChg>
        <pc:picChg chg="add del">
          <ac:chgData name="Гост потребител" userId="135fadbd047ffad2" providerId="Windows Live" clId="Web-{65664ECB-E55D-4508-8FD4-E355F89927E0}" dt="2021-04-04T18:31:18.875" v="108"/>
          <ac:picMkLst>
            <pc:docMk/>
            <pc:sldMk cId="3705340301" sldId="258"/>
            <ac:picMk id="69" creationId="{CF1EB4BD-9C7E-4AA3-9681-C7EB0DA6250B}"/>
          </ac:picMkLst>
        </pc:picChg>
        <pc:picChg chg="add del">
          <ac:chgData name="Гост потребител" userId="135fadbd047ffad2" providerId="Windows Live" clId="Web-{65664ECB-E55D-4508-8FD4-E355F89927E0}" dt="2021-04-04T18:31:18.875" v="108"/>
          <ac:picMkLst>
            <pc:docMk/>
            <pc:sldMk cId="3705340301" sldId="258"/>
            <ac:picMk id="71" creationId="{94AAE3AA-3759-4D28-B0EF-575F25A5146C}"/>
          </ac:picMkLst>
        </pc:picChg>
        <pc:picChg chg="add">
          <ac:chgData name="Гост потребител" userId="135fadbd047ffad2" providerId="Windows Live" clId="Web-{65664ECB-E55D-4508-8FD4-E355F89927E0}" dt="2021-04-04T18:31:18.875" v="108"/>
          <ac:picMkLst>
            <pc:docMk/>
            <pc:sldMk cId="3705340301" sldId="258"/>
            <ac:picMk id="82" creationId="{DF19BAF3-7E20-4B9D-B544-BABAEEA1FA75}"/>
          </ac:picMkLst>
        </pc:picChg>
        <pc:picChg chg="add">
          <ac:chgData name="Гост потребител" userId="135fadbd047ffad2" providerId="Windows Live" clId="Web-{65664ECB-E55D-4508-8FD4-E355F89927E0}" dt="2021-04-04T18:31:18.875" v="108"/>
          <ac:picMkLst>
            <pc:docMk/>
            <pc:sldMk cId="3705340301" sldId="258"/>
            <ac:picMk id="84" creationId="{950648F4-ABCD-4DF0-8641-76CFB2354721}"/>
          </ac:picMkLst>
        </pc:picChg>
        <pc:picChg chg="add">
          <ac:chgData name="Гост потребител" userId="135fadbd047ffad2" providerId="Windows Live" clId="Web-{65664ECB-E55D-4508-8FD4-E355F89927E0}" dt="2021-04-04T18:31:18.875" v="108"/>
          <ac:picMkLst>
            <pc:docMk/>
            <pc:sldMk cId="3705340301" sldId="258"/>
            <ac:picMk id="88" creationId="{CF1EB4BD-9C7E-4AA3-9681-C7EB0DA6250B}"/>
          </ac:picMkLst>
        </pc:picChg>
        <pc:picChg chg="add">
          <ac:chgData name="Гост потребител" userId="135fadbd047ffad2" providerId="Windows Live" clId="Web-{65664ECB-E55D-4508-8FD4-E355F89927E0}" dt="2021-04-04T18:31:18.875" v="108"/>
          <ac:picMkLst>
            <pc:docMk/>
            <pc:sldMk cId="3705340301" sldId="258"/>
            <ac:picMk id="90" creationId="{94AAE3AA-3759-4D28-B0EF-575F25A5146C}"/>
          </ac:picMkLst>
        </pc:picChg>
      </pc:sldChg>
      <pc:sldChg chg="addSp delSp modSp new mod setBg setClrOvrMap">
        <pc:chgData name="Гост потребител" userId="135fadbd047ffad2" providerId="Windows Live" clId="Web-{65664ECB-E55D-4508-8FD4-E355F89927E0}" dt="2021-04-04T19:13:23.656" v="533" actId="1076"/>
        <pc:sldMkLst>
          <pc:docMk/>
          <pc:sldMk cId="3321610755" sldId="259"/>
        </pc:sldMkLst>
        <pc:spChg chg="mod ord">
          <ac:chgData name="Гост потребител" userId="135fadbd047ffad2" providerId="Windows Live" clId="Web-{65664ECB-E55D-4508-8FD4-E355F89927E0}" dt="2021-04-04T18:47:53.183" v="271" actId="1076"/>
          <ac:spMkLst>
            <pc:docMk/>
            <pc:sldMk cId="3321610755" sldId="259"/>
            <ac:spMk id="2" creationId="{395B8D1D-5AB0-4061-87CE-3EF0DA8C1847}"/>
          </ac:spMkLst>
        </pc:spChg>
        <pc:spChg chg="mod ord">
          <ac:chgData name="Гост потребител" userId="135fadbd047ffad2" providerId="Windows Live" clId="Web-{65664ECB-E55D-4508-8FD4-E355F89927E0}" dt="2021-04-04T19:04:04.846" v="487" actId="14100"/>
          <ac:spMkLst>
            <pc:docMk/>
            <pc:sldMk cId="3321610755" sldId="259"/>
            <ac:spMk id="3" creationId="{5C062803-D4CE-4381-A53C-CAFC2EEEA255}"/>
          </ac:spMkLst>
        </pc:spChg>
        <pc:spChg chg="add mod">
          <ac:chgData name="Гост потребител" userId="135fadbd047ffad2" providerId="Windows Live" clId="Web-{65664ECB-E55D-4508-8FD4-E355F89927E0}" dt="2021-04-04T18:55:53.132" v="450" actId="20577"/>
          <ac:spMkLst>
            <pc:docMk/>
            <pc:sldMk cId="3321610755" sldId="259"/>
            <ac:spMk id="4" creationId="{AA142459-8151-4B8F-A9A5-F023BC3587A4}"/>
          </ac:spMkLst>
        </pc:spChg>
        <pc:spChg chg="add del mod">
          <ac:chgData name="Гост потребител" userId="135fadbd047ffad2" providerId="Windows Live" clId="Web-{65664ECB-E55D-4508-8FD4-E355F89927E0}" dt="2021-04-04T18:56:35.508" v="454"/>
          <ac:spMkLst>
            <pc:docMk/>
            <pc:sldMk cId="3321610755" sldId="259"/>
            <ac:spMk id="5" creationId="{BBC76EF1-CDD2-4460-AD00-D87BA1017C00}"/>
          </ac:spMkLst>
        </pc:spChg>
        <pc:spChg chg="add del">
          <ac:chgData name="Гост потребител" userId="135fadbd047ffad2" providerId="Windows Live" clId="Web-{65664ECB-E55D-4508-8FD4-E355F89927E0}" dt="2021-04-04T18:46:34.666" v="257"/>
          <ac:spMkLst>
            <pc:docMk/>
            <pc:sldMk cId="3321610755" sldId="259"/>
            <ac:spMk id="8" creationId="{052BEFF1-896C-45B1-B02C-96A6A1BC389A}"/>
          </ac:spMkLst>
        </pc:spChg>
        <pc:spChg chg="add del">
          <ac:chgData name="Гост потребител" userId="135fadbd047ffad2" providerId="Windows Live" clId="Web-{65664ECB-E55D-4508-8FD4-E355F89927E0}" dt="2021-04-04T18:46:34.666" v="257"/>
          <ac:spMkLst>
            <pc:docMk/>
            <pc:sldMk cId="3321610755" sldId="259"/>
            <ac:spMk id="10" creationId="{0BA768A8-4FED-4ED8-9E46-6BE72188ECD2}"/>
          </ac:spMkLst>
        </pc:spChg>
        <pc:spChg chg="add del">
          <ac:chgData name="Гост потребител" userId="135fadbd047ffad2" providerId="Windows Live" clId="Web-{65664ECB-E55D-4508-8FD4-E355F89927E0}" dt="2021-04-04T18:46:34.666" v="257"/>
          <ac:spMkLst>
            <pc:docMk/>
            <pc:sldMk cId="3321610755" sldId="259"/>
            <ac:spMk id="12" creationId="{BB237A14-61B1-4C00-A670-5D8D68A8668E}"/>
          </ac:spMkLst>
        </pc:spChg>
        <pc:spChg chg="add del">
          <ac:chgData name="Гост потребител" userId="135fadbd047ffad2" providerId="Windows Live" clId="Web-{65664ECB-E55D-4508-8FD4-E355F89927E0}" dt="2021-04-04T18:46:34.666" v="257"/>
          <ac:spMkLst>
            <pc:docMk/>
            <pc:sldMk cId="3321610755" sldId="259"/>
            <ac:spMk id="14" creationId="{8598F259-6F54-47A3-8D13-1603D786A328}"/>
          </ac:spMkLst>
        </pc:spChg>
        <pc:spChg chg="add">
          <ac:chgData name="Гост потребител" userId="135fadbd047ffad2" providerId="Windows Live" clId="Web-{65664ECB-E55D-4508-8FD4-E355F89927E0}" dt="2021-04-04T18:46:34.666" v="257"/>
          <ac:spMkLst>
            <pc:docMk/>
            <pc:sldMk cId="3321610755" sldId="259"/>
            <ac:spMk id="19" creationId="{052BEFF1-896C-45B1-B02C-96A6A1BC389A}"/>
          </ac:spMkLst>
        </pc:spChg>
        <pc:spChg chg="add">
          <ac:chgData name="Гост потребител" userId="135fadbd047ffad2" providerId="Windows Live" clId="Web-{65664ECB-E55D-4508-8FD4-E355F89927E0}" dt="2021-04-04T18:46:34.666" v="257"/>
          <ac:spMkLst>
            <pc:docMk/>
            <pc:sldMk cId="3321610755" sldId="259"/>
            <ac:spMk id="21" creationId="{BB237A14-61B1-4C00-A670-5D8D68A8668E}"/>
          </ac:spMkLst>
        </pc:spChg>
        <pc:spChg chg="add">
          <ac:chgData name="Гост потребител" userId="135fadbd047ffad2" providerId="Windows Live" clId="Web-{65664ECB-E55D-4508-8FD4-E355F89927E0}" dt="2021-04-04T18:46:34.666" v="257"/>
          <ac:spMkLst>
            <pc:docMk/>
            <pc:sldMk cId="3321610755" sldId="259"/>
            <ac:spMk id="23" creationId="{8598F259-6F54-47A3-8D13-1603D786A328}"/>
          </ac:spMkLst>
        </pc:spChg>
        <pc:spChg chg="add">
          <ac:chgData name="Гост потребител" userId="135fadbd047ffad2" providerId="Windows Live" clId="Web-{65664ECB-E55D-4508-8FD4-E355F89927E0}" dt="2021-04-04T18:46:34.666" v="257"/>
          <ac:spMkLst>
            <pc:docMk/>
            <pc:sldMk cId="3321610755" sldId="259"/>
            <ac:spMk id="25" creationId="{0BA768A8-4FED-4ED8-9E46-6BE72188ECD2}"/>
          </ac:spMkLst>
        </pc:spChg>
        <pc:picChg chg="add del mod">
          <ac:chgData name="Гост потребител" userId="135fadbd047ffad2" providerId="Windows Live" clId="Web-{65664ECB-E55D-4508-8FD4-E355F89927E0}" dt="2021-04-04T18:57:36.931" v="457"/>
          <ac:picMkLst>
            <pc:docMk/>
            <pc:sldMk cId="3321610755" sldId="259"/>
            <ac:picMk id="6" creationId="{E9052A19-570A-42F8-9C66-54F9273B6D69}"/>
          </ac:picMkLst>
        </pc:picChg>
        <pc:picChg chg="add del mod">
          <ac:chgData name="Гост потребител" userId="135fadbd047ffad2" providerId="Windows Live" clId="Web-{65664ECB-E55D-4508-8FD4-E355F89927E0}" dt="2021-04-04T18:58:03.963" v="460"/>
          <ac:picMkLst>
            <pc:docMk/>
            <pc:sldMk cId="3321610755" sldId="259"/>
            <ac:picMk id="7" creationId="{AAB11C77-BBC1-45AC-BABC-CA40BA589D09}"/>
          </ac:picMkLst>
        </pc:picChg>
        <pc:picChg chg="add del mod">
          <ac:chgData name="Гост потребител" userId="135fadbd047ffad2" providerId="Windows Live" clId="Web-{65664ECB-E55D-4508-8FD4-E355F89927E0}" dt="2021-04-04T18:58:52.167" v="463"/>
          <ac:picMkLst>
            <pc:docMk/>
            <pc:sldMk cId="3321610755" sldId="259"/>
            <ac:picMk id="9" creationId="{30191113-CACD-43A2-B672-9D48267E7340}"/>
          </ac:picMkLst>
        </pc:picChg>
        <pc:picChg chg="add del mod">
          <ac:chgData name="Гост потребител" userId="135fadbd047ffad2" providerId="Windows Live" clId="Web-{65664ECB-E55D-4508-8FD4-E355F89927E0}" dt="2021-04-04T18:59:49.465" v="468"/>
          <ac:picMkLst>
            <pc:docMk/>
            <pc:sldMk cId="3321610755" sldId="259"/>
            <ac:picMk id="11" creationId="{87B4BB22-8E51-4C62-BB3E-E1936116AF63}"/>
          </ac:picMkLst>
        </pc:picChg>
        <pc:picChg chg="add mod">
          <ac:chgData name="Гост потребител" userId="135fadbd047ffad2" providerId="Windows Live" clId="Web-{65664ECB-E55D-4508-8FD4-E355F89927E0}" dt="2021-04-04T19:13:09.594" v="525" actId="1076"/>
          <ac:picMkLst>
            <pc:docMk/>
            <pc:sldMk cId="3321610755" sldId="259"/>
            <ac:picMk id="13" creationId="{1789A508-88E9-4BC2-AEB3-E2EDAB6A307D}"/>
          </ac:picMkLst>
        </pc:picChg>
        <pc:picChg chg="add mod">
          <ac:chgData name="Гост потребител" userId="135fadbd047ffad2" providerId="Windows Live" clId="Web-{65664ECB-E55D-4508-8FD4-E355F89927E0}" dt="2021-04-04T19:13:23.656" v="533" actId="1076"/>
          <ac:picMkLst>
            <pc:docMk/>
            <pc:sldMk cId="3321610755" sldId="259"/>
            <ac:picMk id="15" creationId="{BC842EAE-5E0C-4C9D-95F9-3D878389C05D}"/>
          </ac:picMkLst>
        </pc:picChg>
        <pc:picChg chg="add mod">
          <ac:chgData name="Гост потребител" userId="135fadbd047ffad2" providerId="Windows Live" clId="Web-{65664ECB-E55D-4508-8FD4-E355F89927E0}" dt="2021-04-04T19:13:21.750" v="532" actId="1076"/>
          <ac:picMkLst>
            <pc:docMk/>
            <pc:sldMk cId="3321610755" sldId="259"/>
            <ac:picMk id="16" creationId="{52D61048-6A3C-4CFC-BD92-4D38039E5950}"/>
          </ac:picMkLst>
        </pc:picChg>
        <pc:picChg chg="add mod">
          <ac:chgData name="Гост потребител" userId="135fadbd047ffad2" providerId="Windows Live" clId="Web-{65664ECB-E55D-4508-8FD4-E355F89927E0}" dt="2021-04-04T19:12:54.187" v="520" actId="1076"/>
          <ac:picMkLst>
            <pc:docMk/>
            <pc:sldMk cId="3321610755" sldId="259"/>
            <ac:picMk id="17" creationId="{8F222EA1-40FA-4C0E-98FF-333B3715302B}"/>
          </ac:picMkLst>
        </pc:picChg>
        <pc:picChg chg="add mod">
          <ac:chgData name="Гост потребител" userId="135fadbd047ffad2" providerId="Windows Live" clId="Web-{65664ECB-E55D-4508-8FD4-E355F89927E0}" dt="2021-04-04T19:13:06.015" v="524" actId="1076"/>
          <ac:picMkLst>
            <pc:docMk/>
            <pc:sldMk cId="3321610755" sldId="259"/>
            <ac:picMk id="18" creationId="{685BBBFF-3A64-414A-A5EA-D18760DCAA83}"/>
          </ac:picMkLst>
        </pc:picChg>
        <pc:picChg chg="add mod">
          <ac:chgData name="Гост потребител" userId="135fadbd047ffad2" providerId="Windows Live" clId="Web-{65664ECB-E55D-4508-8FD4-E355F89927E0}" dt="2021-04-04T19:13:13.922" v="527" actId="1076"/>
          <ac:picMkLst>
            <pc:docMk/>
            <pc:sldMk cId="3321610755" sldId="259"/>
            <ac:picMk id="20" creationId="{D25AECFF-2D99-4F92-8AED-3A451AF92DDB}"/>
          </ac:picMkLst>
        </pc:picChg>
        <pc:picChg chg="add mod">
          <ac:chgData name="Гост потребител" userId="135fadbd047ffad2" providerId="Windows Live" clId="Web-{65664ECB-E55D-4508-8FD4-E355F89927E0}" dt="2021-04-04T19:12:28.671" v="510" actId="1076"/>
          <ac:picMkLst>
            <pc:docMk/>
            <pc:sldMk cId="3321610755" sldId="259"/>
            <ac:picMk id="22" creationId="{5FF917BB-3A52-4A16-B31B-21C3F23F81EB}"/>
          </ac:picMkLst>
        </pc:picChg>
        <pc:picChg chg="add mod">
          <ac:chgData name="Гост потребител" userId="135fadbd047ffad2" providerId="Windows Live" clId="Web-{65664ECB-E55D-4508-8FD4-E355F89927E0}" dt="2021-04-04T19:12:16.358" v="507" actId="1076"/>
          <ac:picMkLst>
            <pc:docMk/>
            <pc:sldMk cId="3321610755" sldId="259"/>
            <ac:picMk id="24" creationId="{4AB7CC25-D9C1-4EB8-B8C7-11F0965B18B5}"/>
          </ac:picMkLst>
        </pc:picChg>
        <pc:picChg chg="add mod">
          <ac:chgData name="Гост потребител" userId="135fadbd047ffad2" providerId="Windows Live" clId="Web-{65664ECB-E55D-4508-8FD4-E355F89927E0}" dt="2021-04-04T19:12:18.999" v="508" actId="1076"/>
          <ac:picMkLst>
            <pc:docMk/>
            <pc:sldMk cId="3321610755" sldId="259"/>
            <ac:picMk id="26" creationId="{A785AA37-BB7C-43B8-BA2C-1E85868155B1}"/>
          </ac:picMkLst>
        </pc:picChg>
      </pc:sldChg>
      <pc:sldChg chg="addSp delSp modSp new mod setBg">
        <pc:chgData name="Гост потребител" userId="135fadbd047ffad2" providerId="Windows Live" clId="Web-{65664ECB-E55D-4508-8FD4-E355F89927E0}" dt="2021-04-04T19:18:54.929" v="546"/>
        <pc:sldMkLst>
          <pc:docMk/>
          <pc:sldMk cId="2102979937" sldId="260"/>
        </pc:sldMkLst>
        <pc:spChg chg="add del mod">
          <ac:chgData name="Гост потребител" userId="135fadbd047ffad2" providerId="Windows Live" clId="Web-{65664ECB-E55D-4508-8FD4-E355F89927E0}" dt="2021-04-04T19:18:54.929" v="546"/>
          <ac:spMkLst>
            <pc:docMk/>
            <pc:sldMk cId="2102979937" sldId="260"/>
            <ac:spMk id="2" creationId="{FB4F5279-3E3D-4EF3-87E7-DBF335E64AE4}"/>
          </ac:spMkLst>
        </pc:spChg>
        <pc:spChg chg="add del">
          <ac:chgData name="Гост потребител" userId="135fadbd047ffad2" providerId="Windows Live" clId="Web-{65664ECB-E55D-4508-8FD4-E355F89927E0}" dt="2021-04-04T19:18:54.929" v="546"/>
          <ac:spMkLst>
            <pc:docMk/>
            <pc:sldMk cId="2102979937" sldId="260"/>
            <ac:spMk id="3" creationId="{9AB1337E-0861-4255-90FD-73A0A33F027A}"/>
          </ac:spMkLst>
        </pc:spChg>
        <pc:spChg chg="add del">
          <ac:chgData name="Гост потребител" userId="135fadbd047ffad2" providerId="Windows Live" clId="Web-{65664ECB-E55D-4508-8FD4-E355F89927E0}" dt="2021-04-04T19:18:54.929" v="546"/>
          <ac:spMkLst>
            <pc:docMk/>
            <pc:sldMk cId="2102979937" sldId="260"/>
            <ac:spMk id="12" creationId="{4FA533C5-33E3-4611-AF9F-72811D8B26A6}"/>
          </ac:spMkLst>
        </pc:spChg>
        <pc:spChg chg="add del">
          <ac:chgData name="Гост потребител" userId="135fadbd047ffad2" providerId="Windows Live" clId="Web-{65664ECB-E55D-4508-8FD4-E355F89927E0}" dt="2021-04-04T19:18:54.929" v="546"/>
          <ac:spMkLst>
            <pc:docMk/>
            <pc:sldMk cId="2102979937" sldId="260"/>
            <ac:spMk id="18" creationId="{87F0FDC4-AD8C-47D9-9131-623C98ADB0AE}"/>
          </ac:spMkLst>
        </pc:spChg>
        <pc:spChg chg="add del">
          <ac:chgData name="Гост потребител" userId="135fadbd047ffad2" providerId="Windows Live" clId="Web-{65664ECB-E55D-4508-8FD4-E355F89927E0}" dt="2021-04-04T19:18:54.929" v="546"/>
          <ac:spMkLst>
            <pc:docMk/>
            <pc:sldMk cId="2102979937" sldId="260"/>
            <ac:spMk id="20" creationId="{E6A222EB-A81E-4238-B08D-AAB1828C8E0B}"/>
          </ac:spMkLst>
        </pc:spChg>
        <pc:spChg chg="add del">
          <ac:chgData name="Гост потребител" userId="135fadbd047ffad2" providerId="Windows Live" clId="Web-{65664ECB-E55D-4508-8FD4-E355F89927E0}" dt="2021-04-04T19:18:54.929" v="546"/>
          <ac:spMkLst>
            <pc:docMk/>
            <pc:sldMk cId="2102979937" sldId="260"/>
            <ac:spMk id="22" creationId="{E014676C-074B-475A-8346-9C901C86CB97}"/>
          </ac:spMkLst>
        </pc:spChg>
        <pc:picChg chg="add del">
          <ac:chgData name="Гост потребител" userId="135fadbd047ffad2" providerId="Windows Live" clId="Web-{65664ECB-E55D-4508-8FD4-E355F89927E0}" dt="2021-04-04T19:18:54.929" v="546"/>
          <ac:picMkLst>
            <pc:docMk/>
            <pc:sldMk cId="2102979937" sldId="260"/>
            <ac:picMk id="8" creationId="{91B28F63-CF00-448F-B141-FE33C33B1891}"/>
          </ac:picMkLst>
        </pc:picChg>
        <pc:picChg chg="add del">
          <ac:chgData name="Гост потребител" userId="135fadbd047ffad2" providerId="Windows Live" clId="Web-{65664ECB-E55D-4508-8FD4-E355F89927E0}" dt="2021-04-04T19:18:54.929" v="546"/>
          <ac:picMkLst>
            <pc:docMk/>
            <pc:sldMk cId="2102979937" sldId="260"/>
            <ac:picMk id="10" creationId="{2AE609E2-8522-44E4-9077-980E5BCF3E14}"/>
          </ac:picMkLst>
        </pc:picChg>
        <pc:picChg chg="add del">
          <ac:chgData name="Гост потребител" userId="135fadbd047ffad2" providerId="Windows Live" clId="Web-{65664ECB-E55D-4508-8FD4-E355F89927E0}" dt="2021-04-04T19:18:54.929" v="546"/>
          <ac:picMkLst>
            <pc:docMk/>
            <pc:sldMk cId="2102979937" sldId="260"/>
            <ac:picMk id="14" creationId="{8949AD42-25FD-4C3D-9EEE-B7FEC5809988}"/>
          </ac:picMkLst>
        </pc:picChg>
        <pc:picChg chg="add del">
          <ac:chgData name="Гост потребител" userId="135fadbd047ffad2" providerId="Windows Live" clId="Web-{65664ECB-E55D-4508-8FD4-E355F89927E0}" dt="2021-04-04T19:18:54.929" v="546"/>
          <ac:picMkLst>
            <pc:docMk/>
            <pc:sldMk cId="2102979937" sldId="260"/>
            <ac:picMk id="16" creationId="{6AC7D913-60B7-4603-881B-831DA5D3A940}"/>
          </ac:picMkLst>
        </pc:picChg>
        <pc:cxnChg chg="add del">
          <ac:chgData name="Гост потребител" userId="135fadbd047ffad2" providerId="Windows Live" clId="Web-{65664ECB-E55D-4508-8FD4-E355F89927E0}" dt="2021-04-04T19:18:54.929" v="546"/>
          <ac:cxnSpMkLst>
            <pc:docMk/>
            <pc:sldMk cId="2102979937" sldId="260"/>
            <ac:cxnSpMk id="24" creationId="{179C4C8E-197B-4679-AE96-B5147F971C90}"/>
          </ac:cxnSpMkLst>
        </pc:cxnChg>
      </pc:sldChg>
    </pc:docChg>
  </pc:docChgLst>
  <pc:docChgLst>
    <pc:chgData name="Гост потребител" userId="135fadbd047ffad2" providerId="Windows Live" clId="Web-{FCEF9E56-E319-431A-BAB7-3D088914A7EE}"/>
    <pc:docChg chg="mod addSld modSld addMainMaster delMainMaster modMainMaster setSldSz">
      <pc:chgData name="Гост потребител" userId="135fadbd047ffad2" providerId="Windows Live" clId="Web-{FCEF9E56-E319-431A-BAB7-3D088914A7EE}" dt="2021-04-04T18:23:44.604" v="447"/>
      <pc:docMkLst>
        <pc:docMk/>
      </pc:docMkLst>
      <pc:sldChg chg="modSp mod modClrScheme chgLayout">
        <pc:chgData name="Гост потребител" userId="135fadbd047ffad2" providerId="Windows Live" clId="Web-{FCEF9E56-E319-431A-BAB7-3D088914A7EE}" dt="2021-04-04T18:23:44.604" v="447"/>
        <pc:sldMkLst>
          <pc:docMk/>
          <pc:sldMk cId="2299734367" sldId="256"/>
        </pc:sldMkLst>
        <pc:spChg chg="mod ord">
          <ac:chgData name="Гост потребител" userId="135fadbd047ffad2" providerId="Windows Live" clId="Web-{FCEF9E56-E319-431A-BAB7-3D088914A7EE}" dt="2021-04-04T18:23:44.604" v="447"/>
          <ac:spMkLst>
            <pc:docMk/>
            <pc:sldMk cId="2299734367" sldId="256"/>
            <ac:spMk id="2" creationId="{00000000-0000-0000-0000-000000000000}"/>
          </ac:spMkLst>
        </pc:spChg>
        <pc:spChg chg="mod ord">
          <ac:chgData name="Гост потребител" userId="135fadbd047ffad2" providerId="Windows Live" clId="Web-{FCEF9E56-E319-431A-BAB7-3D088914A7EE}" dt="2021-04-04T18:23:44.604" v="447"/>
          <ac:spMkLst>
            <pc:docMk/>
            <pc:sldMk cId="2299734367" sldId="256"/>
            <ac:spMk id="3" creationId="{00000000-0000-0000-0000-000000000000}"/>
          </ac:spMkLst>
        </pc:spChg>
      </pc:sldChg>
      <pc:sldChg chg="addSp delSp modSp new mod setBg modClrScheme setClrOvrMap delDesignElem chgLayout">
        <pc:chgData name="Гост потребител" userId="135fadbd047ffad2" providerId="Windows Live" clId="Web-{FCEF9E56-E319-431A-BAB7-3D088914A7EE}" dt="2021-04-04T18:23:44.604" v="447"/>
        <pc:sldMkLst>
          <pc:docMk/>
          <pc:sldMk cId="3959053098" sldId="257"/>
        </pc:sldMkLst>
        <pc:spChg chg="add del mod ord">
          <ac:chgData name="Гост потребител" userId="135fadbd047ffad2" providerId="Windows Live" clId="Web-{FCEF9E56-E319-431A-BAB7-3D088914A7EE}" dt="2021-04-04T18:23:44.604" v="447"/>
          <ac:spMkLst>
            <pc:docMk/>
            <pc:sldMk cId="3959053098" sldId="257"/>
            <ac:spMk id="2" creationId="{61D9903A-813A-4AA6-90E2-3A659DE7D359}"/>
          </ac:spMkLst>
        </pc:spChg>
        <pc:spChg chg="mod ord">
          <ac:chgData name="Гост потребител" userId="135fadbd047ffad2" providerId="Windows Live" clId="Web-{FCEF9E56-E319-431A-BAB7-3D088914A7EE}" dt="2021-04-04T18:23:44.604" v="447"/>
          <ac:spMkLst>
            <pc:docMk/>
            <pc:sldMk cId="3959053098" sldId="257"/>
            <ac:spMk id="3" creationId="{4F63A6F7-FD9B-47EF-A210-298FA6AF9316}"/>
          </ac:spMkLst>
        </pc:spChg>
        <pc:spChg chg="add del mod ord">
          <ac:chgData name="Гост потребител" userId="135fadbd047ffad2" providerId="Windows Live" clId="Web-{FCEF9E56-E319-431A-BAB7-3D088914A7EE}" dt="2021-04-04T18:05:53.296" v="246"/>
          <ac:spMkLst>
            <pc:docMk/>
            <pc:sldMk cId="3959053098" sldId="257"/>
            <ac:spMk id="4" creationId="{F2A9A2B8-0166-4F00-96AD-6750BCBD1EFB}"/>
          </ac:spMkLst>
        </pc:spChg>
        <pc:spChg chg="add del mod">
          <ac:chgData name="Гост потребител" userId="135fadbd047ffad2" providerId="Windows Live" clId="Web-{FCEF9E56-E319-431A-BAB7-3D088914A7EE}" dt="2021-04-04T18:07:20.595" v="253"/>
          <ac:spMkLst>
            <pc:docMk/>
            <pc:sldMk cId="3959053098" sldId="257"/>
            <ac:spMk id="7" creationId="{9208674F-09CC-4F82-BDB1-3844AA9B54A3}"/>
          </ac:spMkLst>
        </pc:spChg>
        <pc:spChg chg="add del mod">
          <ac:chgData name="Гост потребител" userId="135fadbd047ffad2" providerId="Windows Live" clId="Web-{FCEF9E56-E319-431A-BAB7-3D088914A7EE}" dt="2021-04-04T18:07:39.674" v="258"/>
          <ac:spMkLst>
            <pc:docMk/>
            <pc:sldMk cId="3959053098" sldId="257"/>
            <ac:spMk id="11" creationId="{99611A70-E9B5-475E-94B0-15334C6F9F7D}"/>
          </ac:spMkLst>
        </pc:spChg>
        <pc:spChg chg="add del">
          <ac:chgData name="Гост потребител" userId="135fadbd047ffad2" providerId="Windows Live" clId="Web-{FCEF9E56-E319-431A-BAB7-3D088914A7EE}" dt="2021-04-04T18:08:34.206" v="265"/>
          <ac:spMkLst>
            <pc:docMk/>
            <pc:sldMk cId="3959053098" sldId="257"/>
            <ac:spMk id="14" creationId="{989BE678-777B-482A-A616-FEDC47B162E5}"/>
          </ac:spMkLst>
        </pc:spChg>
        <pc:spChg chg="add del mod">
          <ac:chgData name="Гост потребител" userId="135fadbd047ffad2" providerId="Windows Live" clId="Web-{FCEF9E56-E319-431A-BAB7-3D088914A7EE}" dt="2021-04-04T18:08:00.846" v="262"/>
          <ac:spMkLst>
            <pc:docMk/>
            <pc:sldMk cId="3959053098" sldId="257"/>
            <ac:spMk id="17" creationId="{FED47B3A-3A47-46DD-AD6A-EB6075EA7391}"/>
          </ac:spMkLst>
        </pc:spChg>
        <pc:spChg chg="add del">
          <ac:chgData name="Гост потребител" userId="135fadbd047ffad2" providerId="Windows Live" clId="Web-{FCEF9E56-E319-431A-BAB7-3D088914A7EE}" dt="2021-04-04T18:08:34.206" v="265"/>
          <ac:spMkLst>
            <pc:docMk/>
            <pc:sldMk cId="3959053098" sldId="257"/>
            <ac:spMk id="20" creationId="{D28BE0C3-2102-4820-B88B-A448B1840D14}"/>
          </ac:spMkLst>
        </pc:spChg>
        <pc:spChg chg="add del">
          <ac:chgData name="Гост потребител" userId="135fadbd047ffad2" providerId="Windows Live" clId="Web-{FCEF9E56-E319-431A-BAB7-3D088914A7EE}" dt="2021-04-04T18:08:34.206" v="265"/>
          <ac:spMkLst>
            <pc:docMk/>
            <pc:sldMk cId="3959053098" sldId="257"/>
            <ac:spMk id="22" creationId="{AA047838-7F9E-43CF-A116-26E7AAA8F842}"/>
          </ac:spMkLst>
        </pc:spChg>
        <pc:spChg chg="add del mod">
          <ac:chgData name="Гост потребител" userId="135fadbd047ffad2" providerId="Windows Live" clId="Web-{FCEF9E56-E319-431A-BAB7-3D088914A7EE}" dt="2021-04-04T18:08:30.300" v="264"/>
          <ac:spMkLst>
            <pc:docMk/>
            <pc:sldMk cId="3959053098" sldId="257"/>
            <ac:spMk id="23" creationId="{E5912AA1-E25E-484D-A115-A450345893B3}"/>
          </ac:spMkLst>
        </pc:spChg>
        <pc:spChg chg="add del">
          <ac:chgData name="Гост потребител" userId="135fadbd047ffad2" providerId="Windows Live" clId="Web-{FCEF9E56-E319-431A-BAB7-3D088914A7EE}" dt="2021-04-04T18:21:37.804" v="434"/>
          <ac:spMkLst>
            <pc:docMk/>
            <pc:sldMk cId="3959053098" sldId="257"/>
            <ac:spMk id="30" creationId="{4AC0CD9D-7610-4620-93B4-798CCD9AB581}"/>
          </ac:spMkLst>
        </pc:spChg>
        <pc:spChg chg="add del">
          <ac:chgData name="Гост потребител" userId="135fadbd047ffad2" providerId="Windows Live" clId="Web-{FCEF9E56-E319-431A-BAB7-3D088914A7EE}" dt="2021-04-04T18:10:21.959" v="284"/>
          <ac:spMkLst>
            <pc:docMk/>
            <pc:sldMk cId="3959053098" sldId="257"/>
            <ac:spMk id="31" creationId="{4FA533C5-33E3-4611-AF9F-72811D8B26A6}"/>
          </ac:spMkLst>
        </pc:spChg>
        <pc:spChg chg="add del">
          <ac:chgData name="Гост потребител" userId="135fadbd047ffad2" providerId="Windows Live" clId="Web-{FCEF9E56-E319-431A-BAB7-3D088914A7EE}" dt="2021-04-04T18:21:37.804" v="434"/>
          <ac:spMkLst>
            <pc:docMk/>
            <pc:sldMk cId="3959053098" sldId="257"/>
            <ac:spMk id="36" creationId="{DE4D62F9-188E-4530-84C2-24BDEE4BEB82}"/>
          </ac:spMkLst>
        </pc:spChg>
        <pc:spChg chg="add del">
          <ac:chgData name="Гост потребител" userId="135fadbd047ffad2" providerId="Windows Live" clId="Web-{FCEF9E56-E319-431A-BAB7-3D088914A7EE}" dt="2021-04-04T18:10:21.959" v="284"/>
          <ac:spMkLst>
            <pc:docMk/>
            <pc:sldMk cId="3959053098" sldId="257"/>
            <ac:spMk id="37" creationId="{87F0FDC4-AD8C-47D9-9131-623C98ADB0AE}"/>
          </ac:spMkLst>
        </pc:spChg>
        <pc:spChg chg="add del">
          <ac:chgData name="Гост потребител" userId="135fadbd047ffad2" providerId="Windows Live" clId="Web-{FCEF9E56-E319-431A-BAB7-3D088914A7EE}" dt="2021-04-04T18:10:21.959" v="284"/>
          <ac:spMkLst>
            <pc:docMk/>
            <pc:sldMk cId="3959053098" sldId="257"/>
            <ac:spMk id="39" creationId="{052BEFF1-896C-45B1-B02C-96A6A1BC389A}"/>
          </ac:spMkLst>
        </pc:spChg>
        <pc:spChg chg="add del">
          <ac:chgData name="Гост потребител" userId="135fadbd047ffad2" providerId="Windows Live" clId="Web-{FCEF9E56-E319-431A-BAB7-3D088914A7EE}" dt="2021-04-04T18:10:21.959" v="284"/>
          <ac:spMkLst>
            <pc:docMk/>
            <pc:sldMk cId="3959053098" sldId="257"/>
            <ac:spMk id="41" creationId="{BB237A14-61B1-4C00-A670-5D8D68A8668E}"/>
          </ac:spMkLst>
        </pc:spChg>
        <pc:spChg chg="add del">
          <ac:chgData name="Гост потребител" userId="135fadbd047ffad2" providerId="Windows Live" clId="Web-{FCEF9E56-E319-431A-BAB7-3D088914A7EE}" dt="2021-04-04T18:10:21.959" v="284"/>
          <ac:spMkLst>
            <pc:docMk/>
            <pc:sldMk cId="3959053098" sldId="257"/>
            <ac:spMk id="43" creationId="{8598F259-6F54-47A3-8D13-1603D786A328}"/>
          </ac:spMkLst>
        </pc:spChg>
        <pc:spChg chg="add del">
          <ac:chgData name="Гост потребител" userId="135fadbd047ffad2" providerId="Windows Live" clId="Web-{FCEF9E56-E319-431A-BAB7-3D088914A7EE}" dt="2021-04-04T18:10:21.959" v="284"/>
          <ac:spMkLst>
            <pc:docMk/>
            <pc:sldMk cId="3959053098" sldId="257"/>
            <ac:spMk id="45" creationId="{0BA768A8-4FED-4ED8-9E46-6BE72188ECD2}"/>
          </ac:spMkLst>
        </pc:spChg>
        <pc:spChg chg="add del mod">
          <ac:chgData name="Гост потребител" userId="135fadbd047ffad2" providerId="Windows Live" clId="Web-{FCEF9E56-E319-431A-BAB7-3D088914A7EE}" dt="2021-04-04T18:23:43.823" v="446"/>
          <ac:spMkLst>
            <pc:docMk/>
            <pc:sldMk cId="3959053098" sldId="257"/>
            <ac:spMk id="54" creationId="{4FA533C5-33E3-4611-AF9F-72811D8B26A6}"/>
          </ac:spMkLst>
        </pc:spChg>
        <pc:spChg chg="add del mod">
          <ac:chgData name="Гост потребител" userId="135fadbd047ffad2" providerId="Windows Live" clId="Web-{FCEF9E56-E319-431A-BAB7-3D088914A7EE}" dt="2021-04-04T18:23:43.823" v="446"/>
          <ac:spMkLst>
            <pc:docMk/>
            <pc:sldMk cId="3959053098" sldId="257"/>
            <ac:spMk id="60" creationId="{87F0FDC4-AD8C-47D9-9131-623C98ADB0AE}"/>
          </ac:spMkLst>
        </pc:spChg>
        <pc:spChg chg="add del mod">
          <ac:chgData name="Гост потребител" userId="135fadbd047ffad2" providerId="Windows Live" clId="Web-{FCEF9E56-E319-431A-BAB7-3D088914A7EE}" dt="2021-04-04T18:23:43.823" v="446"/>
          <ac:spMkLst>
            <pc:docMk/>
            <pc:sldMk cId="3959053098" sldId="257"/>
            <ac:spMk id="62" creationId="{923E8915-D2AA-4327-A45A-972C3CA9574B}"/>
          </ac:spMkLst>
        </pc:spChg>
        <pc:spChg chg="add del mod">
          <ac:chgData name="Гост потребител" userId="135fadbd047ffad2" providerId="Windows Live" clId="Web-{FCEF9E56-E319-431A-BAB7-3D088914A7EE}" dt="2021-04-04T18:23:43.823" v="446"/>
          <ac:spMkLst>
            <pc:docMk/>
            <pc:sldMk cId="3959053098" sldId="257"/>
            <ac:spMk id="64" creationId="{8302FC3C-9804-4950-B721-5FD704BA6065}"/>
          </ac:spMkLst>
        </pc:spChg>
        <pc:spChg chg="add del mod">
          <ac:chgData name="Гост потребител" userId="135fadbd047ffad2" providerId="Windows Live" clId="Web-{FCEF9E56-E319-431A-BAB7-3D088914A7EE}" dt="2021-04-04T18:23:43.823" v="446"/>
          <ac:spMkLst>
            <pc:docMk/>
            <pc:sldMk cId="3959053098" sldId="257"/>
            <ac:spMk id="70" creationId="{F3798573-F27B-47EB-8EA4-7EE34954C2D6}"/>
          </ac:spMkLst>
        </pc:spChg>
        <pc:picChg chg="add del mod ord modCrop">
          <ac:chgData name="Гост потребител" userId="135fadbd047ffad2" providerId="Windows Live" clId="Web-{FCEF9E56-E319-431A-BAB7-3D088914A7EE}" dt="2021-04-04T18:06:54.360" v="252"/>
          <ac:picMkLst>
            <pc:docMk/>
            <pc:sldMk cId="3959053098" sldId="257"/>
            <ac:picMk id="5" creationId="{894E9369-1922-48D2-9A1D-7C43D1D4D876}"/>
          </ac:picMkLst>
        </pc:picChg>
        <pc:picChg chg="add del mod ord modCrop">
          <ac:chgData name="Гост потребител" userId="135fadbd047ffad2" providerId="Windows Live" clId="Web-{FCEF9E56-E319-431A-BAB7-3D088914A7EE}" dt="2021-04-04T18:07:29.752" v="255"/>
          <ac:picMkLst>
            <pc:docMk/>
            <pc:sldMk cId="3959053098" sldId="257"/>
            <ac:picMk id="8" creationId="{3ED131B8-E55E-42D8-8DD6-37ADEF3A6B6A}"/>
          </ac:picMkLst>
        </pc:picChg>
        <pc:picChg chg="add del">
          <ac:chgData name="Гост потребител" userId="135fadbd047ffad2" providerId="Windows Live" clId="Web-{FCEF9E56-E319-431A-BAB7-3D088914A7EE}" dt="2021-04-04T18:08:34.206" v="265"/>
          <ac:picMkLst>
            <pc:docMk/>
            <pc:sldMk cId="3959053098" sldId="257"/>
            <ac:picMk id="10" creationId="{DF19BAF3-7E20-4B9D-B544-BABAEEA1FA75}"/>
          </ac:picMkLst>
        </pc:picChg>
        <pc:picChg chg="add del">
          <ac:chgData name="Гост потребител" userId="135fadbd047ffad2" providerId="Windows Live" clId="Web-{FCEF9E56-E319-431A-BAB7-3D088914A7EE}" dt="2021-04-04T18:08:34.206" v="265"/>
          <ac:picMkLst>
            <pc:docMk/>
            <pc:sldMk cId="3959053098" sldId="257"/>
            <ac:picMk id="12" creationId="{950648F4-ABCD-4DF0-8641-76CFB2354721}"/>
          </ac:picMkLst>
        </pc:picChg>
        <pc:picChg chg="add del mod ord modCrop">
          <ac:chgData name="Гост потребител" userId="135fadbd047ffad2" providerId="Windows Live" clId="Web-{FCEF9E56-E319-431A-BAB7-3D088914A7EE}" dt="2021-04-04T18:07:48.174" v="259"/>
          <ac:picMkLst>
            <pc:docMk/>
            <pc:sldMk cId="3959053098" sldId="257"/>
            <ac:picMk id="13" creationId="{C8B75F01-A47D-49C5-B6B6-05FB6A2C8B4E}"/>
          </ac:picMkLst>
        </pc:picChg>
        <pc:picChg chg="add del">
          <ac:chgData name="Гост потребител" userId="135fadbd047ffad2" providerId="Windows Live" clId="Web-{FCEF9E56-E319-431A-BAB7-3D088914A7EE}" dt="2021-04-04T18:08:34.206" v="265"/>
          <ac:picMkLst>
            <pc:docMk/>
            <pc:sldMk cId="3959053098" sldId="257"/>
            <ac:picMk id="16" creationId="{CF1EB4BD-9C7E-4AA3-9681-C7EB0DA6250B}"/>
          </ac:picMkLst>
        </pc:picChg>
        <pc:picChg chg="add del">
          <ac:chgData name="Гост потребител" userId="135fadbd047ffad2" providerId="Windows Live" clId="Web-{FCEF9E56-E319-431A-BAB7-3D088914A7EE}" dt="2021-04-04T18:08:34.206" v="265"/>
          <ac:picMkLst>
            <pc:docMk/>
            <pc:sldMk cId="3959053098" sldId="257"/>
            <ac:picMk id="18" creationId="{94AAE3AA-3759-4D28-B0EF-575F25A5146C}"/>
          </ac:picMkLst>
        </pc:picChg>
        <pc:picChg chg="add del mod ord modCrop">
          <ac:chgData name="Гост потребител" userId="135fadbd047ffad2" providerId="Windows Live" clId="Web-{FCEF9E56-E319-431A-BAB7-3D088914A7EE}" dt="2021-04-04T18:08:08.518" v="263"/>
          <ac:picMkLst>
            <pc:docMk/>
            <pc:sldMk cId="3959053098" sldId="257"/>
            <ac:picMk id="19" creationId="{3FC2F430-80AF-460A-B3CE-3A30DEE86273}"/>
          </ac:picMkLst>
        </pc:picChg>
        <pc:picChg chg="add mod">
          <ac:chgData name="Гост потребител" userId="135fadbd047ffad2" providerId="Windows Live" clId="Web-{FCEF9E56-E319-431A-BAB7-3D088914A7EE}" dt="2021-04-04T18:23:43.823" v="446"/>
          <ac:picMkLst>
            <pc:docMk/>
            <pc:sldMk cId="3959053098" sldId="257"/>
            <ac:picMk id="24" creationId="{2EB242E7-CC47-4157-954F-1D78F195E42E}"/>
          </ac:picMkLst>
        </pc:picChg>
        <pc:picChg chg="add del">
          <ac:chgData name="Гост потребител" userId="135fadbd047ffad2" providerId="Windows Live" clId="Web-{FCEF9E56-E319-431A-BAB7-3D088914A7EE}" dt="2021-04-04T18:21:37.804" v="434"/>
          <ac:picMkLst>
            <pc:docMk/>
            <pc:sldMk cId="3959053098" sldId="257"/>
            <ac:picMk id="26" creationId="{41B68C77-138E-4BF7-A276-BD0C78A4219F}"/>
          </ac:picMkLst>
        </pc:picChg>
        <pc:picChg chg="add del">
          <ac:chgData name="Гост потребител" userId="135fadbd047ffad2" providerId="Windows Live" clId="Web-{FCEF9E56-E319-431A-BAB7-3D088914A7EE}" dt="2021-04-04T18:10:21.959" v="284"/>
          <ac:picMkLst>
            <pc:docMk/>
            <pc:sldMk cId="3959053098" sldId="257"/>
            <ac:picMk id="27" creationId="{91B28F63-CF00-448F-B141-FE33C33B1891}"/>
          </ac:picMkLst>
        </pc:picChg>
        <pc:picChg chg="add del">
          <ac:chgData name="Гост потребител" userId="135fadbd047ffad2" providerId="Windows Live" clId="Web-{FCEF9E56-E319-431A-BAB7-3D088914A7EE}" dt="2021-04-04T18:21:37.804" v="434"/>
          <ac:picMkLst>
            <pc:docMk/>
            <pc:sldMk cId="3959053098" sldId="257"/>
            <ac:picMk id="28" creationId="{7C268552-D473-46ED-B1B8-422042C4DEF1}"/>
          </ac:picMkLst>
        </pc:picChg>
        <pc:picChg chg="add del">
          <ac:chgData name="Гост потребител" userId="135fadbd047ffad2" providerId="Windows Live" clId="Web-{FCEF9E56-E319-431A-BAB7-3D088914A7EE}" dt="2021-04-04T18:10:21.959" v="284"/>
          <ac:picMkLst>
            <pc:docMk/>
            <pc:sldMk cId="3959053098" sldId="257"/>
            <ac:picMk id="29" creationId="{2AE609E2-8522-44E4-9077-980E5BCF3E14}"/>
          </ac:picMkLst>
        </pc:picChg>
        <pc:picChg chg="add del">
          <ac:chgData name="Гост потребител" userId="135fadbd047ffad2" providerId="Windows Live" clId="Web-{FCEF9E56-E319-431A-BAB7-3D088914A7EE}" dt="2021-04-04T18:21:37.804" v="434"/>
          <ac:picMkLst>
            <pc:docMk/>
            <pc:sldMk cId="3959053098" sldId="257"/>
            <ac:picMk id="32" creationId="{B9238B3E-24AA-439A-B527-6C5DF6D72145}"/>
          </ac:picMkLst>
        </pc:picChg>
        <pc:picChg chg="add del">
          <ac:chgData name="Гост потребител" userId="135fadbd047ffad2" providerId="Windows Live" clId="Web-{FCEF9E56-E319-431A-BAB7-3D088914A7EE}" dt="2021-04-04T18:10:21.959" v="284"/>
          <ac:picMkLst>
            <pc:docMk/>
            <pc:sldMk cId="3959053098" sldId="257"/>
            <ac:picMk id="33" creationId="{8949AD42-25FD-4C3D-9EEE-B7FEC5809988}"/>
          </ac:picMkLst>
        </pc:picChg>
        <pc:picChg chg="add del">
          <ac:chgData name="Гост потребител" userId="135fadbd047ffad2" providerId="Windows Live" clId="Web-{FCEF9E56-E319-431A-BAB7-3D088914A7EE}" dt="2021-04-04T18:21:37.804" v="434"/>
          <ac:picMkLst>
            <pc:docMk/>
            <pc:sldMk cId="3959053098" sldId="257"/>
            <ac:picMk id="34" creationId="{69F01145-BEA3-4CBF-AA21-10077B948CA8}"/>
          </ac:picMkLst>
        </pc:picChg>
        <pc:picChg chg="add del">
          <ac:chgData name="Гост потребител" userId="135fadbd047ffad2" providerId="Windows Live" clId="Web-{FCEF9E56-E319-431A-BAB7-3D088914A7EE}" dt="2021-04-04T18:10:21.959" v="284"/>
          <ac:picMkLst>
            <pc:docMk/>
            <pc:sldMk cId="3959053098" sldId="257"/>
            <ac:picMk id="35" creationId="{6AC7D913-60B7-4603-881B-831DA5D3A940}"/>
          </ac:picMkLst>
        </pc:picChg>
        <pc:picChg chg="add del mod">
          <ac:chgData name="Гост потребител" userId="135fadbd047ffad2" providerId="Windows Live" clId="Web-{FCEF9E56-E319-431A-BAB7-3D088914A7EE}" dt="2021-04-04T18:23:43.823" v="446"/>
          <ac:picMkLst>
            <pc:docMk/>
            <pc:sldMk cId="3959053098" sldId="257"/>
            <ac:picMk id="50" creationId="{91B28F63-CF00-448F-B141-FE33C33B1891}"/>
          </ac:picMkLst>
        </pc:picChg>
        <pc:picChg chg="add del mod">
          <ac:chgData name="Гост потребител" userId="135fadbd047ffad2" providerId="Windows Live" clId="Web-{FCEF9E56-E319-431A-BAB7-3D088914A7EE}" dt="2021-04-04T18:23:43.823" v="446"/>
          <ac:picMkLst>
            <pc:docMk/>
            <pc:sldMk cId="3959053098" sldId="257"/>
            <ac:picMk id="52" creationId="{2AE609E2-8522-44E4-9077-980E5BCF3E14}"/>
          </ac:picMkLst>
        </pc:picChg>
        <pc:picChg chg="add del mod">
          <ac:chgData name="Гост потребител" userId="135fadbd047ffad2" providerId="Windows Live" clId="Web-{FCEF9E56-E319-431A-BAB7-3D088914A7EE}" dt="2021-04-04T18:23:43.823" v="446"/>
          <ac:picMkLst>
            <pc:docMk/>
            <pc:sldMk cId="3959053098" sldId="257"/>
            <ac:picMk id="56" creationId="{8949AD42-25FD-4C3D-9EEE-B7FEC5809988}"/>
          </ac:picMkLst>
        </pc:picChg>
        <pc:picChg chg="add del mod">
          <ac:chgData name="Гост потребител" userId="135fadbd047ffad2" providerId="Windows Live" clId="Web-{FCEF9E56-E319-431A-BAB7-3D088914A7EE}" dt="2021-04-04T18:23:43.823" v="446"/>
          <ac:picMkLst>
            <pc:docMk/>
            <pc:sldMk cId="3959053098" sldId="257"/>
            <ac:picMk id="58" creationId="{6AC7D913-60B7-4603-881B-831DA5D3A940}"/>
          </ac:picMkLst>
        </pc:picChg>
        <pc:picChg chg="add del mod">
          <ac:chgData name="Гост потребител" userId="135fadbd047ffad2" providerId="Windows Live" clId="Web-{FCEF9E56-E319-431A-BAB7-3D088914A7EE}" dt="2021-04-04T18:23:43.823" v="446"/>
          <ac:picMkLst>
            <pc:docMk/>
            <pc:sldMk cId="3959053098" sldId="257"/>
            <ac:picMk id="68" creationId="{3BC6EBB2-9BDC-4075-BA6B-43A9FBF9C86C}"/>
          </ac:picMkLst>
        </pc:picChg>
        <pc:cxnChg chg="add del mod">
          <ac:chgData name="Гост потребител" userId="135fadbd047ffad2" providerId="Windows Live" clId="Web-{FCEF9E56-E319-431A-BAB7-3D088914A7EE}" dt="2021-04-04T18:23:43.823" v="446"/>
          <ac:cxnSpMkLst>
            <pc:docMk/>
            <pc:sldMk cId="3959053098" sldId="257"/>
            <ac:cxnSpMk id="66" creationId="{6B9695BD-ECF6-49CA-8877-8C493193C65D}"/>
          </ac:cxnSpMkLst>
        </pc:cxnChg>
      </pc:sldChg>
      <pc:sldChg chg="addSp delSp modSp new mod setBg modClrScheme chgLayout">
        <pc:chgData name="Гост потребител" userId="135fadbd047ffad2" providerId="Windows Live" clId="Web-{FCEF9E56-E319-431A-BAB7-3D088914A7EE}" dt="2021-04-04T18:23:44.604" v="447"/>
        <pc:sldMkLst>
          <pc:docMk/>
          <pc:sldMk cId="3705340301" sldId="258"/>
        </pc:sldMkLst>
        <pc:spChg chg="mod ord">
          <ac:chgData name="Гост потребител" userId="135fadbd047ffad2" providerId="Windows Live" clId="Web-{FCEF9E56-E319-431A-BAB7-3D088914A7EE}" dt="2021-04-04T18:23:44.604" v="447"/>
          <ac:spMkLst>
            <pc:docMk/>
            <pc:sldMk cId="3705340301" sldId="258"/>
            <ac:spMk id="2" creationId="{317CE504-46F5-4701-9C1C-0D3F890A490B}"/>
          </ac:spMkLst>
        </pc:spChg>
        <pc:spChg chg="del">
          <ac:chgData name="Гост потребител" userId="135fadbd047ffad2" providerId="Windows Live" clId="Web-{FCEF9E56-E319-431A-BAB7-3D088914A7EE}" dt="2021-04-04T18:14:12.871" v="293"/>
          <ac:spMkLst>
            <pc:docMk/>
            <pc:sldMk cId="3705340301" sldId="258"/>
            <ac:spMk id="3" creationId="{6FE7F18B-51DF-436B-8743-0D33271F7D41}"/>
          </ac:spMkLst>
        </pc:spChg>
        <pc:spChg chg="add del mod ord">
          <ac:chgData name="Гост потребител" userId="135fadbd047ffad2" providerId="Windows Live" clId="Web-{FCEF9E56-E319-431A-BAB7-3D088914A7EE}" dt="2021-04-04T18:23:44.604" v="447"/>
          <ac:spMkLst>
            <pc:docMk/>
            <pc:sldMk cId="3705340301" sldId="258"/>
            <ac:spMk id="4" creationId="{6A1A78C5-95A7-401C-BDE2-141CF8E879BF}"/>
          </ac:spMkLst>
        </pc:spChg>
        <pc:spChg chg="add del">
          <ac:chgData name="Гост потребител" userId="135fadbd047ffad2" providerId="Windows Live" clId="Web-{FCEF9E56-E319-431A-BAB7-3D088914A7EE}" dt="2021-04-04T18:18:27.096" v="394"/>
          <ac:spMkLst>
            <pc:docMk/>
            <pc:sldMk cId="3705340301" sldId="258"/>
            <ac:spMk id="6" creationId="{923E8915-D2AA-4327-A45A-972C3CA9574B}"/>
          </ac:spMkLst>
        </pc:spChg>
        <pc:spChg chg="add del">
          <ac:chgData name="Гост потребител" userId="135fadbd047ffad2" providerId="Windows Live" clId="Web-{FCEF9E56-E319-431A-BAB7-3D088914A7EE}" dt="2021-04-04T18:18:27.096" v="394"/>
          <ac:spMkLst>
            <pc:docMk/>
            <pc:sldMk cId="3705340301" sldId="258"/>
            <ac:spMk id="7" creationId="{8302FC3C-9804-4950-B721-5FD704BA6065}"/>
          </ac:spMkLst>
        </pc:spChg>
        <pc:spChg chg="add del">
          <ac:chgData name="Гост потребител" userId="135fadbd047ffad2" providerId="Windows Live" clId="Web-{FCEF9E56-E319-431A-BAB7-3D088914A7EE}" dt="2021-04-04T18:17:27.392" v="386"/>
          <ac:spMkLst>
            <pc:docMk/>
            <pc:sldMk cId="3705340301" sldId="258"/>
            <ac:spMk id="9" creationId="{0D9B8FD4-CDEB-4EB4-B4DE-C89E11938958}"/>
          </ac:spMkLst>
        </pc:spChg>
        <pc:spChg chg="add del">
          <ac:chgData name="Гост потребител" userId="135fadbd047ffad2" providerId="Windows Live" clId="Web-{FCEF9E56-E319-431A-BAB7-3D088914A7EE}" dt="2021-04-04T18:17:27.392" v="386"/>
          <ac:spMkLst>
            <pc:docMk/>
            <pc:sldMk cId="3705340301" sldId="258"/>
            <ac:spMk id="11" creationId="{5A2E3D1D-9E9F-4739-BA14-D4D7FA9FBDD1}"/>
          </ac:spMkLst>
        </pc:spChg>
        <pc:spChg chg="add del">
          <ac:chgData name="Гост потребител" userId="135fadbd047ffad2" providerId="Windows Live" clId="Web-{FCEF9E56-E319-431A-BAB7-3D088914A7EE}" dt="2021-04-04T18:17:27.392" v="386"/>
          <ac:spMkLst>
            <pc:docMk/>
            <pc:sldMk cId="3705340301" sldId="258"/>
            <ac:spMk id="13" creationId="{1FFB365B-E9DC-4859-B8AB-CB83EEBE4E28}"/>
          </ac:spMkLst>
        </pc:spChg>
        <pc:spChg chg="add del">
          <ac:chgData name="Гост потребител" userId="135fadbd047ffad2" providerId="Windows Live" clId="Web-{FCEF9E56-E319-431A-BAB7-3D088914A7EE}" dt="2021-04-04T18:17:27.392" v="386"/>
          <ac:spMkLst>
            <pc:docMk/>
            <pc:sldMk cId="3705340301" sldId="258"/>
            <ac:spMk id="15" creationId="{8ADAB9C8-EB37-4914-A699-C716FC8FE4FE}"/>
          </ac:spMkLst>
        </pc:spChg>
        <pc:spChg chg="add del">
          <ac:chgData name="Гост потребител" userId="135fadbd047ffad2" providerId="Windows Live" clId="Web-{FCEF9E56-E319-431A-BAB7-3D088914A7EE}" dt="2021-04-04T18:18:27.096" v="394"/>
          <ac:spMkLst>
            <pc:docMk/>
            <pc:sldMk cId="3705340301" sldId="258"/>
            <ac:spMk id="17" creationId="{F3798573-F27B-47EB-8EA4-7EE34954C2D6}"/>
          </ac:spMkLst>
        </pc:spChg>
        <pc:spChg chg="add del">
          <ac:chgData name="Гост потребител" userId="135fadbd047ffad2" providerId="Windows Live" clId="Web-{FCEF9E56-E319-431A-BAB7-3D088914A7EE}" dt="2021-04-04T18:17:24.970" v="385"/>
          <ac:spMkLst>
            <pc:docMk/>
            <pc:sldMk cId="3705340301" sldId="258"/>
            <ac:spMk id="20" creationId="{20331F6A-DA09-422D-8CED-00C0B458583E}"/>
          </ac:spMkLst>
        </pc:spChg>
        <pc:spChg chg="add del">
          <ac:chgData name="Гост потребител" userId="135fadbd047ffad2" providerId="Windows Live" clId="Web-{FCEF9E56-E319-431A-BAB7-3D088914A7EE}" dt="2021-04-04T18:17:24.970" v="385"/>
          <ac:spMkLst>
            <pc:docMk/>
            <pc:sldMk cId="3705340301" sldId="258"/>
            <ac:spMk id="22" creationId="{107C2F65-00C4-451C-8BFA-E765DEC17168}"/>
          </ac:spMkLst>
        </pc:spChg>
        <pc:spChg chg="add del">
          <ac:chgData name="Гост потребител" userId="135fadbd047ffad2" providerId="Windows Live" clId="Web-{FCEF9E56-E319-431A-BAB7-3D088914A7EE}" dt="2021-04-04T18:17:24.970" v="385"/>
          <ac:spMkLst>
            <pc:docMk/>
            <pc:sldMk cId="3705340301" sldId="258"/>
            <ac:spMk id="24" creationId="{50DDF752-B2A6-49DC-B474-8E1F71AFF1DF}"/>
          </ac:spMkLst>
        </pc:spChg>
        <pc:spChg chg="add del">
          <ac:chgData name="Гост потребител" userId="135fadbd047ffad2" providerId="Windows Live" clId="Web-{FCEF9E56-E319-431A-BAB7-3D088914A7EE}" dt="2021-04-04T18:18:20.502" v="389"/>
          <ac:spMkLst>
            <pc:docMk/>
            <pc:sldMk cId="3705340301" sldId="258"/>
            <ac:spMk id="26" creationId="{4FA533C5-33E3-4611-AF9F-72811D8B26A6}"/>
          </ac:spMkLst>
        </pc:spChg>
        <pc:spChg chg="add del">
          <ac:chgData name="Гост потребител" userId="135fadbd047ffad2" providerId="Windows Live" clId="Web-{FCEF9E56-E319-431A-BAB7-3D088914A7EE}" dt="2021-04-04T18:18:23.362" v="391"/>
          <ac:spMkLst>
            <pc:docMk/>
            <pc:sldMk cId="3705340301" sldId="258"/>
            <ac:spMk id="27" creationId="{4FA533C5-33E3-4611-AF9F-72811D8B26A6}"/>
          </ac:spMkLst>
        </pc:spChg>
        <pc:spChg chg="add del">
          <ac:chgData name="Гост потребител" userId="135fadbd047ffad2" providerId="Windows Live" clId="Web-{FCEF9E56-E319-431A-BAB7-3D088914A7EE}" dt="2021-04-04T18:18:20.502" v="389"/>
          <ac:spMkLst>
            <pc:docMk/>
            <pc:sldMk cId="3705340301" sldId="258"/>
            <ac:spMk id="32" creationId="{87F0FDC4-AD8C-47D9-9131-623C98ADB0AE}"/>
          </ac:spMkLst>
        </pc:spChg>
        <pc:spChg chg="add del">
          <ac:chgData name="Гост потребител" userId="135fadbd047ffad2" providerId="Windows Live" clId="Web-{FCEF9E56-E319-431A-BAB7-3D088914A7EE}" dt="2021-04-04T18:18:23.362" v="391"/>
          <ac:spMkLst>
            <pc:docMk/>
            <pc:sldMk cId="3705340301" sldId="258"/>
            <ac:spMk id="33" creationId="{87F0FDC4-AD8C-47D9-9131-623C98ADB0AE}"/>
          </ac:spMkLst>
        </pc:spChg>
        <pc:spChg chg="add del">
          <ac:chgData name="Гост потребител" userId="135fadbd047ffad2" providerId="Windows Live" clId="Web-{FCEF9E56-E319-431A-BAB7-3D088914A7EE}" dt="2021-04-04T18:18:20.502" v="389"/>
          <ac:spMkLst>
            <pc:docMk/>
            <pc:sldMk cId="3705340301" sldId="258"/>
            <ac:spMk id="34" creationId="{E6A222EB-A81E-4238-B08D-AAB1828C8E0B}"/>
          </ac:spMkLst>
        </pc:spChg>
        <pc:spChg chg="add del">
          <ac:chgData name="Гост потребител" userId="135fadbd047ffad2" providerId="Windows Live" clId="Web-{FCEF9E56-E319-431A-BAB7-3D088914A7EE}" dt="2021-04-04T18:18:23.362" v="391"/>
          <ac:spMkLst>
            <pc:docMk/>
            <pc:sldMk cId="3705340301" sldId="258"/>
            <ac:spMk id="35" creationId="{859FEF9A-9073-4D0C-AE3F-4B05B7C78A93}"/>
          </ac:spMkLst>
        </pc:spChg>
        <pc:spChg chg="add del">
          <ac:chgData name="Гост потребител" userId="135fadbd047ffad2" providerId="Windows Live" clId="Web-{FCEF9E56-E319-431A-BAB7-3D088914A7EE}" dt="2021-04-04T18:18:20.502" v="389"/>
          <ac:spMkLst>
            <pc:docMk/>
            <pc:sldMk cId="3705340301" sldId="258"/>
            <ac:spMk id="36" creationId="{E014676C-074B-475A-8346-9C901C86CB97}"/>
          </ac:spMkLst>
        </pc:spChg>
        <pc:spChg chg="add del">
          <ac:chgData name="Гост потребител" userId="135fadbd047ffad2" providerId="Windows Live" clId="Web-{FCEF9E56-E319-431A-BAB7-3D088914A7EE}" dt="2021-04-04T18:18:23.362" v="391"/>
          <ac:spMkLst>
            <pc:docMk/>
            <pc:sldMk cId="3705340301" sldId="258"/>
            <ac:spMk id="37" creationId="{9A868E46-760C-4803-96E3-94D7FF55D339}"/>
          </ac:spMkLst>
        </pc:spChg>
        <pc:spChg chg="add del">
          <ac:chgData name="Гост потребител" userId="135fadbd047ffad2" providerId="Windows Live" clId="Web-{FCEF9E56-E319-431A-BAB7-3D088914A7EE}" dt="2021-04-04T18:18:27.081" v="393"/>
          <ac:spMkLst>
            <pc:docMk/>
            <pc:sldMk cId="3705340301" sldId="258"/>
            <ac:spMk id="42" creationId="{4FA533C5-33E3-4611-AF9F-72811D8B26A6}"/>
          </ac:spMkLst>
        </pc:spChg>
        <pc:spChg chg="add del">
          <ac:chgData name="Гост потребител" userId="135fadbd047ffad2" providerId="Windows Live" clId="Web-{FCEF9E56-E319-431A-BAB7-3D088914A7EE}" dt="2021-04-04T18:18:27.081" v="393"/>
          <ac:spMkLst>
            <pc:docMk/>
            <pc:sldMk cId="3705340301" sldId="258"/>
            <ac:spMk id="45" creationId="{87F0FDC4-AD8C-47D9-9131-623C98ADB0AE}"/>
          </ac:spMkLst>
        </pc:spChg>
        <pc:spChg chg="add del">
          <ac:chgData name="Гост потребител" userId="135fadbd047ffad2" providerId="Windows Live" clId="Web-{FCEF9E56-E319-431A-BAB7-3D088914A7EE}" dt="2021-04-04T18:18:27.081" v="393"/>
          <ac:spMkLst>
            <pc:docMk/>
            <pc:sldMk cId="3705340301" sldId="258"/>
            <ac:spMk id="46" creationId="{E6A222EB-A81E-4238-B08D-AAB1828C8E0B}"/>
          </ac:spMkLst>
        </pc:spChg>
        <pc:spChg chg="add del">
          <ac:chgData name="Гост потребител" userId="135fadbd047ffad2" providerId="Windows Live" clId="Web-{FCEF9E56-E319-431A-BAB7-3D088914A7EE}" dt="2021-04-04T18:18:27.081" v="393"/>
          <ac:spMkLst>
            <pc:docMk/>
            <pc:sldMk cId="3705340301" sldId="258"/>
            <ac:spMk id="47" creationId="{E014676C-074B-475A-8346-9C901C86CB97}"/>
          </ac:spMkLst>
        </pc:spChg>
        <pc:spChg chg="add del">
          <ac:chgData name="Гост потребител" userId="135fadbd047ffad2" providerId="Windows Live" clId="Web-{FCEF9E56-E319-431A-BAB7-3D088914A7EE}" dt="2021-04-04T18:19:01.097" v="397"/>
          <ac:spMkLst>
            <pc:docMk/>
            <pc:sldMk cId="3705340301" sldId="258"/>
            <ac:spMk id="49" creationId="{923E8915-D2AA-4327-A45A-972C3CA9574B}"/>
          </ac:spMkLst>
        </pc:spChg>
        <pc:spChg chg="add del">
          <ac:chgData name="Гост потребител" userId="135fadbd047ffad2" providerId="Windows Live" clId="Web-{FCEF9E56-E319-431A-BAB7-3D088914A7EE}" dt="2021-04-04T18:19:01.097" v="397"/>
          <ac:spMkLst>
            <pc:docMk/>
            <pc:sldMk cId="3705340301" sldId="258"/>
            <ac:spMk id="50" creationId="{8302FC3C-9804-4950-B721-5FD704BA6065}"/>
          </ac:spMkLst>
        </pc:spChg>
        <pc:spChg chg="add del">
          <ac:chgData name="Гост потребител" userId="135fadbd047ffad2" providerId="Windows Live" clId="Web-{FCEF9E56-E319-431A-BAB7-3D088914A7EE}" dt="2021-04-04T18:19:01.097" v="397"/>
          <ac:spMkLst>
            <pc:docMk/>
            <pc:sldMk cId="3705340301" sldId="258"/>
            <ac:spMk id="53" creationId="{F3798573-F27B-47EB-8EA4-7EE34954C2D6}"/>
          </ac:spMkLst>
        </pc:spChg>
        <pc:spChg chg="add mod">
          <ac:chgData name="Гост потребител" userId="135fadbd047ffad2" providerId="Windows Live" clId="Web-{FCEF9E56-E319-431A-BAB7-3D088914A7EE}" dt="2021-04-04T18:23:43.823" v="446"/>
          <ac:spMkLst>
            <pc:docMk/>
            <pc:sldMk cId="3705340301" sldId="258"/>
            <ac:spMk id="55" creationId="{20331F6A-DA09-422D-8CED-00C0B458583E}"/>
          </ac:spMkLst>
        </pc:spChg>
        <pc:spChg chg="add mod">
          <ac:chgData name="Гост потребител" userId="135fadbd047ffad2" providerId="Windows Live" clId="Web-{FCEF9E56-E319-431A-BAB7-3D088914A7EE}" dt="2021-04-04T18:23:43.823" v="446"/>
          <ac:spMkLst>
            <pc:docMk/>
            <pc:sldMk cId="3705340301" sldId="258"/>
            <ac:spMk id="56" creationId="{107C2F65-00C4-451C-8BFA-E765DEC17168}"/>
          </ac:spMkLst>
        </pc:spChg>
        <pc:spChg chg="add mod">
          <ac:chgData name="Гост потребител" userId="135fadbd047ffad2" providerId="Windows Live" clId="Web-{FCEF9E56-E319-431A-BAB7-3D088914A7EE}" dt="2021-04-04T18:23:43.823" v="446"/>
          <ac:spMkLst>
            <pc:docMk/>
            <pc:sldMk cId="3705340301" sldId="258"/>
            <ac:spMk id="57" creationId="{50DDF752-B2A6-49DC-B474-8E1F71AFF1DF}"/>
          </ac:spMkLst>
        </pc:spChg>
        <pc:spChg chg="add del">
          <ac:chgData name="Гост потребител" userId="135fadbd047ffad2" providerId="Windows Live" clId="Web-{FCEF9E56-E319-431A-BAB7-3D088914A7EE}" dt="2021-04-04T18:19:01.081" v="396"/>
          <ac:spMkLst>
            <pc:docMk/>
            <pc:sldMk cId="3705340301" sldId="258"/>
            <ac:spMk id="62" creationId="{4FA533C5-33E3-4611-AF9F-72811D8B26A6}"/>
          </ac:spMkLst>
        </pc:spChg>
        <pc:spChg chg="add del">
          <ac:chgData name="Гост потребител" userId="135fadbd047ffad2" providerId="Windows Live" clId="Web-{FCEF9E56-E319-431A-BAB7-3D088914A7EE}" dt="2021-04-04T18:19:01.081" v="396"/>
          <ac:spMkLst>
            <pc:docMk/>
            <pc:sldMk cId="3705340301" sldId="258"/>
            <ac:spMk id="68" creationId="{87F0FDC4-AD8C-47D9-9131-623C98ADB0AE}"/>
          </ac:spMkLst>
        </pc:spChg>
        <pc:spChg chg="add del">
          <ac:chgData name="Гост потребител" userId="135fadbd047ffad2" providerId="Windows Live" clId="Web-{FCEF9E56-E319-431A-BAB7-3D088914A7EE}" dt="2021-04-04T18:19:01.081" v="396"/>
          <ac:spMkLst>
            <pc:docMk/>
            <pc:sldMk cId="3705340301" sldId="258"/>
            <ac:spMk id="70" creationId="{859FEF9A-9073-4D0C-AE3F-4B05B7C78A93}"/>
          </ac:spMkLst>
        </pc:spChg>
        <pc:spChg chg="add del">
          <ac:chgData name="Гост потребител" userId="135fadbd047ffad2" providerId="Windows Live" clId="Web-{FCEF9E56-E319-431A-BAB7-3D088914A7EE}" dt="2021-04-04T18:19:01.081" v="396"/>
          <ac:spMkLst>
            <pc:docMk/>
            <pc:sldMk cId="3705340301" sldId="258"/>
            <ac:spMk id="72" creationId="{9A868E46-760C-4803-96E3-94D7FF55D339}"/>
          </ac:spMkLst>
        </pc:spChg>
        <pc:picChg chg="add del">
          <ac:chgData name="Гост потребител" userId="135fadbd047ffad2" providerId="Windows Live" clId="Web-{FCEF9E56-E319-431A-BAB7-3D088914A7EE}" dt="2021-04-04T18:18:27.096" v="394"/>
          <ac:picMkLst>
            <pc:docMk/>
            <pc:sldMk cId="3705340301" sldId="258"/>
            <ac:picMk id="10" creationId="{3BC6EBB2-9BDC-4075-BA6B-43A9FBF9C86C}"/>
          </ac:picMkLst>
        </pc:picChg>
        <pc:picChg chg="add del">
          <ac:chgData name="Гост потребител" userId="135fadbd047ffad2" providerId="Windows Live" clId="Web-{FCEF9E56-E319-431A-BAB7-3D088914A7EE}" dt="2021-04-04T18:18:20.502" v="389"/>
          <ac:picMkLst>
            <pc:docMk/>
            <pc:sldMk cId="3705340301" sldId="258"/>
            <ac:picMk id="19" creationId="{91B28F63-CF00-448F-B141-FE33C33B1891}"/>
          </ac:picMkLst>
        </pc:picChg>
        <pc:picChg chg="add del">
          <ac:chgData name="Гост потребител" userId="135fadbd047ffad2" providerId="Windows Live" clId="Web-{FCEF9E56-E319-431A-BAB7-3D088914A7EE}" dt="2021-04-04T18:18:20.502" v="389"/>
          <ac:picMkLst>
            <pc:docMk/>
            <pc:sldMk cId="3705340301" sldId="258"/>
            <ac:picMk id="21" creationId="{2AE609E2-8522-44E4-9077-980E5BCF3E14}"/>
          </ac:picMkLst>
        </pc:picChg>
        <pc:picChg chg="add del">
          <ac:chgData name="Гост потребител" userId="135fadbd047ffad2" providerId="Windows Live" clId="Web-{FCEF9E56-E319-431A-BAB7-3D088914A7EE}" dt="2021-04-04T18:18:23.362" v="391"/>
          <ac:picMkLst>
            <pc:docMk/>
            <pc:sldMk cId="3705340301" sldId="258"/>
            <ac:picMk id="23" creationId="{91B28F63-CF00-448F-B141-FE33C33B1891}"/>
          </ac:picMkLst>
        </pc:picChg>
        <pc:picChg chg="add del">
          <ac:chgData name="Гост потребител" userId="135fadbd047ffad2" providerId="Windows Live" clId="Web-{FCEF9E56-E319-431A-BAB7-3D088914A7EE}" dt="2021-04-04T18:18:23.362" v="391"/>
          <ac:picMkLst>
            <pc:docMk/>
            <pc:sldMk cId="3705340301" sldId="258"/>
            <ac:picMk id="25" creationId="{2AE609E2-8522-44E4-9077-980E5BCF3E14}"/>
          </ac:picMkLst>
        </pc:picChg>
        <pc:picChg chg="add del">
          <ac:chgData name="Гост потребител" userId="135fadbd047ffad2" providerId="Windows Live" clId="Web-{FCEF9E56-E319-431A-BAB7-3D088914A7EE}" dt="2021-04-04T18:18:20.502" v="389"/>
          <ac:picMkLst>
            <pc:docMk/>
            <pc:sldMk cId="3705340301" sldId="258"/>
            <ac:picMk id="28" creationId="{8949AD42-25FD-4C3D-9EEE-B7FEC5809988}"/>
          </ac:picMkLst>
        </pc:picChg>
        <pc:picChg chg="add del">
          <ac:chgData name="Гост потребител" userId="135fadbd047ffad2" providerId="Windows Live" clId="Web-{FCEF9E56-E319-431A-BAB7-3D088914A7EE}" dt="2021-04-04T18:18:23.362" v="391"/>
          <ac:picMkLst>
            <pc:docMk/>
            <pc:sldMk cId="3705340301" sldId="258"/>
            <ac:picMk id="29" creationId="{8949AD42-25FD-4C3D-9EEE-B7FEC5809988}"/>
          </ac:picMkLst>
        </pc:picChg>
        <pc:picChg chg="add del">
          <ac:chgData name="Гост потребител" userId="135fadbd047ffad2" providerId="Windows Live" clId="Web-{FCEF9E56-E319-431A-BAB7-3D088914A7EE}" dt="2021-04-04T18:18:20.502" v="389"/>
          <ac:picMkLst>
            <pc:docMk/>
            <pc:sldMk cId="3705340301" sldId="258"/>
            <ac:picMk id="30" creationId="{6AC7D913-60B7-4603-881B-831DA5D3A940}"/>
          </ac:picMkLst>
        </pc:picChg>
        <pc:picChg chg="add del">
          <ac:chgData name="Гост потребител" userId="135fadbd047ffad2" providerId="Windows Live" clId="Web-{FCEF9E56-E319-431A-BAB7-3D088914A7EE}" dt="2021-04-04T18:18:23.362" v="391"/>
          <ac:picMkLst>
            <pc:docMk/>
            <pc:sldMk cId="3705340301" sldId="258"/>
            <ac:picMk id="31" creationId="{6AC7D913-60B7-4603-881B-831DA5D3A940}"/>
          </ac:picMkLst>
        </pc:picChg>
        <pc:picChg chg="add del">
          <ac:chgData name="Гост потребител" userId="135fadbd047ffad2" providerId="Windows Live" clId="Web-{FCEF9E56-E319-431A-BAB7-3D088914A7EE}" dt="2021-04-04T18:18:27.081" v="393"/>
          <ac:picMkLst>
            <pc:docMk/>
            <pc:sldMk cId="3705340301" sldId="258"/>
            <ac:picMk id="40" creationId="{91B28F63-CF00-448F-B141-FE33C33B1891}"/>
          </ac:picMkLst>
        </pc:picChg>
        <pc:picChg chg="add del">
          <ac:chgData name="Гост потребител" userId="135fadbd047ffad2" providerId="Windows Live" clId="Web-{FCEF9E56-E319-431A-BAB7-3D088914A7EE}" dt="2021-04-04T18:18:27.081" v="393"/>
          <ac:picMkLst>
            <pc:docMk/>
            <pc:sldMk cId="3705340301" sldId="258"/>
            <ac:picMk id="41" creationId="{2AE609E2-8522-44E4-9077-980E5BCF3E14}"/>
          </ac:picMkLst>
        </pc:picChg>
        <pc:picChg chg="add del">
          <ac:chgData name="Гост потребител" userId="135fadbd047ffad2" providerId="Windows Live" clId="Web-{FCEF9E56-E319-431A-BAB7-3D088914A7EE}" dt="2021-04-04T18:18:27.081" v="393"/>
          <ac:picMkLst>
            <pc:docMk/>
            <pc:sldMk cId="3705340301" sldId="258"/>
            <ac:picMk id="43" creationId="{8949AD42-25FD-4C3D-9EEE-B7FEC5809988}"/>
          </ac:picMkLst>
        </pc:picChg>
        <pc:picChg chg="add del">
          <ac:chgData name="Гост потребител" userId="135fadbd047ffad2" providerId="Windows Live" clId="Web-{FCEF9E56-E319-431A-BAB7-3D088914A7EE}" dt="2021-04-04T18:18:27.081" v="393"/>
          <ac:picMkLst>
            <pc:docMk/>
            <pc:sldMk cId="3705340301" sldId="258"/>
            <ac:picMk id="44" creationId="{6AC7D913-60B7-4603-881B-831DA5D3A940}"/>
          </ac:picMkLst>
        </pc:picChg>
        <pc:picChg chg="add del">
          <ac:chgData name="Гост потребител" userId="135fadbd047ffad2" providerId="Windows Live" clId="Web-{FCEF9E56-E319-431A-BAB7-3D088914A7EE}" dt="2021-04-04T18:19:01.097" v="397"/>
          <ac:picMkLst>
            <pc:docMk/>
            <pc:sldMk cId="3705340301" sldId="258"/>
            <ac:picMk id="52" creationId="{3BC6EBB2-9BDC-4075-BA6B-43A9FBF9C86C}"/>
          </ac:picMkLst>
        </pc:picChg>
        <pc:picChg chg="add del">
          <ac:chgData name="Гост потребител" userId="135fadbd047ffad2" providerId="Windows Live" clId="Web-{FCEF9E56-E319-431A-BAB7-3D088914A7EE}" dt="2021-04-04T18:19:01.081" v="396"/>
          <ac:picMkLst>
            <pc:docMk/>
            <pc:sldMk cId="3705340301" sldId="258"/>
            <ac:picMk id="58" creationId="{91B28F63-CF00-448F-B141-FE33C33B1891}"/>
          </ac:picMkLst>
        </pc:picChg>
        <pc:picChg chg="add del">
          <ac:chgData name="Гост потребител" userId="135fadbd047ffad2" providerId="Windows Live" clId="Web-{FCEF9E56-E319-431A-BAB7-3D088914A7EE}" dt="2021-04-04T18:19:01.081" v="396"/>
          <ac:picMkLst>
            <pc:docMk/>
            <pc:sldMk cId="3705340301" sldId="258"/>
            <ac:picMk id="60" creationId="{2AE609E2-8522-44E4-9077-980E5BCF3E14}"/>
          </ac:picMkLst>
        </pc:picChg>
        <pc:picChg chg="add del">
          <ac:chgData name="Гост потребител" userId="135fadbd047ffad2" providerId="Windows Live" clId="Web-{FCEF9E56-E319-431A-BAB7-3D088914A7EE}" dt="2021-04-04T18:19:01.081" v="396"/>
          <ac:picMkLst>
            <pc:docMk/>
            <pc:sldMk cId="3705340301" sldId="258"/>
            <ac:picMk id="64" creationId="{8949AD42-25FD-4C3D-9EEE-B7FEC5809988}"/>
          </ac:picMkLst>
        </pc:picChg>
        <pc:picChg chg="add del">
          <ac:chgData name="Гост потребител" userId="135fadbd047ffad2" providerId="Windows Live" clId="Web-{FCEF9E56-E319-431A-BAB7-3D088914A7EE}" dt="2021-04-04T18:19:01.081" v="396"/>
          <ac:picMkLst>
            <pc:docMk/>
            <pc:sldMk cId="3705340301" sldId="258"/>
            <ac:picMk id="66" creationId="{6AC7D913-60B7-4603-881B-831DA5D3A940}"/>
          </ac:picMkLst>
        </pc:picChg>
        <pc:cxnChg chg="add del">
          <ac:chgData name="Гост потребител" userId="135fadbd047ffad2" providerId="Windows Live" clId="Web-{FCEF9E56-E319-431A-BAB7-3D088914A7EE}" dt="2021-04-04T18:18:27.096" v="394"/>
          <ac:cxnSpMkLst>
            <pc:docMk/>
            <pc:sldMk cId="3705340301" sldId="258"/>
            <ac:cxnSpMk id="8" creationId="{6B9695BD-ECF6-49CA-8877-8C493193C65D}"/>
          </ac:cxnSpMkLst>
        </pc:cxnChg>
        <pc:cxnChg chg="add del">
          <ac:chgData name="Гост потребител" userId="135fadbd047ffad2" providerId="Windows Live" clId="Web-{FCEF9E56-E319-431A-BAB7-3D088914A7EE}" dt="2021-04-04T18:18:20.502" v="389"/>
          <ac:cxnSpMkLst>
            <pc:docMk/>
            <pc:sldMk cId="3705340301" sldId="258"/>
            <ac:cxnSpMk id="38" creationId="{179C4C8E-197B-4679-AE96-B5147F971C90}"/>
          </ac:cxnSpMkLst>
        </pc:cxnChg>
        <pc:cxnChg chg="add del">
          <ac:chgData name="Гост потребител" userId="135fadbd047ffad2" providerId="Windows Live" clId="Web-{FCEF9E56-E319-431A-BAB7-3D088914A7EE}" dt="2021-04-04T18:18:23.362" v="391"/>
          <ac:cxnSpMkLst>
            <pc:docMk/>
            <pc:sldMk cId="3705340301" sldId="258"/>
            <ac:cxnSpMk id="39" creationId="{C632DB3C-29C8-435B-832E-2A00033193CD}"/>
          </ac:cxnSpMkLst>
        </pc:cxnChg>
        <pc:cxnChg chg="add del">
          <ac:chgData name="Гост потребител" userId="135fadbd047ffad2" providerId="Windows Live" clId="Web-{FCEF9E56-E319-431A-BAB7-3D088914A7EE}" dt="2021-04-04T18:18:27.081" v="393"/>
          <ac:cxnSpMkLst>
            <pc:docMk/>
            <pc:sldMk cId="3705340301" sldId="258"/>
            <ac:cxnSpMk id="48" creationId="{179C4C8E-197B-4679-AE96-B5147F971C90}"/>
          </ac:cxnSpMkLst>
        </pc:cxnChg>
        <pc:cxnChg chg="add del">
          <ac:chgData name="Гост потребител" userId="135fadbd047ffad2" providerId="Windows Live" clId="Web-{FCEF9E56-E319-431A-BAB7-3D088914A7EE}" dt="2021-04-04T18:19:01.097" v="397"/>
          <ac:cxnSpMkLst>
            <pc:docMk/>
            <pc:sldMk cId="3705340301" sldId="258"/>
            <ac:cxnSpMk id="51" creationId="{6B9695BD-ECF6-49CA-8877-8C493193C65D}"/>
          </ac:cxnSpMkLst>
        </pc:cxnChg>
        <pc:cxnChg chg="add del">
          <ac:chgData name="Гост потребител" userId="135fadbd047ffad2" providerId="Windows Live" clId="Web-{FCEF9E56-E319-431A-BAB7-3D088914A7EE}" dt="2021-04-04T18:19:01.081" v="396"/>
          <ac:cxnSpMkLst>
            <pc:docMk/>
            <pc:sldMk cId="3705340301" sldId="258"/>
            <ac:cxnSpMk id="74" creationId="{C632DB3C-29C8-435B-832E-2A00033193CD}"/>
          </ac:cxnSpMkLst>
        </pc:cxnChg>
      </pc:sldChg>
      <pc:sldMasterChg chg="modSp del delSldLayout modSldLayout">
        <pc:chgData name="Гост потребител" userId="135fadbd047ffad2" providerId="Windows Live" clId="Web-{FCEF9E56-E319-431A-BAB7-3D088914A7EE}" dt="2021-04-04T18:23:39.979" v="445"/>
        <pc:sldMasterMkLst>
          <pc:docMk/>
          <pc:sldMasterMk cId="0" sldId="2147483648"/>
        </pc:sldMasterMkLst>
        <pc:spChg chg="mod">
          <ac:chgData name="Гост потребител" userId="135fadbd047ffad2" providerId="Windows Live" clId="Web-{FCEF9E56-E319-431A-BAB7-3D088914A7EE}" dt="2021-04-04T18:23:39.292" v="444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39.292" v="444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39.292" v="444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39.292" v="444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39.292" v="444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39.292" v="444"/>
          <ac:spMkLst>
            <pc:docMk/>
            <pc:sldMasterMk cId="0" sldId="2147483648"/>
            <ac:spMk id="14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39.292" v="444"/>
          <ac:spMkLst>
            <pc:docMk/>
            <pc:sldMasterMk cId="0" sldId="2147483648"/>
            <ac:spMk id="16" creationId="{00000000-0000-0000-0000-000000000000}"/>
          </ac:spMkLst>
        </pc:spChg>
        <pc:picChg chg="mod">
          <ac:chgData name="Гост потребител" userId="135fadbd047ffad2" providerId="Windows Live" clId="Web-{FCEF9E56-E319-431A-BAB7-3D088914A7EE}" dt="2021-04-04T18:23:39.292" v="444"/>
          <ac:picMkLst>
            <pc:docMk/>
            <pc:sldMasterMk cId="0" sldId="2147483648"/>
            <ac:picMk id="7" creationId="{00000000-0000-0000-0000-000000000000}"/>
          </ac:picMkLst>
        </pc:picChg>
        <pc:picChg chg="mod">
          <ac:chgData name="Гост потребител" userId="135fadbd047ffad2" providerId="Windows Live" clId="Web-{FCEF9E56-E319-431A-BAB7-3D088914A7EE}" dt="2021-04-04T18:23:39.292" v="444"/>
          <ac:picMkLst>
            <pc:docMk/>
            <pc:sldMasterMk cId="0" sldId="2147483648"/>
            <ac:picMk id="8" creationId="{00000000-0000-0000-0000-000000000000}"/>
          </ac:picMkLst>
        </pc:picChg>
        <pc:picChg chg="mod">
          <ac:chgData name="Гост потребител" userId="135fadbd047ffad2" providerId="Windows Live" clId="Web-{FCEF9E56-E319-431A-BAB7-3D088914A7EE}" dt="2021-04-04T18:23:39.292" v="444"/>
          <ac:picMkLst>
            <pc:docMk/>
            <pc:sldMasterMk cId="0" sldId="2147483648"/>
            <ac:picMk id="9" creationId="{00000000-0000-0000-0000-000000000000}"/>
          </ac:picMkLst>
        </pc:picChg>
        <pc:picChg chg="mod">
          <ac:chgData name="Гост потребител" userId="135fadbd047ffad2" providerId="Windows Live" clId="Web-{FCEF9E56-E319-431A-BAB7-3D088914A7EE}" dt="2021-04-04T18:23:39.292" v="444"/>
          <ac:picMkLst>
            <pc:docMk/>
            <pc:sldMasterMk cId="0" sldId="2147483648"/>
            <ac:picMk id="10" creationId="{00000000-0000-0000-0000-000000000000}"/>
          </ac:picMkLst>
        </pc:pic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49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</pc:sldLayoutChg>
        <pc:sldLayoutChg chg="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50"/>
          </pc:sldLayoutMkLst>
        </pc:sldLayout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51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</pc:sldLayout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52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</pc:sldLayout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53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</pc:sldLayoutChg>
        <pc:sldLayoutChg chg="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55"/>
          </pc:sldLayoutMkLst>
        </pc:sldLayout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56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</pc:sldLayoutChg>
        <pc:sldLayoutChg chg="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58"/>
          </pc:sldLayoutMkLst>
        </pc:sldLayout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59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</pc:sldLayout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61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1"/>
              <ac:spMk id="8" creationId="{00000000-0000-0000-0000-000000000000}"/>
            </ac:spMkLst>
          </pc:spChg>
        </pc:sldLayout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62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2"/>
              <ac:spMk id="3" creationId="{00000000-0000-0000-0000-000000000000}"/>
            </ac:spMkLst>
          </pc:spChg>
        </pc:sldLayout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64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4"/>
              <ac:spMk id="10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4"/>
              <ac:spMk id="11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4"/>
              <ac:spMk id="1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4"/>
              <ac:spMk id="15" creationId="{00000000-0000-0000-0000-000000000000}"/>
            </ac:spMkLst>
          </pc:spChg>
        </pc:sldLayout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67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7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7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7"/>
              <ac:spMk id="4" creationId="{00000000-0000-0000-0000-000000000000}"/>
            </ac:spMkLst>
          </pc:spChg>
        </pc:sldLayout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68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8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8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8"/>
              <ac:spMk id="4" creationId="{00000000-0000-0000-0000-000000000000}"/>
            </ac:spMkLst>
          </pc:spChg>
        </pc:sldLayout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69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9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9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9"/>
              <ac:spMk id="5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9"/>
              <ac:spMk id="14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9"/>
              <ac:spMk id="16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9"/>
              <ac:spMk id="19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9"/>
              <ac:spMk id="20" creationId="{00000000-0000-0000-0000-000000000000}"/>
            </ac:spMkLst>
          </pc:spChg>
          <pc:cxnChg chg="mod">
            <ac:chgData name="Гост потребител" userId="135fadbd047ffad2" providerId="Windows Live" clId="Web-{FCEF9E56-E319-431A-BAB7-3D088914A7EE}" dt="2021-04-04T18:23:39.292" v="444"/>
            <ac:cxnSpMkLst>
              <pc:docMk/>
              <pc:sldMasterMk cId="0" sldId="2147483648"/>
              <pc:sldLayoutMk cId="0" sldId="2147483669"/>
              <ac:cxnSpMk id="17" creationId="{00000000-0000-0000-0000-000000000000}"/>
            </ac:cxnSpMkLst>
          </pc:cxnChg>
          <pc:cxnChg chg="mod">
            <ac:chgData name="Гост потребител" userId="135fadbd047ffad2" providerId="Windows Live" clId="Web-{FCEF9E56-E319-431A-BAB7-3D088914A7EE}" dt="2021-04-04T18:23:39.292" v="444"/>
            <ac:cxnSpMkLst>
              <pc:docMk/>
              <pc:sldMasterMk cId="0" sldId="2147483648"/>
              <pc:sldLayoutMk cId="0" sldId="2147483669"/>
              <ac:cxnSpMk id="18" creationId="{00000000-0000-0000-0000-000000000000}"/>
            </ac:cxnSpMkLst>
          </pc:cxnChg>
        </pc:sldLayout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70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70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70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70"/>
              <ac:spMk id="5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70"/>
              <ac:spMk id="14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70"/>
              <ac:spMk id="2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70"/>
              <ac:spMk id="2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70"/>
              <ac:spMk id="24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70"/>
              <ac:spMk id="29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70"/>
              <ac:spMk id="30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70"/>
              <ac:spMk id="31" creationId="{00000000-0000-0000-0000-000000000000}"/>
            </ac:spMkLst>
          </pc:spChg>
          <pc:cxnChg chg="mod">
            <ac:chgData name="Гост потребител" userId="135fadbd047ffad2" providerId="Windows Live" clId="Web-{FCEF9E56-E319-431A-BAB7-3D088914A7EE}" dt="2021-04-04T18:23:39.292" v="444"/>
            <ac:cxnSpMkLst>
              <pc:docMk/>
              <pc:sldMasterMk cId="0" sldId="2147483648"/>
              <pc:sldLayoutMk cId="0" sldId="2147483670"/>
              <ac:cxnSpMk id="19" creationId="{00000000-0000-0000-0000-000000000000}"/>
            </ac:cxnSpMkLst>
          </pc:cxnChg>
          <pc:cxnChg chg="mod">
            <ac:chgData name="Гост потребител" userId="135fadbd047ffad2" providerId="Windows Live" clId="Web-{FCEF9E56-E319-431A-BAB7-3D088914A7EE}" dt="2021-04-04T18:23:39.292" v="444"/>
            <ac:cxnSpMkLst>
              <pc:docMk/>
              <pc:sldMasterMk cId="0" sldId="2147483648"/>
              <pc:sldLayoutMk cId="0" sldId="2147483670"/>
              <ac:cxnSpMk id="20" creationId="{00000000-0000-0000-0000-000000000000}"/>
            </ac:cxnSpMkLst>
          </pc:cxnChg>
        </pc:sldLayoutChg>
      </pc:sldMasterChg>
      <pc:sldMasterChg chg="modSp add del addSldLayout delSldLayout modSldLayout">
        <pc:chgData name="Гост потребител" userId="135fadbd047ffad2" providerId="Windows Live" clId="Web-{FCEF9E56-E319-431A-BAB7-3D088914A7EE}" dt="2021-04-04T18:23:44.604" v="447"/>
        <pc:sldMasterMkLst>
          <pc:docMk/>
          <pc:sldMasterMk cId="1601092556" sldId="2147483671"/>
        </pc:sldMasterMkLst>
        <pc:spChg chg="mod">
          <ac:chgData name="Гост потребител" userId="135fadbd047ffad2" providerId="Windows Live" clId="Web-{FCEF9E56-E319-431A-BAB7-3D088914A7EE}" dt="2021-04-04T18:23:43.823" v="446"/>
          <ac:spMkLst>
            <pc:docMk/>
            <pc:sldMasterMk cId="1601092556" sldId="2147483671"/>
            <ac:spMk id="2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43.823" v="446"/>
          <ac:spMkLst>
            <pc:docMk/>
            <pc:sldMasterMk cId="1601092556" sldId="2147483671"/>
            <ac:spMk id="3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43.823" v="446"/>
          <ac:spMkLst>
            <pc:docMk/>
            <pc:sldMasterMk cId="1601092556" sldId="2147483671"/>
            <ac:spMk id="4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43.823" v="446"/>
          <ac:spMkLst>
            <pc:docMk/>
            <pc:sldMasterMk cId="1601092556" sldId="2147483671"/>
            <ac:spMk id="5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43.823" v="446"/>
          <ac:spMkLst>
            <pc:docMk/>
            <pc:sldMasterMk cId="1601092556" sldId="2147483671"/>
            <ac:spMk id="6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43.823" v="446"/>
          <ac:spMkLst>
            <pc:docMk/>
            <pc:sldMasterMk cId="1601092556" sldId="2147483671"/>
            <ac:spMk id="19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43.823" v="446"/>
          <ac:spMkLst>
            <pc:docMk/>
            <pc:sldMasterMk cId="1601092556" sldId="2147483671"/>
            <ac:spMk id="20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43.823" v="446"/>
          <ac:spMkLst>
            <pc:docMk/>
            <pc:sldMasterMk cId="1601092556" sldId="2147483671"/>
            <ac:spMk id="21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43.823" v="446"/>
          <ac:spMkLst>
            <pc:docMk/>
            <pc:sldMasterMk cId="1601092556" sldId="2147483671"/>
            <ac:spMk id="22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43.823" v="446"/>
          <ac:spMkLst>
            <pc:docMk/>
            <pc:sldMasterMk cId="1601092556" sldId="2147483671"/>
            <ac:spMk id="23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43.823" v="446"/>
          <ac:spMkLst>
            <pc:docMk/>
            <pc:sldMasterMk cId="1601092556" sldId="2147483671"/>
            <ac:spMk id="24" creationId="{00000000-0000-0000-0000-000000000000}"/>
          </ac:spMkLst>
        </pc:sp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924972389" sldId="2147483672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924972389" sldId="2147483672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924972389" sldId="2147483672"/>
              <ac:spMk id="3" creationId="{00000000-0000-0000-0000-000000000000}"/>
            </ac:spMkLst>
          </pc:spChg>
        </pc:sldLayoutChg>
        <pc:sldLayoutChg chg="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3589716306" sldId="2147483673"/>
          </pc:sldLayoutMkLst>
        </pc:sldLayout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2693502841" sldId="2147483674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693502841" sldId="2147483674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693502841" sldId="2147483674"/>
              <ac:spMk id="3" creationId="{00000000-0000-0000-0000-000000000000}"/>
            </ac:spMkLst>
          </pc:spChg>
        </pc:sldLayout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3494678335" sldId="2147483675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3494678335" sldId="2147483675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3494678335" sldId="2147483675"/>
              <ac:spMk id="4" creationId="{00000000-0000-0000-0000-000000000000}"/>
            </ac:spMkLst>
          </pc:spChg>
        </pc:sldLayout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717440084" sldId="2147483676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717440084" sldId="2147483676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717440084" sldId="2147483676"/>
              <ac:spMk id="4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717440084" sldId="2147483676"/>
              <ac:spMk id="5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717440084" sldId="2147483676"/>
              <ac:spMk id="6" creationId="{00000000-0000-0000-0000-000000000000}"/>
            </ac:spMkLst>
          </pc:spChg>
        </pc:sldLayoutChg>
        <pc:sldLayoutChg chg="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421340801" sldId="2147483677"/>
          </pc:sldLayoutMkLst>
        </pc:sldLayoutChg>
        <pc:sldLayoutChg chg="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316500247" sldId="2147483678"/>
          </pc:sldLayoutMkLst>
        </pc:sldLayout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2997972092" sldId="2147483679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997972092" sldId="2147483679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997972092" sldId="2147483679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997972092" sldId="2147483679"/>
              <ac:spMk id="4" creationId="{00000000-0000-0000-0000-000000000000}"/>
            </ac:spMkLst>
          </pc:spChg>
        </pc:sldLayout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741742278" sldId="2147483680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741742278" sldId="2147483680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741742278" sldId="2147483680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741742278" sldId="2147483680"/>
              <ac:spMk id="4" creationId="{00000000-0000-0000-0000-000000000000}"/>
            </ac:spMkLst>
          </pc:spChg>
        </pc:sldLayout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2149955709" sldId="2147483681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149955709" sldId="2147483681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149955709" sldId="2147483681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149955709" sldId="2147483681"/>
              <ac:spMk id="4" creationId="{00000000-0000-0000-0000-000000000000}"/>
            </ac:spMkLst>
          </pc:spChg>
        </pc:sldLayout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1085393116" sldId="2147483682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1085393116" sldId="2147483682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1085393116" sldId="2147483682"/>
              <ac:spMk id="8" creationId="{00000000-0000-0000-0000-000000000000}"/>
            </ac:spMkLst>
          </pc:spChg>
        </pc:sldLayout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234210912" sldId="2147483683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34210912" sldId="2147483683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34210912" sldId="2147483683"/>
              <ac:spMk id="10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34210912" sldId="2147483683"/>
              <ac:spMk id="11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34210912" sldId="2147483683"/>
              <ac:spMk id="1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34210912" sldId="2147483683"/>
              <ac:spMk id="15" creationId="{00000000-0000-0000-0000-000000000000}"/>
            </ac:spMkLst>
          </pc:spChg>
        </pc:sldLayout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1575811182" sldId="2147483684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1575811182" sldId="2147483684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1575811182" sldId="2147483684"/>
              <ac:spMk id="3" creationId="{00000000-0000-0000-0000-000000000000}"/>
            </ac:spMkLst>
          </pc:spChg>
        </pc:sldLayout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3134643552" sldId="2147483685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3134643552" sldId="2147483685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3134643552" sldId="2147483685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3134643552" sldId="2147483685"/>
              <ac:spMk id="5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3134643552" sldId="2147483685"/>
              <ac:spMk id="14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3134643552" sldId="2147483685"/>
              <ac:spMk id="16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3134643552" sldId="2147483685"/>
              <ac:spMk id="19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3134643552" sldId="2147483685"/>
              <ac:spMk id="20" creationId="{00000000-0000-0000-0000-000000000000}"/>
            </ac:spMkLst>
          </pc:spChg>
          <pc:cxnChg chg="mod">
            <ac:chgData name="Гост потребител" userId="135fadbd047ffad2" providerId="Windows Live" clId="Web-{FCEF9E56-E319-431A-BAB7-3D088914A7EE}" dt="2021-04-04T18:23:43.823" v="446"/>
            <ac:cxnSpMkLst>
              <pc:docMk/>
              <pc:sldMasterMk cId="1601092556" sldId="2147483671"/>
              <pc:sldLayoutMk cId="3134643552" sldId="2147483685"/>
              <ac:cxnSpMk id="17" creationId="{00000000-0000-0000-0000-000000000000}"/>
            </ac:cxnSpMkLst>
          </pc:cxnChg>
          <pc:cxnChg chg="mod">
            <ac:chgData name="Гост потребител" userId="135fadbd047ffad2" providerId="Windows Live" clId="Web-{FCEF9E56-E319-431A-BAB7-3D088914A7EE}" dt="2021-04-04T18:23:43.823" v="446"/>
            <ac:cxnSpMkLst>
              <pc:docMk/>
              <pc:sldMasterMk cId="1601092556" sldId="2147483671"/>
              <pc:sldLayoutMk cId="3134643552" sldId="2147483685"/>
              <ac:cxnSpMk id="18" creationId="{00000000-0000-0000-0000-000000000000}"/>
            </ac:cxnSpMkLst>
          </pc:cxnChg>
        </pc:sldLayout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2026849632" sldId="2147483686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026849632" sldId="2147483686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026849632" sldId="2147483686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026849632" sldId="2147483686"/>
              <ac:spMk id="5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026849632" sldId="2147483686"/>
              <ac:spMk id="14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026849632" sldId="2147483686"/>
              <ac:spMk id="2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026849632" sldId="2147483686"/>
              <ac:spMk id="2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026849632" sldId="2147483686"/>
              <ac:spMk id="24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026849632" sldId="2147483686"/>
              <ac:spMk id="29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026849632" sldId="2147483686"/>
              <ac:spMk id="30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026849632" sldId="2147483686"/>
              <ac:spMk id="31" creationId="{00000000-0000-0000-0000-000000000000}"/>
            </ac:spMkLst>
          </pc:spChg>
          <pc:cxnChg chg="mod">
            <ac:chgData name="Гост потребител" userId="135fadbd047ffad2" providerId="Windows Live" clId="Web-{FCEF9E56-E319-431A-BAB7-3D088914A7EE}" dt="2021-04-04T18:23:43.823" v="446"/>
            <ac:cxnSpMkLst>
              <pc:docMk/>
              <pc:sldMasterMk cId="1601092556" sldId="2147483671"/>
              <pc:sldLayoutMk cId="2026849632" sldId="2147483686"/>
              <ac:cxnSpMk id="19" creationId="{00000000-0000-0000-0000-000000000000}"/>
            </ac:cxnSpMkLst>
          </pc:cxnChg>
          <pc:cxnChg chg="mod">
            <ac:chgData name="Гост потребител" userId="135fadbd047ffad2" providerId="Windows Live" clId="Web-{FCEF9E56-E319-431A-BAB7-3D088914A7EE}" dt="2021-04-04T18:23:43.823" v="446"/>
            <ac:cxnSpMkLst>
              <pc:docMk/>
              <pc:sldMasterMk cId="1601092556" sldId="2147483671"/>
              <pc:sldLayoutMk cId="2026849632" sldId="2147483686"/>
              <ac:cxnSpMk id="20" creationId="{00000000-0000-0000-0000-000000000000}"/>
            </ac:cxnSpMkLst>
          </pc:cxnChg>
        </pc:sldLayoutChg>
        <pc:sldLayoutChg chg="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1850730252" sldId="2147483687"/>
          </pc:sldLayoutMkLst>
        </pc:sldLayout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2162775688" sldId="2147483688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162775688" sldId="2147483688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162775688" sldId="2147483688"/>
              <ac:spMk id="3" creationId="{00000000-0000-0000-0000-000000000000}"/>
            </ac:spMkLst>
          </pc:spChg>
        </pc:sldLayoutChg>
      </pc:sldMasterChg>
      <pc:sldMasterChg chg="add addSldLayout modSldLayout">
        <pc:chgData name="Гост потребител" userId="135fadbd047ffad2" providerId="Windows Live" clId="Web-{FCEF9E56-E319-431A-BAB7-3D088914A7EE}" dt="2021-04-04T18:23:44.604" v="447"/>
        <pc:sldMasterMkLst>
          <pc:docMk/>
          <pc:sldMasterMk cId="1785435781" sldId="2147483689"/>
        </pc:sldMasterMkLst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3910573138" sldId="2147483690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2484682695" sldId="2147483691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4193658308" sldId="2147483692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3352660942" sldId="2147483693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1655575463" sldId="2147483694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4247635636" sldId="2147483695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414814838" sldId="2147483696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953848793" sldId="2147483697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3650692334" sldId="2147483698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3853372111" sldId="2147483699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1746107363" sldId="2147483700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3482068456" sldId="2147483701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3617834063" sldId="2147483702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124897849" sldId="2147483703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3964824512" sldId="2147483704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1867889706" sldId="2147483705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3466857894" sldId="2147483706"/>
          </pc:sldLayoutMkLst>
        </pc:sldLayoutChg>
      </pc:sldMasterChg>
    </pc:docChg>
  </pc:docChgLst>
  <pc:docChgLst>
    <pc:chgData name="Гост потребител" userId="135fadbd047ffad2" providerId="Windows Live" clId="Web-{B6D2EFE0-4D6C-4E0F-B018-23FD01CC4053}"/>
    <pc:docChg chg="modSld">
      <pc:chgData name="Гост потребител" userId="135fadbd047ffad2" providerId="Windows Live" clId="Web-{B6D2EFE0-4D6C-4E0F-B018-23FD01CC4053}" dt="2021-04-04T20:37:30.629" v="0"/>
      <pc:docMkLst>
        <pc:docMk/>
      </pc:docMkLst>
      <pc:sldChg chg="delAnim modAnim">
        <pc:chgData name="Гост потребител" userId="135fadbd047ffad2" providerId="Windows Live" clId="Web-{B6D2EFE0-4D6C-4E0F-B018-23FD01CC4053}" dt="2021-04-04T20:37:30.629" v="0"/>
        <pc:sldMkLst>
          <pc:docMk/>
          <pc:sldMk cId="3705340301" sldId="258"/>
        </pc:sldMkLst>
      </pc:sldChg>
    </pc:docChg>
  </pc:docChgLst>
  <pc:docChgLst>
    <pc:chgData name="Гост потребител" userId="135fadbd047ffad2" providerId="Windows Live" clId="Web-{8FFCBCD3-F308-4023-B75E-DFC634ED4C8A}"/>
    <pc:docChg chg="modSld">
      <pc:chgData name="Гост потребител" userId="135fadbd047ffad2" providerId="Windows Live" clId="Web-{8FFCBCD3-F308-4023-B75E-DFC634ED4C8A}" dt="2021-04-05T12:40:26.319" v="112"/>
      <pc:docMkLst>
        <pc:docMk/>
      </pc:docMkLst>
      <pc:sldChg chg="addSp delSp modSp mod setBg addAnim delAnim">
        <pc:chgData name="Гост потребител" userId="135fadbd047ffad2" providerId="Windows Live" clId="Web-{8FFCBCD3-F308-4023-B75E-DFC634ED4C8A}" dt="2021-04-05T12:40:26.319" v="112"/>
        <pc:sldMkLst>
          <pc:docMk/>
          <pc:sldMk cId="2299734367" sldId="256"/>
        </pc:sldMkLst>
        <pc:spChg chg="mod">
          <ac:chgData name="Гост потребител" userId="135fadbd047ffad2" providerId="Windows Live" clId="Web-{8FFCBCD3-F308-4023-B75E-DFC634ED4C8A}" dt="2021-04-05T12:40:26.319" v="112"/>
          <ac:spMkLst>
            <pc:docMk/>
            <pc:sldMk cId="2299734367" sldId="256"/>
            <ac:spMk id="2" creationId="{00000000-0000-0000-0000-000000000000}"/>
          </ac:spMkLst>
        </pc:spChg>
        <pc:spChg chg="mod">
          <ac:chgData name="Гост потребител" userId="135fadbd047ffad2" providerId="Windows Live" clId="Web-{8FFCBCD3-F308-4023-B75E-DFC634ED4C8A}" dt="2021-04-05T12:40:26.319" v="112"/>
          <ac:spMkLst>
            <pc:docMk/>
            <pc:sldMk cId="2299734367" sldId="256"/>
            <ac:spMk id="3" creationId="{00000000-0000-0000-0000-000000000000}"/>
          </ac:spMkLst>
        </pc:spChg>
        <pc:spChg chg="mod">
          <ac:chgData name="Гост потребител" userId="135fadbd047ffad2" providerId="Windows Live" clId="Web-{8FFCBCD3-F308-4023-B75E-DFC634ED4C8A}" dt="2021-04-05T12:40:26.319" v="112"/>
          <ac:spMkLst>
            <pc:docMk/>
            <pc:sldMk cId="2299734367" sldId="256"/>
            <ac:spMk id="4" creationId="{210C486A-0675-430B-AFD8-A0B6DDF67C1C}"/>
          </ac:spMkLst>
        </pc:spChg>
        <pc:spChg chg="add del">
          <ac:chgData name="Гост потребител" userId="135fadbd047ffad2" providerId="Windows Live" clId="Web-{8FFCBCD3-F308-4023-B75E-DFC634ED4C8A}" dt="2021-04-05T12:40:26.319" v="112"/>
          <ac:spMkLst>
            <pc:docMk/>
            <pc:sldMk cId="2299734367" sldId="256"/>
            <ac:spMk id="12" creationId="{E4F17063-EDA4-417B-946F-BA357F3B390D}"/>
          </ac:spMkLst>
        </pc:spChg>
        <pc:spChg chg="add del">
          <ac:chgData name="Гост потребител" userId="135fadbd047ffad2" providerId="Windows Live" clId="Web-{8FFCBCD3-F308-4023-B75E-DFC634ED4C8A}" dt="2021-04-05T12:40:26.319" v="112"/>
          <ac:spMkLst>
            <pc:docMk/>
            <pc:sldMk cId="2299734367" sldId="256"/>
            <ac:spMk id="14" creationId="{D36F3EEA-55D4-4677-80E7-92D00B8F343B}"/>
          </ac:spMkLst>
        </pc:spChg>
        <pc:picChg chg="add mod ord">
          <ac:chgData name="Гост потребител" userId="135fadbd047ffad2" providerId="Windows Live" clId="Web-{8FFCBCD3-F308-4023-B75E-DFC634ED4C8A}" dt="2021-04-05T12:40:26.319" v="112"/>
          <ac:picMkLst>
            <pc:docMk/>
            <pc:sldMk cId="2299734367" sldId="256"/>
            <ac:picMk id="5" creationId="{12853B23-CDCC-44E2-8ADC-B96BA2CD3A74}"/>
          </ac:picMkLst>
        </pc:picChg>
        <pc:picChg chg="add del mod">
          <ac:chgData name="Гост потребител" userId="135fadbd047ffad2" providerId="Windows Live" clId="Web-{8FFCBCD3-F308-4023-B75E-DFC634ED4C8A}" dt="2021-04-05T12:37:45.268" v="93"/>
          <ac:picMkLst>
            <pc:docMk/>
            <pc:sldMk cId="2299734367" sldId="256"/>
            <ac:picMk id="6" creationId="{0E91FC3D-A876-49AD-B9CA-047A67B9FF24}"/>
          </ac:picMkLst>
        </pc:picChg>
        <pc:picChg chg="add mod ord">
          <ac:chgData name="Гост потребител" userId="135fadbd047ffad2" providerId="Windows Live" clId="Web-{8FFCBCD3-F308-4023-B75E-DFC634ED4C8A}" dt="2021-04-05T12:40:26.319" v="112"/>
          <ac:picMkLst>
            <pc:docMk/>
            <pc:sldMk cId="2299734367" sldId="256"/>
            <ac:picMk id="7" creationId="{1984FBA0-5338-42FA-90DC-E5BACF613E5B}"/>
          </ac:picMkLst>
        </pc:picChg>
      </pc:sldChg>
      <pc:sldChg chg="modSp">
        <pc:chgData name="Гост потребител" userId="135fadbd047ffad2" providerId="Windows Live" clId="Web-{8FFCBCD3-F308-4023-B75E-DFC634ED4C8A}" dt="2021-04-05T12:20:17.007" v="67" actId="20577"/>
        <pc:sldMkLst>
          <pc:docMk/>
          <pc:sldMk cId="3321610755" sldId="259"/>
        </pc:sldMkLst>
        <pc:spChg chg="mod">
          <ac:chgData name="Гост потребител" userId="135fadbd047ffad2" providerId="Windows Live" clId="Web-{8FFCBCD3-F308-4023-B75E-DFC634ED4C8A}" dt="2021-04-05T12:20:17.007" v="67" actId="20577"/>
          <ac:spMkLst>
            <pc:docMk/>
            <pc:sldMk cId="3321610755" sldId="259"/>
            <ac:spMk id="3" creationId="{5C062803-D4CE-4381-A53C-CAFC2EEEA255}"/>
          </ac:spMkLst>
        </pc:spChg>
      </pc:sldChg>
      <pc:sldChg chg="modSp">
        <pc:chgData name="Гост потребител" userId="135fadbd047ffad2" providerId="Windows Live" clId="Web-{8FFCBCD3-F308-4023-B75E-DFC634ED4C8A}" dt="2021-04-05T12:20:57.789" v="76" actId="1076"/>
        <pc:sldMkLst>
          <pc:docMk/>
          <pc:sldMk cId="2102979937" sldId="260"/>
        </pc:sldMkLst>
        <pc:spChg chg="mod">
          <ac:chgData name="Гост потребител" userId="135fadbd047ffad2" providerId="Windows Live" clId="Web-{8FFCBCD3-F308-4023-B75E-DFC634ED4C8A}" dt="2021-04-05T12:20:57.789" v="76" actId="1076"/>
          <ac:spMkLst>
            <pc:docMk/>
            <pc:sldMk cId="2102979937" sldId="260"/>
            <ac:spMk id="4" creationId="{CC24BD3B-31FC-47A9-B035-D9901EF73DA7}"/>
          </ac:spMkLst>
        </pc:spChg>
      </pc:sldChg>
    </pc:docChg>
  </pc:docChgLst>
  <pc:docChgLst>
    <pc:chgData name="Гост потребител" userId="135fadbd047ffad2" providerId="Windows Live" clId="Web-{69897353-C223-4D21-B7D7-8979E934F37C}"/>
    <pc:docChg chg="addSld delSld modSld">
      <pc:chgData name="Гост потребител" userId="135fadbd047ffad2" providerId="Windows Live" clId="Web-{69897353-C223-4D21-B7D7-8979E934F37C}" dt="2021-04-04T20:35:21.679" v="1532"/>
      <pc:docMkLst>
        <pc:docMk/>
      </pc:docMkLst>
      <pc:sldChg chg="addSp delSp modSp mod setBg">
        <pc:chgData name="Гост потребител" userId="135fadbd047ffad2" providerId="Windows Live" clId="Web-{69897353-C223-4D21-B7D7-8979E934F37C}" dt="2021-04-04T19:24:16.262" v="82" actId="1076"/>
        <pc:sldMkLst>
          <pc:docMk/>
          <pc:sldMk cId="2102979937" sldId="260"/>
        </pc:sldMkLst>
        <pc:spChg chg="mod">
          <ac:chgData name="Гост потребител" userId="135fadbd047ffad2" providerId="Windows Live" clId="Web-{69897353-C223-4D21-B7D7-8979E934F37C}" dt="2021-04-04T19:21:09.680" v="4"/>
          <ac:spMkLst>
            <pc:docMk/>
            <pc:sldMk cId="2102979937" sldId="260"/>
            <ac:spMk id="2" creationId="{FB4F5279-3E3D-4EF3-87E7-DBF335E64AE4}"/>
          </ac:spMkLst>
        </pc:spChg>
        <pc:spChg chg="add del">
          <ac:chgData name="Гост потребител" userId="135fadbd047ffad2" providerId="Windows Live" clId="Web-{69897353-C223-4D21-B7D7-8979E934F37C}" dt="2021-04-04T19:21:09.680" v="4"/>
          <ac:spMkLst>
            <pc:docMk/>
            <pc:sldMk cId="2102979937" sldId="260"/>
            <ac:spMk id="3" creationId="{9AB1337E-0861-4255-90FD-73A0A33F027A}"/>
          </ac:spMkLst>
        </pc:spChg>
        <pc:spChg chg="add mod">
          <ac:chgData name="Гост потребител" userId="135fadbd047ffad2" providerId="Windows Live" clId="Web-{69897353-C223-4D21-B7D7-8979E934F37C}" dt="2021-04-04T19:24:16.262" v="82" actId="1076"/>
          <ac:spMkLst>
            <pc:docMk/>
            <pc:sldMk cId="2102979937" sldId="260"/>
            <ac:spMk id="4" creationId="{CC24BD3B-31FC-47A9-B035-D9901EF73DA7}"/>
          </ac:spMkLst>
        </pc:spChg>
        <pc:spChg chg="add del">
          <ac:chgData name="Гост потребител" userId="135fadbd047ffad2" providerId="Windows Live" clId="Web-{69897353-C223-4D21-B7D7-8979E934F37C}" dt="2021-04-04T19:20:45.961" v="1"/>
          <ac:spMkLst>
            <pc:docMk/>
            <pc:sldMk cId="2102979937" sldId="260"/>
            <ac:spMk id="7" creationId="{4FA533C5-33E3-4611-AF9F-72811D8B26A6}"/>
          </ac:spMkLst>
        </pc:spChg>
        <pc:spChg chg="add del">
          <ac:chgData name="Гост потребител" userId="135fadbd047ffad2" providerId="Windows Live" clId="Web-{69897353-C223-4D21-B7D7-8979E934F37C}" dt="2021-04-04T19:20:45.961" v="1"/>
          <ac:spMkLst>
            <pc:docMk/>
            <pc:sldMk cId="2102979937" sldId="260"/>
            <ac:spMk id="13" creationId="{87F0FDC4-AD8C-47D9-9131-623C98ADB0AE}"/>
          </ac:spMkLst>
        </pc:spChg>
        <pc:spChg chg="add del">
          <ac:chgData name="Гост потребител" userId="135fadbd047ffad2" providerId="Windows Live" clId="Web-{69897353-C223-4D21-B7D7-8979E934F37C}" dt="2021-04-04T19:20:45.961" v="1"/>
          <ac:spMkLst>
            <pc:docMk/>
            <pc:sldMk cId="2102979937" sldId="260"/>
            <ac:spMk id="15" creationId="{859FEF9A-9073-4D0C-AE3F-4B05B7C78A93}"/>
          </ac:spMkLst>
        </pc:spChg>
        <pc:spChg chg="add del">
          <ac:chgData name="Гост потребител" userId="135fadbd047ffad2" providerId="Windows Live" clId="Web-{69897353-C223-4D21-B7D7-8979E934F37C}" dt="2021-04-04T19:20:45.961" v="1"/>
          <ac:spMkLst>
            <pc:docMk/>
            <pc:sldMk cId="2102979937" sldId="260"/>
            <ac:spMk id="17" creationId="{9A868E46-760C-4803-96E3-94D7FF55D339}"/>
          </ac:spMkLst>
        </pc:spChg>
        <pc:spChg chg="add del">
          <ac:chgData name="Гост потребител" userId="135fadbd047ffad2" providerId="Windows Live" clId="Web-{69897353-C223-4D21-B7D7-8979E934F37C}" dt="2021-04-04T19:21:09.617" v="3"/>
          <ac:spMkLst>
            <pc:docMk/>
            <pc:sldMk cId="2102979937" sldId="260"/>
            <ac:spMk id="25" creationId="{4FA533C5-33E3-4611-AF9F-72811D8B26A6}"/>
          </ac:spMkLst>
        </pc:spChg>
        <pc:spChg chg="add del">
          <ac:chgData name="Гост потребител" userId="135fadbd047ffad2" providerId="Windows Live" clId="Web-{69897353-C223-4D21-B7D7-8979E934F37C}" dt="2021-04-04T19:21:09.617" v="3"/>
          <ac:spMkLst>
            <pc:docMk/>
            <pc:sldMk cId="2102979937" sldId="260"/>
            <ac:spMk id="28" creationId="{87F0FDC4-AD8C-47D9-9131-623C98ADB0AE}"/>
          </ac:spMkLst>
        </pc:spChg>
        <pc:spChg chg="add del">
          <ac:chgData name="Гост потребител" userId="135fadbd047ffad2" providerId="Windows Live" clId="Web-{69897353-C223-4D21-B7D7-8979E934F37C}" dt="2021-04-04T19:21:09.617" v="3"/>
          <ac:spMkLst>
            <pc:docMk/>
            <pc:sldMk cId="2102979937" sldId="260"/>
            <ac:spMk id="29" creationId="{3D15A6F9-32E7-4EA5-A1BE-A2636DA69F42}"/>
          </ac:spMkLst>
        </pc:spChg>
        <pc:spChg chg="add del">
          <ac:chgData name="Гост потребител" userId="135fadbd047ffad2" providerId="Windows Live" clId="Web-{69897353-C223-4D21-B7D7-8979E934F37C}" dt="2021-04-04T19:21:09.617" v="3"/>
          <ac:spMkLst>
            <pc:docMk/>
            <pc:sldMk cId="2102979937" sldId="260"/>
            <ac:spMk id="30" creationId="{1B9047A0-D508-41B4-9987-A03A1C314035}"/>
          </ac:spMkLst>
        </pc:spChg>
        <pc:spChg chg="add del">
          <ac:chgData name="Гост потребител" userId="135fadbd047ffad2" providerId="Windows Live" clId="Web-{69897353-C223-4D21-B7D7-8979E934F37C}" dt="2021-04-04T19:21:09.617" v="3"/>
          <ac:spMkLst>
            <pc:docMk/>
            <pc:sldMk cId="2102979937" sldId="260"/>
            <ac:spMk id="31" creationId="{B679C71C-F606-4D18-A66B-277C1FD5C770}"/>
          </ac:spMkLst>
        </pc:spChg>
        <pc:spChg chg="add">
          <ac:chgData name="Гост потребител" userId="135fadbd047ffad2" providerId="Windows Live" clId="Web-{69897353-C223-4D21-B7D7-8979E934F37C}" dt="2021-04-04T19:21:09.680" v="4"/>
          <ac:spMkLst>
            <pc:docMk/>
            <pc:sldMk cId="2102979937" sldId="260"/>
            <ac:spMk id="34" creationId="{4FA533C5-33E3-4611-AF9F-72811D8B26A6}"/>
          </ac:spMkLst>
        </pc:spChg>
        <pc:spChg chg="add">
          <ac:chgData name="Гост потребител" userId="135fadbd047ffad2" providerId="Windows Live" clId="Web-{69897353-C223-4D21-B7D7-8979E934F37C}" dt="2021-04-04T19:21:09.680" v="4"/>
          <ac:spMkLst>
            <pc:docMk/>
            <pc:sldMk cId="2102979937" sldId="260"/>
            <ac:spMk id="37" creationId="{87F0FDC4-AD8C-47D9-9131-623C98ADB0AE}"/>
          </ac:spMkLst>
        </pc:spChg>
        <pc:spChg chg="add">
          <ac:chgData name="Гост потребител" userId="135fadbd047ffad2" providerId="Windows Live" clId="Web-{69897353-C223-4D21-B7D7-8979E934F37C}" dt="2021-04-04T19:21:09.680" v="4"/>
          <ac:spMkLst>
            <pc:docMk/>
            <pc:sldMk cId="2102979937" sldId="260"/>
            <ac:spMk id="38" creationId="{E6A222EB-A81E-4238-B08D-AAB1828C8E0B}"/>
          </ac:spMkLst>
        </pc:spChg>
        <pc:spChg chg="add">
          <ac:chgData name="Гост потребител" userId="135fadbd047ffad2" providerId="Windows Live" clId="Web-{69897353-C223-4D21-B7D7-8979E934F37C}" dt="2021-04-04T19:21:09.680" v="4"/>
          <ac:spMkLst>
            <pc:docMk/>
            <pc:sldMk cId="2102979937" sldId="260"/>
            <ac:spMk id="39" creationId="{E014676C-074B-475A-8346-9C901C86CB97}"/>
          </ac:spMkLst>
        </pc:spChg>
        <pc:picChg chg="add del">
          <ac:chgData name="Гост потребител" userId="135fadbd047ffad2" providerId="Windows Live" clId="Web-{69897353-C223-4D21-B7D7-8979E934F37C}" dt="2021-04-04T19:20:45.961" v="1"/>
          <ac:picMkLst>
            <pc:docMk/>
            <pc:sldMk cId="2102979937" sldId="260"/>
            <ac:picMk id="5" creationId="{91B28F63-CF00-448F-B141-FE33C33B1891}"/>
          </ac:picMkLst>
        </pc:picChg>
        <pc:picChg chg="add del">
          <ac:chgData name="Гост потребител" userId="135fadbd047ffad2" providerId="Windows Live" clId="Web-{69897353-C223-4D21-B7D7-8979E934F37C}" dt="2021-04-04T19:20:45.961" v="1"/>
          <ac:picMkLst>
            <pc:docMk/>
            <pc:sldMk cId="2102979937" sldId="260"/>
            <ac:picMk id="6" creationId="{2AE609E2-8522-44E4-9077-980E5BCF3E14}"/>
          </ac:picMkLst>
        </pc:picChg>
        <pc:picChg chg="add del">
          <ac:chgData name="Гост потребител" userId="135fadbd047ffad2" providerId="Windows Live" clId="Web-{69897353-C223-4D21-B7D7-8979E934F37C}" dt="2021-04-04T19:20:45.961" v="1"/>
          <ac:picMkLst>
            <pc:docMk/>
            <pc:sldMk cId="2102979937" sldId="260"/>
            <ac:picMk id="9" creationId="{8949AD42-25FD-4C3D-9EEE-B7FEC5809988}"/>
          </ac:picMkLst>
        </pc:picChg>
        <pc:picChg chg="add del">
          <ac:chgData name="Гост потребител" userId="135fadbd047ffad2" providerId="Windows Live" clId="Web-{69897353-C223-4D21-B7D7-8979E934F37C}" dt="2021-04-04T19:20:45.961" v="1"/>
          <ac:picMkLst>
            <pc:docMk/>
            <pc:sldMk cId="2102979937" sldId="260"/>
            <ac:picMk id="11" creationId="{6AC7D913-60B7-4603-881B-831DA5D3A940}"/>
          </ac:picMkLst>
        </pc:picChg>
        <pc:picChg chg="add del">
          <ac:chgData name="Гост потребител" userId="135fadbd047ffad2" providerId="Windows Live" clId="Web-{69897353-C223-4D21-B7D7-8979E934F37C}" dt="2021-04-04T19:21:09.617" v="3"/>
          <ac:picMkLst>
            <pc:docMk/>
            <pc:sldMk cId="2102979937" sldId="260"/>
            <ac:picMk id="21" creationId="{91B28F63-CF00-448F-B141-FE33C33B1891}"/>
          </ac:picMkLst>
        </pc:picChg>
        <pc:picChg chg="add del">
          <ac:chgData name="Гост потребител" userId="135fadbd047ffad2" providerId="Windows Live" clId="Web-{69897353-C223-4D21-B7D7-8979E934F37C}" dt="2021-04-04T19:21:09.617" v="3"/>
          <ac:picMkLst>
            <pc:docMk/>
            <pc:sldMk cId="2102979937" sldId="260"/>
            <ac:picMk id="23" creationId="{2AE609E2-8522-44E4-9077-980E5BCF3E14}"/>
          </ac:picMkLst>
        </pc:picChg>
        <pc:picChg chg="add del">
          <ac:chgData name="Гост потребител" userId="135fadbd047ffad2" providerId="Windows Live" clId="Web-{69897353-C223-4D21-B7D7-8979E934F37C}" dt="2021-04-04T19:21:09.617" v="3"/>
          <ac:picMkLst>
            <pc:docMk/>
            <pc:sldMk cId="2102979937" sldId="260"/>
            <ac:picMk id="26" creationId="{8949AD42-25FD-4C3D-9EEE-B7FEC5809988}"/>
          </ac:picMkLst>
        </pc:picChg>
        <pc:picChg chg="add del">
          <ac:chgData name="Гост потребител" userId="135fadbd047ffad2" providerId="Windows Live" clId="Web-{69897353-C223-4D21-B7D7-8979E934F37C}" dt="2021-04-04T19:21:09.617" v="3"/>
          <ac:picMkLst>
            <pc:docMk/>
            <pc:sldMk cId="2102979937" sldId="260"/>
            <ac:picMk id="27" creationId="{6AC7D913-60B7-4603-881B-831DA5D3A940}"/>
          </ac:picMkLst>
        </pc:picChg>
        <pc:picChg chg="add">
          <ac:chgData name="Гост потребител" userId="135fadbd047ffad2" providerId="Windows Live" clId="Web-{69897353-C223-4D21-B7D7-8979E934F37C}" dt="2021-04-04T19:21:09.680" v="4"/>
          <ac:picMkLst>
            <pc:docMk/>
            <pc:sldMk cId="2102979937" sldId="260"/>
            <ac:picMk id="32" creationId="{91B28F63-CF00-448F-B141-FE33C33B1891}"/>
          </ac:picMkLst>
        </pc:picChg>
        <pc:picChg chg="add">
          <ac:chgData name="Гост потребител" userId="135fadbd047ffad2" providerId="Windows Live" clId="Web-{69897353-C223-4D21-B7D7-8979E934F37C}" dt="2021-04-04T19:21:09.680" v="4"/>
          <ac:picMkLst>
            <pc:docMk/>
            <pc:sldMk cId="2102979937" sldId="260"/>
            <ac:picMk id="33" creationId="{2AE609E2-8522-44E4-9077-980E5BCF3E14}"/>
          </ac:picMkLst>
        </pc:picChg>
        <pc:picChg chg="add">
          <ac:chgData name="Гост потребител" userId="135fadbd047ffad2" providerId="Windows Live" clId="Web-{69897353-C223-4D21-B7D7-8979E934F37C}" dt="2021-04-04T19:21:09.680" v="4"/>
          <ac:picMkLst>
            <pc:docMk/>
            <pc:sldMk cId="2102979937" sldId="260"/>
            <ac:picMk id="35" creationId="{8949AD42-25FD-4C3D-9EEE-B7FEC5809988}"/>
          </ac:picMkLst>
        </pc:picChg>
        <pc:picChg chg="add">
          <ac:chgData name="Гост потребител" userId="135fadbd047ffad2" providerId="Windows Live" clId="Web-{69897353-C223-4D21-B7D7-8979E934F37C}" dt="2021-04-04T19:21:09.680" v="4"/>
          <ac:picMkLst>
            <pc:docMk/>
            <pc:sldMk cId="2102979937" sldId="260"/>
            <ac:picMk id="36" creationId="{6AC7D913-60B7-4603-881B-831DA5D3A940}"/>
          </ac:picMkLst>
        </pc:picChg>
        <pc:cxnChg chg="add del">
          <ac:chgData name="Гост потребител" userId="135fadbd047ffad2" providerId="Windows Live" clId="Web-{69897353-C223-4D21-B7D7-8979E934F37C}" dt="2021-04-04T19:20:45.961" v="1"/>
          <ac:cxnSpMkLst>
            <pc:docMk/>
            <pc:sldMk cId="2102979937" sldId="260"/>
            <ac:cxnSpMk id="19" creationId="{C632DB3C-29C8-435B-832E-2A00033193CD}"/>
          </ac:cxnSpMkLst>
        </pc:cxnChg>
        <pc:cxnChg chg="add">
          <ac:chgData name="Гост потребител" userId="135fadbd047ffad2" providerId="Windows Live" clId="Web-{69897353-C223-4D21-B7D7-8979E934F37C}" dt="2021-04-04T19:21:09.680" v="4"/>
          <ac:cxnSpMkLst>
            <pc:docMk/>
            <pc:sldMk cId="2102979937" sldId="260"/>
            <ac:cxnSpMk id="40" creationId="{179C4C8E-197B-4679-AE96-B5147F971C90}"/>
          </ac:cxnSpMkLst>
        </pc:cxnChg>
      </pc:sldChg>
      <pc:sldChg chg="addSp delSp modSp new">
        <pc:chgData name="Гост потребител" userId="135fadbd047ffad2" providerId="Windows Live" clId="Web-{69897353-C223-4D21-B7D7-8979E934F37C}" dt="2021-04-04T19:30:24.785" v="109" actId="1076"/>
        <pc:sldMkLst>
          <pc:docMk/>
          <pc:sldMk cId="3467262261" sldId="261"/>
        </pc:sldMkLst>
        <pc:spChg chg="mod">
          <ac:chgData name="Гост потребител" userId="135fadbd047ffad2" providerId="Windows Live" clId="Web-{69897353-C223-4D21-B7D7-8979E934F37C}" dt="2021-04-04T19:30:15.394" v="108" actId="14100"/>
          <ac:spMkLst>
            <pc:docMk/>
            <pc:sldMk cId="3467262261" sldId="261"/>
            <ac:spMk id="2" creationId="{1A78B180-0517-415B-95CC-E2C01FFC6976}"/>
          </ac:spMkLst>
        </pc:spChg>
        <pc:spChg chg="del">
          <ac:chgData name="Гост потребител" userId="135fadbd047ffad2" providerId="Windows Live" clId="Web-{69897353-C223-4D21-B7D7-8979E934F37C}" dt="2021-04-04T19:29:53.363" v="101"/>
          <ac:spMkLst>
            <pc:docMk/>
            <pc:sldMk cId="3467262261" sldId="261"/>
            <ac:spMk id="3" creationId="{6083F44B-839A-48AB-9B84-9F477F51086A}"/>
          </ac:spMkLst>
        </pc:spChg>
        <pc:picChg chg="add mod ord">
          <ac:chgData name="Гост потребител" userId="135fadbd047ffad2" providerId="Windows Live" clId="Web-{69897353-C223-4D21-B7D7-8979E934F37C}" dt="2021-04-04T19:30:24.785" v="109" actId="1076"/>
          <ac:picMkLst>
            <pc:docMk/>
            <pc:sldMk cId="3467262261" sldId="261"/>
            <ac:picMk id="4" creationId="{15151A72-260B-44C9-B926-DE12985B7831}"/>
          </ac:picMkLst>
        </pc:picChg>
      </pc:sldChg>
      <pc:sldChg chg="addSp delSp modSp new mod setBg setClrOvrMap">
        <pc:chgData name="Гост потребител" userId="135fadbd047ffad2" providerId="Windows Live" clId="Web-{69897353-C223-4D21-B7D7-8979E934F37C}" dt="2021-04-04T20:08:44.196" v="1403"/>
        <pc:sldMkLst>
          <pc:docMk/>
          <pc:sldMk cId="778700104" sldId="262"/>
        </pc:sldMkLst>
        <pc:spChg chg="mod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2" creationId="{D0260E18-2836-45A5-8EE1-F73538D2E310}"/>
          </ac:spMkLst>
        </pc:spChg>
        <pc:spChg chg="del">
          <ac:chgData name="Гост потребител" userId="135fadbd047ffad2" providerId="Windows Live" clId="Web-{69897353-C223-4D21-B7D7-8979E934F37C}" dt="2021-04-04T19:52:52.219" v="123"/>
          <ac:spMkLst>
            <pc:docMk/>
            <pc:sldMk cId="778700104" sldId="262"/>
            <ac:spMk id="3" creationId="{7B7F3924-6624-4359-83B4-061BEAC39861}"/>
          </ac:spMkLst>
        </pc:spChg>
        <pc:spChg chg="add del">
          <ac:chgData name="Гост потребител" userId="135fadbd047ffad2" providerId="Windows Live" clId="Web-{69897353-C223-4D21-B7D7-8979E934F37C}" dt="2021-04-04T19:55:48.519" v="238"/>
          <ac:spMkLst>
            <pc:docMk/>
            <pc:sldMk cId="778700104" sldId="262"/>
            <ac:spMk id="13" creationId="{4AC0CD9D-7610-4620-93B4-798CCD9AB581}"/>
          </ac:spMkLst>
        </pc:spChg>
        <pc:spChg chg="add del">
          <ac:chgData name="Гост потребител" userId="135fadbd047ffad2" providerId="Windows Live" clId="Web-{69897353-C223-4D21-B7D7-8979E934F37C}" dt="2021-04-04T19:55:48.519" v="238"/>
          <ac:spMkLst>
            <pc:docMk/>
            <pc:sldMk cId="778700104" sldId="262"/>
            <ac:spMk id="19" creationId="{DE4D62F9-188E-4530-84C2-24BDEE4BEB82}"/>
          </ac:spMkLst>
        </pc:spChg>
        <pc:spChg chg="add del">
          <ac:chgData name="Гост потребител" userId="135fadbd047ffad2" providerId="Windows Live" clId="Web-{69897353-C223-4D21-B7D7-8979E934F37C}" dt="2021-04-04T19:55:48.519" v="238"/>
          <ac:spMkLst>
            <pc:docMk/>
            <pc:sldMk cId="778700104" sldId="262"/>
            <ac:spMk id="21" creationId="{757B325C-3E35-45CF-9D07-3BCB281F3B9C}"/>
          </ac:spMkLst>
        </pc:spChg>
        <pc:spChg chg="add del">
          <ac:chgData name="Гост потребител" userId="135fadbd047ffad2" providerId="Windows Live" clId="Web-{69897353-C223-4D21-B7D7-8979E934F37C}" dt="2021-04-04T19:55:48.519" v="238"/>
          <ac:spMkLst>
            <pc:docMk/>
            <pc:sldMk cId="778700104" sldId="262"/>
            <ac:spMk id="23" creationId="{C24BEC42-AFF3-40D1-93A2-A27A42E1E23C}"/>
          </ac:spMkLst>
        </pc:spChg>
        <pc:spChg chg="add del">
          <ac:chgData name="Гост потребител" userId="135fadbd047ffad2" providerId="Windows Live" clId="Web-{69897353-C223-4D21-B7D7-8979E934F37C}" dt="2021-04-04T19:55:48.519" v="238"/>
          <ac:spMkLst>
            <pc:docMk/>
            <pc:sldMk cId="778700104" sldId="262"/>
            <ac:spMk id="25" creationId="{608F427C-1EC9-4280-9367-F2B3AA063E82}"/>
          </ac:spMkLst>
        </pc:spChg>
        <pc:spChg chg="add del">
          <ac:chgData name="Гост потребител" userId="135fadbd047ffad2" providerId="Windows Live" clId="Web-{69897353-C223-4D21-B7D7-8979E934F37C}" dt="2021-04-04T19:55:48.519" v="238"/>
          <ac:spMkLst>
            <pc:docMk/>
            <pc:sldMk cId="778700104" sldId="262"/>
            <ac:spMk id="27" creationId="{F98810A7-E114-447A-A7D6-69B27CFB5650}"/>
          </ac:spMkLst>
        </pc:spChg>
        <pc:spChg chg="add del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36" creationId="{4AC0CD9D-7610-4620-93B4-798CCD9AB581}"/>
          </ac:spMkLst>
        </pc:spChg>
        <pc:spChg chg="add del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42" creationId="{DE4D62F9-188E-4530-84C2-24BDEE4BEB82}"/>
          </ac:spMkLst>
        </pc:spChg>
        <pc:spChg chg="add del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44" creationId="{757B325C-3E35-45CF-9D07-3BCB281F3B9C}"/>
          </ac:spMkLst>
        </pc:spChg>
        <pc:spChg chg="add del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46" creationId="{C24BEC42-AFF3-40D1-93A2-A27A42E1E23C}"/>
          </ac:spMkLst>
        </pc:spChg>
        <pc:spChg chg="add del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48" creationId="{608F427C-1EC9-4280-9367-F2B3AA063E82}"/>
          </ac:spMkLst>
        </pc:spChg>
        <pc:spChg chg="add del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50" creationId="{F98810A7-E114-447A-A7D6-69B27CFB5650}"/>
          </ac:spMkLst>
        </pc:spChg>
        <pc:spChg chg="add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59" creationId="{4AC0CD9D-7610-4620-93B4-798CCD9AB581}"/>
          </ac:spMkLst>
        </pc:spChg>
        <pc:spChg chg="add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65" creationId="{DE4D62F9-188E-4530-84C2-24BDEE4BEB82}"/>
          </ac:spMkLst>
        </pc:spChg>
        <pc:spChg chg="add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67" creationId="{D27CF008-4B18-436D-B2D5-C1346C12438E}"/>
          </ac:spMkLst>
        </pc:spChg>
        <pc:spChg chg="add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69" creationId="{CE22DAD8-5F67-4B73-ADA9-06EF381F7AD6}"/>
          </ac:spMkLst>
        </pc:spChg>
        <pc:spChg chg="add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71" creationId="{E4F17063-EDA4-417B-946F-BA357F3B390D}"/>
          </ac:spMkLst>
        </pc:spChg>
        <pc:spChg chg="add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73" creationId="{D36F3EEA-55D4-4677-80E7-92D00B8F343B}"/>
          </ac:spMkLst>
        </pc:spChg>
        <pc:graphicFrameChg chg="add del mod modGraphic">
          <ac:chgData name="Гост потребител" userId="135fadbd047ffad2" providerId="Windows Live" clId="Web-{69897353-C223-4D21-B7D7-8979E934F37C}" dt="2021-04-04T19:55:16.910" v="234"/>
          <ac:graphicFrameMkLst>
            <pc:docMk/>
            <pc:sldMk cId="778700104" sldId="262"/>
            <ac:graphicFrameMk id="4" creationId="{7E22D709-A20C-4E77-A950-8D1445ECB276}"/>
          </ac:graphicFrameMkLst>
        </pc:graphicFrameChg>
        <pc:graphicFrameChg chg="add mod modGraphic">
          <ac:chgData name="Гост потребител" userId="135fadbd047ffad2" providerId="Windows Live" clId="Web-{69897353-C223-4D21-B7D7-8979E934F37C}" dt="2021-04-04T20:08:44.196" v="1403"/>
          <ac:graphicFrameMkLst>
            <pc:docMk/>
            <pc:sldMk cId="778700104" sldId="262"/>
            <ac:graphicFrameMk id="5" creationId="{53F0AA06-C64C-43A3-B106-3D1FCD06A429}"/>
          </ac:graphicFrameMkLst>
        </pc:graphicFrameChg>
        <pc:picChg chg="add del">
          <ac:chgData name="Гост потребител" userId="135fadbd047ffad2" providerId="Windows Live" clId="Web-{69897353-C223-4D21-B7D7-8979E934F37C}" dt="2021-04-04T19:55:48.519" v="238"/>
          <ac:picMkLst>
            <pc:docMk/>
            <pc:sldMk cId="778700104" sldId="262"/>
            <ac:picMk id="9" creationId="{41B68C77-138E-4BF7-A276-BD0C78A4219F}"/>
          </ac:picMkLst>
        </pc:picChg>
        <pc:picChg chg="add del">
          <ac:chgData name="Гост потребител" userId="135fadbd047ffad2" providerId="Windows Live" clId="Web-{69897353-C223-4D21-B7D7-8979E934F37C}" dt="2021-04-04T19:55:48.519" v="238"/>
          <ac:picMkLst>
            <pc:docMk/>
            <pc:sldMk cId="778700104" sldId="262"/>
            <ac:picMk id="11" creationId="{7C268552-D473-46ED-B1B8-422042C4DEF1}"/>
          </ac:picMkLst>
        </pc:picChg>
        <pc:picChg chg="add del">
          <ac:chgData name="Гост потребител" userId="135fadbd047ffad2" providerId="Windows Live" clId="Web-{69897353-C223-4D21-B7D7-8979E934F37C}" dt="2021-04-04T19:55:48.519" v="238"/>
          <ac:picMkLst>
            <pc:docMk/>
            <pc:sldMk cId="778700104" sldId="262"/>
            <ac:picMk id="15" creationId="{B9238B3E-24AA-439A-B527-6C5DF6D72145}"/>
          </ac:picMkLst>
        </pc:picChg>
        <pc:picChg chg="add del">
          <ac:chgData name="Гост потребител" userId="135fadbd047ffad2" providerId="Windows Live" clId="Web-{69897353-C223-4D21-B7D7-8979E934F37C}" dt="2021-04-04T19:55:48.519" v="238"/>
          <ac:picMkLst>
            <pc:docMk/>
            <pc:sldMk cId="778700104" sldId="262"/>
            <ac:picMk id="17" creationId="{69F01145-BEA3-4CBF-AA21-10077B948CA8}"/>
          </ac:picMkLst>
        </pc:picChg>
        <pc:picChg chg="add del">
          <ac:chgData name="Гост потребител" userId="135fadbd047ffad2" providerId="Windows Live" clId="Web-{69897353-C223-4D21-B7D7-8979E934F37C}" dt="2021-04-04T19:56:43.474" v="319"/>
          <ac:picMkLst>
            <pc:docMk/>
            <pc:sldMk cId="778700104" sldId="262"/>
            <ac:picMk id="32" creationId="{41B68C77-138E-4BF7-A276-BD0C78A4219F}"/>
          </ac:picMkLst>
        </pc:picChg>
        <pc:picChg chg="add del">
          <ac:chgData name="Гост потребител" userId="135fadbd047ffad2" providerId="Windows Live" clId="Web-{69897353-C223-4D21-B7D7-8979E934F37C}" dt="2021-04-04T19:56:43.474" v="319"/>
          <ac:picMkLst>
            <pc:docMk/>
            <pc:sldMk cId="778700104" sldId="262"/>
            <ac:picMk id="34" creationId="{7C268552-D473-46ED-B1B8-422042C4DEF1}"/>
          </ac:picMkLst>
        </pc:picChg>
        <pc:picChg chg="add del">
          <ac:chgData name="Гост потребител" userId="135fadbd047ffad2" providerId="Windows Live" clId="Web-{69897353-C223-4D21-B7D7-8979E934F37C}" dt="2021-04-04T19:56:43.474" v="319"/>
          <ac:picMkLst>
            <pc:docMk/>
            <pc:sldMk cId="778700104" sldId="262"/>
            <ac:picMk id="38" creationId="{B9238B3E-24AA-439A-B527-6C5DF6D72145}"/>
          </ac:picMkLst>
        </pc:picChg>
        <pc:picChg chg="add del">
          <ac:chgData name="Гост потребител" userId="135fadbd047ffad2" providerId="Windows Live" clId="Web-{69897353-C223-4D21-B7D7-8979E934F37C}" dt="2021-04-04T19:56:43.474" v="319"/>
          <ac:picMkLst>
            <pc:docMk/>
            <pc:sldMk cId="778700104" sldId="262"/>
            <ac:picMk id="40" creationId="{69F01145-BEA3-4CBF-AA21-10077B948CA8}"/>
          </ac:picMkLst>
        </pc:picChg>
        <pc:picChg chg="add">
          <ac:chgData name="Гост потребител" userId="135fadbd047ffad2" providerId="Windows Live" clId="Web-{69897353-C223-4D21-B7D7-8979E934F37C}" dt="2021-04-04T19:56:43.474" v="319"/>
          <ac:picMkLst>
            <pc:docMk/>
            <pc:sldMk cId="778700104" sldId="262"/>
            <ac:picMk id="55" creationId="{41B68C77-138E-4BF7-A276-BD0C78A4219F}"/>
          </ac:picMkLst>
        </pc:picChg>
        <pc:picChg chg="add">
          <ac:chgData name="Гост потребител" userId="135fadbd047ffad2" providerId="Windows Live" clId="Web-{69897353-C223-4D21-B7D7-8979E934F37C}" dt="2021-04-04T19:56:43.474" v="319"/>
          <ac:picMkLst>
            <pc:docMk/>
            <pc:sldMk cId="778700104" sldId="262"/>
            <ac:picMk id="57" creationId="{7C268552-D473-46ED-B1B8-422042C4DEF1}"/>
          </ac:picMkLst>
        </pc:picChg>
        <pc:picChg chg="add">
          <ac:chgData name="Гост потребител" userId="135fadbd047ffad2" providerId="Windows Live" clId="Web-{69897353-C223-4D21-B7D7-8979E934F37C}" dt="2021-04-04T19:56:43.474" v="319"/>
          <ac:picMkLst>
            <pc:docMk/>
            <pc:sldMk cId="778700104" sldId="262"/>
            <ac:picMk id="61" creationId="{B9238B3E-24AA-439A-B527-6C5DF6D72145}"/>
          </ac:picMkLst>
        </pc:picChg>
        <pc:picChg chg="add">
          <ac:chgData name="Гост потребител" userId="135fadbd047ffad2" providerId="Windows Live" clId="Web-{69897353-C223-4D21-B7D7-8979E934F37C}" dt="2021-04-04T19:56:43.474" v="319"/>
          <ac:picMkLst>
            <pc:docMk/>
            <pc:sldMk cId="778700104" sldId="262"/>
            <ac:picMk id="63" creationId="{69F01145-BEA3-4CBF-AA21-10077B948CA8}"/>
          </ac:picMkLst>
        </pc:picChg>
      </pc:sldChg>
      <pc:sldChg chg="addSp delSp modSp new mod setBg setClrOvrMap">
        <pc:chgData name="Гост потребител" userId="135fadbd047ffad2" providerId="Windows Live" clId="Web-{69897353-C223-4D21-B7D7-8979E934F37C}" dt="2021-04-04T20:24:55.855" v="1449" actId="1076"/>
        <pc:sldMkLst>
          <pc:docMk/>
          <pc:sldMk cId="3261689395" sldId="263"/>
        </pc:sldMkLst>
        <pc:spChg chg="mod">
          <ac:chgData name="Гост потребител" userId="135fadbd047ffad2" providerId="Windows Live" clId="Web-{69897353-C223-4D21-B7D7-8979E934F37C}" dt="2021-04-04T20:20:51.553" v="1422" actId="1076"/>
          <ac:spMkLst>
            <pc:docMk/>
            <pc:sldMk cId="3261689395" sldId="263"/>
            <ac:spMk id="2" creationId="{5895C2D0-7266-4C66-AC10-0299336BC8A9}"/>
          </ac:spMkLst>
        </pc:spChg>
        <pc:spChg chg="del mod">
          <ac:chgData name="Гост потребител" userId="135fadbd047ffad2" providerId="Windows Live" clId="Web-{69897353-C223-4D21-B7D7-8979E934F37C}" dt="2021-04-04T20:21:08.304" v="1423"/>
          <ac:spMkLst>
            <pc:docMk/>
            <pc:sldMk cId="3261689395" sldId="263"/>
            <ac:spMk id="3" creationId="{A8A99143-2889-4039-BF61-8234A36A1468}"/>
          </ac:spMkLst>
        </pc:spChg>
        <pc:spChg chg="add del mod">
          <ac:chgData name="Гост потребител" userId="135fadbd047ffad2" providerId="Windows Live" clId="Web-{69897353-C223-4D21-B7D7-8979E934F37C}" dt="2021-04-04T20:21:55.586" v="1427"/>
          <ac:spMkLst>
            <pc:docMk/>
            <pc:sldMk cId="3261689395" sldId="263"/>
            <ac:spMk id="6" creationId="{B8258472-30B2-40DA-A5CC-6E40D09E47DD}"/>
          </ac:spMkLst>
        </pc:spChg>
        <pc:spChg chg="add">
          <ac:chgData name="Гост потребител" userId="135fadbd047ffad2" providerId="Windows Live" clId="Web-{69897353-C223-4D21-B7D7-8979E934F37C}" dt="2021-04-04T20:20:19.662" v="1405"/>
          <ac:spMkLst>
            <pc:docMk/>
            <pc:sldMk cId="3261689395" sldId="263"/>
            <ac:spMk id="8" creationId="{74CD14DB-BB81-479F-A1FC-1C75640E9F84}"/>
          </ac:spMkLst>
        </pc:spChg>
        <pc:spChg chg="add">
          <ac:chgData name="Гост потребител" userId="135fadbd047ffad2" providerId="Windows Live" clId="Web-{69897353-C223-4D21-B7D7-8979E934F37C}" dt="2021-04-04T20:20:19.662" v="1405"/>
          <ac:spMkLst>
            <pc:docMk/>
            <pc:sldMk cId="3261689395" sldId="263"/>
            <ac:spMk id="10" creationId="{C943A91B-7CA7-4592-A975-73B1BF8C4C74}"/>
          </ac:spMkLst>
        </pc:spChg>
        <pc:spChg chg="add">
          <ac:chgData name="Гост потребител" userId="135fadbd047ffad2" providerId="Windows Live" clId="Web-{69897353-C223-4D21-B7D7-8979E934F37C}" dt="2021-04-04T20:20:19.662" v="1405"/>
          <ac:spMkLst>
            <pc:docMk/>
            <pc:sldMk cId="3261689395" sldId="263"/>
            <ac:spMk id="12" creationId="{EC471314-E46A-414B-8D91-74880E84F187}"/>
          </ac:spMkLst>
        </pc:spChg>
        <pc:spChg chg="add">
          <ac:chgData name="Гост потребител" userId="135fadbd047ffad2" providerId="Windows Live" clId="Web-{69897353-C223-4D21-B7D7-8979E934F37C}" dt="2021-04-04T20:20:19.662" v="1405"/>
          <ac:spMkLst>
            <pc:docMk/>
            <pc:sldMk cId="3261689395" sldId="263"/>
            <ac:spMk id="14" creationId="{6A681326-1C9D-44A3-A627-3871BDAE4127}"/>
          </ac:spMkLst>
        </pc:spChg>
        <pc:picChg chg="add del mod ord">
          <ac:chgData name="Гост потребител" userId="135fadbd047ffad2" providerId="Windows Live" clId="Web-{69897353-C223-4D21-B7D7-8979E934F37C}" dt="2021-04-04T20:21:17.132" v="1426"/>
          <ac:picMkLst>
            <pc:docMk/>
            <pc:sldMk cId="3261689395" sldId="263"/>
            <ac:picMk id="4" creationId="{3A449E26-46E2-4883-BFD8-FBEA83E6F6F9}"/>
          </ac:picMkLst>
        </pc:picChg>
        <pc:picChg chg="add mod ord">
          <ac:chgData name="Гост потребител" userId="135fadbd047ffad2" providerId="Windows Live" clId="Web-{69897353-C223-4D21-B7D7-8979E934F37C}" dt="2021-04-04T20:22:10.445" v="1432" actId="1076"/>
          <ac:picMkLst>
            <pc:docMk/>
            <pc:sldMk cId="3261689395" sldId="263"/>
            <ac:picMk id="7" creationId="{10D0068F-E097-4265-B0B4-FA88A8FF3516}"/>
          </ac:picMkLst>
        </pc:picChg>
        <pc:picChg chg="add mod">
          <ac:chgData name="Гост потребител" userId="135fadbd047ffad2" providerId="Windows Live" clId="Web-{69897353-C223-4D21-B7D7-8979E934F37C}" dt="2021-04-04T20:24:55.855" v="1449" actId="1076"/>
          <ac:picMkLst>
            <pc:docMk/>
            <pc:sldMk cId="3261689395" sldId="263"/>
            <ac:picMk id="9" creationId="{BB6A9948-196D-4548-AF5D-589137DD5619}"/>
          </ac:picMkLst>
        </pc:picChg>
        <pc:picChg chg="add mod">
          <ac:chgData name="Гост потребител" userId="135fadbd047ffad2" providerId="Windows Live" clId="Web-{69897353-C223-4D21-B7D7-8979E934F37C}" dt="2021-04-04T20:24:51.542" v="1448" actId="1076"/>
          <ac:picMkLst>
            <pc:docMk/>
            <pc:sldMk cId="3261689395" sldId="263"/>
            <ac:picMk id="11" creationId="{4A92D2E7-34AE-445B-8FA3-83D347E8042B}"/>
          </ac:picMkLst>
        </pc:picChg>
      </pc:sldChg>
      <pc:sldChg chg="new del">
        <pc:chgData name="Гост потребител" userId="135fadbd047ffad2" providerId="Windows Live" clId="Web-{69897353-C223-4D21-B7D7-8979E934F37C}" dt="2021-04-04T20:25:33.684" v="1452"/>
        <pc:sldMkLst>
          <pc:docMk/>
          <pc:sldMk cId="3994924321" sldId="264"/>
        </pc:sldMkLst>
      </pc:sldChg>
      <pc:sldChg chg="addSp delSp modSp add replId">
        <pc:chgData name="Гост потребител" userId="135fadbd047ffad2" providerId="Windows Live" clId="Web-{69897353-C223-4D21-B7D7-8979E934F37C}" dt="2021-04-04T20:32:23.317" v="1489" actId="1076"/>
        <pc:sldMkLst>
          <pc:docMk/>
          <pc:sldMk cId="3631565912" sldId="265"/>
        </pc:sldMkLst>
        <pc:spChg chg="add del mod">
          <ac:chgData name="Гост потребител" userId="135fadbd047ffad2" providerId="Windows Live" clId="Web-{69897353-C223-4D21-B7D7-8979E934F37C}" dt="2021-04-04T20:26:45.669" v="1456"/>
          <ac:spMkLst>
            <pc:docMk/>
            <pc:sldMk cId="3631565912" sldId="265"/>
            <ac:spMk id="4" creationId="{AD71183B-0FE9-469D-BC5A-ED48FC6A548A}"/>
          </ac:spMkLst>
        </pc:spChg>
        <pc:picChg chg="add mod ord">
          <ac:chgData name="Гост потребител" userId="135fadbd047ffad2" providerId="Windows Live" clId="Web-{69897353-C223-4D21-B7D7-8979E934F37C}" dt="2021-04-04T20:29:56.657" v="1480" actId="1076"/>
          <ac:picMkLst>
            <pc:docMk/>
            <pc:sldMk cId="3631565912" sldId="265"/>
            <ac:picMk id="5" creationId="{DAB84C9B-49A2-4F95-9F42-F3ED699C9612}"/>
          </ac:picMkLst>
        </pc:picChg>
        <pc:picChg chg="add mod">
          <ac:chgData name="Гост потребител" userId="135fadbd047ffad2" providerId="Windows Live" clId="Web-{69897353-C223-4D21-B7D7-8979E934F37C}" dt="2021-04-04T20:29:45.814" v="1477" actId="1076"/>
          <ac:picMkLst>
            <pc:docMk/>
            <pc:sldMk cId="3631565912" sldId="265"/>
            <ac:picMk id="6" creationId="{1901EBBE-F8A8-43CB-9EB0-4DEAC3550CDA}"/>
          </ac:picMkLst>
        </pc:picChg>
        <pc:picChg chg="del">
          <ac:chgData name="Гост потребител" userId="135fadbd047ffad2" providerId="Windows Live" clId="Web-{69897353-C223-4D21-B7D7-8979E934F37C}" dt="2021-04-04T20:25:36.481" v="1453"/>
          <ac:picMkLst>
            <pc:docMk/>
            <pc:sldMk cId="3631565912" sldId="265"/>
            <ac:picMk id="7" creationId="{10D0068F-E097-4265-B0B4-FA88A8FF3516}"/>
          </ac:picMkLst>
        </pc:picChg>
        <pc:picChg chg="del">
          <ac:chgData name="Гост потребител" userId="135fadbd047ffad2" providerId="Windows Live" clId="Web-{69897353-C223-4D21-B7D7-8979E934F37C}" dt="2021-04-04T20:25:37.043" v="1454"/>
          <ac:picMkLst>
            <pc:docMk/>
            <pc:sldMk cId="3631565912" sldId="265"/>
            <ac:picMk id="9" creationId="{BB6A9948-196D-4548-AF5D-589137DD5619}"/>
          </ac:picMkLst>
        </pc:picChg>
        <pc:picChg chg="del">
          <ac:chgData name="Гост потребител" userId="135fadbd047ffad2" providerId="Windows Live" clId="Web-{69897353-C223-4D21-B7D7-8979E934F37C}" dt="2021-04-04T20:25:38.231" v="1455"/>
          <ac:picMkLst>
            <pc:docMk/>
            <pc:sldMk cId="3631565912" sldId="265"/>
            <ac:picMk id="11" creationId="{4A92D2E7-34AE-445B-8FA3-83D347E8042B}"/>
          </ac:picMkLst>
        </pc:picChg>
        <pc:picChg chg="add mod">
          <ac:chgData name="Гост потребител" userId="135fadbd047ffad2" providerId="Windows Live" clId="Web-{69897353-C223-4D21-B7D7-8979E934F37C}" dt="2021-04-04T20:30:06.533" v="1482" actId="1076"/>
          <ac:picMkLst>
            <pc:docMk/>
            <pc:sldMk cId="3631565912" sldId="265"/>
            <ac:picMk id="13" creationId="{95524EAD-462F-4749-BA0E-FB5064C60145}"/>
          </ac:picMkLst>
        </pc:picChg>
        <pc:picChg chg="add mod">
          <ac:chgData name="Гост потребител" userId="135fadbd047ffad2" providerId="Windows Live" clId="Web-{69897353-C223-4D21-B7D7-8979E934F37C}" dt="2021-04-04T20:30:27.721" v="1486" actId="1076"/>
          <ac:picMkLst>
            <pc:docMk/>
            <pc:sldMk cId="3631565912" sldId="265"/>
            <ac:picMk id="15" creationId="{32AB477B-E203-4D6D-89E4-5BA28E2D6278}"/>
          </ac:picMkLst>
        </pc:picChg>
        <pc:picChg chg="add mod">
          <ac:chgData name="Гост потребител" userId="135fadbd047ffad2" providerId="Windows Live" clId="Web-{69897353-C223-4D21-B7D7-8979E934F37C}" dt="2021-04-04T20:32:23.317" v="1489" actId="1076"/>
          <ac:picMkLst>
            <pc:docMk/>
            <pc:sldMk cId="3631565912" sldId="265"/>
            <ac:picMk id="16" creationId="{5E0712BF-EB22-4458-A687-144B2F116EBF}"/>
          </ac:picMkLst>
        </pc:picChg>
      </pc:sldChg>
      <pc:sldChg chg="addSp delSp modSp new mod setBg setClrOvrMap">
        <pc:chgData name="Гост потребител" userId="135fadbd047ffad2" providerId="Windows Live" clId="Web-{69897353-C223-4D21-B7D7-8979E934F37C}" dt="2021-04-04T20:34:27.444" v="1513" actId="1076"/>
        <pc:sldMkLst>
          <pc:docMk/>
          <pc:sldMk cId="2281733232" sldId="266"/>
        </pc:sldMkLst>
        <pc:spChg chg="del">
          <ac:chgData name="Гост потребител" userId="135fadbd047ffad2" providerId="Windows Live" clId="Web-{69897353-C223-4D21-B7D7-8979E934F37C}" dt="2021-04-04T20:33:18.677" v="1491"/>
          <ac:spMkLst>
            <pc:docMk/>
            <pc:sldMk cId="2281733232" sldId="266"/>
            <ac:spMk id="2" creationId="{B9E9C568-735F-41AE-8F6F-A88FCB71688C}"/>
          </ac:spMkLst>
        </pc:spChg>
        <pc:spChg chg="del">
          <ac:chgData name="Гост потребител" userId="135fadbd047ffad2" providerId="Windows Live" clId="Web-{69897353-C223-4D21-B7D7-8979E934F37C}" dt="2021-04-04T20:33:28.162" v="1492"/>
          <ac:spMkLst>
            <pc:docMk/>
            <pc:sldMk cId="2281733232" sldId="266"/>
            <ac:spMk id="3" creationId="{04B532ED-1EA2-49DA-ADE6-FBD7B02D2442}"/>
          </ac:spMkLst>
        </pc:spChg>
        <pc:spChg chg="add mod">
          <ac:chgData name="Гост потребител" userId="135fadbd047ffad2" providerId="Windows Live" clId="Web-{69897353-C223-4D21-B7D7-8979E934F37C}" dt="2021-04-04T20:34:27.444" v="1513" actId="1076"/>
          <ac:spMkLst>
            <pc:docMk/>
            <pc:sldMk cId="2281733232" sldId="266"/>
            <ac:spMk id="5" creationId="{F5C28561-19FB-4FEF-8CFA-32FF6A11FBB3}"/>
          </ac:spMkLst>
        </pc:spChg>
        <pc:spChg chg="add">
          <ac:chgData name="Гост потребител" userId="135fadbd047ffad2" providerId="Windows Live" clId="Web-{69897353-C223-4D21-B7D7-8979E934F37C}" dt="2021-04-04T20:33:38.130" v="1493"/>
          <ac:spMkLst>
            <pc:docMk/>
            <pc:sldMk cId="2281733232" sldId="266"/>
            <ac:spMk id="13" creationId="{4AC0CD9D-7610-4620-93B4-798CCD9AB581}"/>
          </ac:spMkLst>
        </pc:spChg>
        <pc:spChg chg="add">
          <ac:chgData name="Гост потребител" userId="135fadbd047ffad2" providerId="Windows Live" clId="Web-{69897353-C223-4D21-B7D7-8979E934F37C}" dt="2021-04-04T20:33:38.130" v="1493"/>
          <ac:spMkLst>
            <pc:docMk/>
            <pc:sldMk cId="2281733232" sldId="266"/>
            <ac:spMk id="19" creationId="{DE4D62F9-188E-4530-84C2-24BDEE4BEB82}"/>
          </ac:spMkLst>
        </pc:spChg>
        <pc:spChg chg="add">
          <ac:chgData name="Гост потребител" userId="135fadbd047ffad2" providerId="Windows Live" clId="Web-{69897353-C223-4D21-B7D7-8979E934F37C}" dt="2021-04-04T20:33:38.130" v="1493"/>
          <ac:spMkLst>
            <pc:docMk/>
            <pc:sldMk cId="2281733232" sldId="266"/>
            <ac:spMk id="21" creationId="{757B325C-3E35-45CF-9D07-3BCB281F3B9C}"/>
          </ac:spMkLst>
        </pc:spChg>
        <pc:spChg chg="add">
          <ac:chgData name="Гост потребител" userId="135fadbd047ffad2" providerId="Windows Live" clId="Web-{69897353-C223-4D21-B7D7-8979E934F37C}" dt="2021-04-04T20:33:38.130" v="1493"/>
          <ac:spMkLst>
            <pc:docMk/>
            <pc:sldMk cId="2281733232" sldId="266"/>
            <ac:spMk id="23" creationId="{C24BEC42-AFF3-40D1-93A2-A27A42E1E23C}"/>
          </ac:spMkLst>
        </pc:spChg>
        <pc:spChg chg="add">
          <ac:chgData name="Гост потребител" userId="135fadbd047ffad2" providerId="Windows Live" clId="Web-{69897353-C223-4D21-B7D7-8979E934F37C}" dt="2021-04-04T20:33:38.130" v="1493"/>
          <ac:spMkLst>
            <pc:docMk/>
            <pc:sldMk cId="2281733232" sldId="266"/>
            <ac:spMk id="25" creationId="{608F427C-1EC9-4280-9367-F2B3AA063E82}"/>
          </ac:spMkLst>
        </pc:spChg>
        <pc:spChg chg="add">
          <ac:chgData name="Гост потребител" userId="135fadbd047ffad2" providerId="Windows Live" clId="Web-{69897353-C223-4D21-B7D7-8979E934F37C}" dt="2021-04-04T20:33:38.130" v="1493"/>
          <ac:spMkLst>
            <pc:docMk/>
            <pc:sldMk cId="2281733232" sldId="266"/>
            <ac:spMk id="27" creationId="{F98810A7-E114-447A-A7D6-69B27CFB5650}"/>
          </ac:spMkLst>
        </pc:spChg>
        <pc:picChg chg="add mod ord">
          <ac:chgData name="Гост потребител" userId="135fadbd047ffad2" providerId="Windows Live" clId="Web-{69897353-C223-4D21-B7D7-8979E934F37C}" dt="2021-04-04T20:33:38.130" v="1493"/>
          <ac:picMkLst>
            <pc:docMk/>
            <pc:sldMk cId="2281733232" sldId="266"/>
            <ac:picMk id="4" creationId="{0B67AC02-FDC5-4928-9241-D1868A964036}"/>
          </ac:picMkLst>
        </pc:picChg>
        <pc:picChg chg="add">
          <ac:chgData name="Гост потребител" userId="135fadbd047ffad2" providerId="Windows Live" clId="Web-{69897353-C223-4D21-B7D7-8979E934F37C}" dt="2021-04-04T20:33:38.130" v="1493"/>
          <ac:picMkLst>
            <pc:docMk/>
            <pc:sldMk cId="2281733232" sldId="266"/>
            <ac:picMk id="9" creationId="{41B68C77-138E-4BF7-A276-BD0C78A4219F}"/>
          </ac:picMkLst>
        </pc:picChg>
        <pc:picChg chg="add">
          <ac:chgData name="Гост потребител" userId="135fadbd047ffad2" providerId="Windows Live" clId="Web-{69897353-C223-4D21-B7D7-8979E934F37C}" dt="2021-04-04T20:33:38.130" v="1493"/>
          <ac:picMkLst>
            <pc:docMk/>
            <pc:sldMk cId="2281733232" sldId="266"/>
            <ac:picMk id="11" creationId="{7C268552-D473-46ED-B1B8-422042C4DEF1}"/>
          </ac:picMkLst>
        </pc:picChg>
        <pc:picChg chg="add">
          <ac:chgData name="Гост потребител" userId="135fadbd047ffad2" providerId="Windows Live" clId="Web-{69897353-C223-4D21-B7D7-8979E934F37C}" dt="2021-04-04T20:33:38.130" v="1493"/>
          <ac:picMkLst>
            <pc:docMk/>
            <pc:sldMk cId="2281733232" sldId="266"/>
            <ac:picMk id="15" creationId="{B9238B3E-24AA-439A-B527-6C5DF6D72145}"/>
          </ac:picMkLst>
        </pc:picChg>
        <pc:picChg chg="add">
          <ac:chgData name="Гост потребител" userId="135fadbd047ffad2" providerId="Windows Live" clId="Web-{69897353-C223-4D21-B7D7-8979E934F37C}" dt="2021-04-04T20:33:38.130" v="1493"/>
          <ac:picMkLst>
            <pc:docMk/>
            <pc:sldMk cId="2281733232" sldId="266"/>
            <ac:picMk id="17" creationId="{69F01145-BEA3-4CBF-AA21-10077B948CA8}"/>
          </ac:picMkLst>
        </pc:picChg>
      </pc:sldChg>
      <pc:sldChg chg="addSp delSp modSp new mod setBg addAnim delAnim">
        <pc:chgData name="Гост потребител" userId="135fadbd047ffad2" providerId="Windows Live" clId="Web-{69897353-C223-4D21-B7D7-8979E934F37C}" dt="2021-04-04T20:35:21.679" v="1532"/>
        <pc:sldMkLst>
          <pc:docMk/>
          <pc:sldMk cId="2145125707" sldId="267"/>
        </pc:sldMkLst>
        <pc:spChg chg="mod ord">
          <ac:chgData name="Гост потребител" userId="135fadbd047ffad2" providerId="Windows Live" clId="Web-{69897353-C223-4D21-B7D7-8979E934F37C}" dt="2021-04-04T20:35:21.679" v="1532"/>
          <ac:spMkLst>
            <pc:docMk/>
            <pc:sldMk cId="2145125707" sldId="267"/>
            <ac:spMk id="2" creationId="{4EC0B065-8CE8-44C2-9DD5-280996DE53C7}"/>
          </ac:spMkLst>
        </pc:spChg>
        <pc:spChg chg="mod">
          <ac:chgData name="Гост потребител" userId="135fadbd047ffad2" providerId="Windows Live" clId="Web-{69897353-C223-4D21-B7D7-8979E934F37C}" dt="2021-04-04T20:35:21.679" v="1532"/>
          <ac:spMkLst>
            <pc:docMk/>
            <pc:sldMk cId="2145125707" sldId="267"/>
            <ac:spMk id="3" creationId="{E2C4FF65-2C19-43D8-9870-16B573F6CCDD}"/>
          </ac:spMkLst>
        </pc:spChg>
        <pc:spChg chg="add del">
          <ac:chgData name="Гост потребител" userId="135fadbd047ffad2" providerId="Windows Live" clId="Web-{69897353-C223-4D21-B7D7-8979E934F37C}" dt="2021-04-04T20:35:16.914" v="1529"/>
          <ac:spMkLst>
            <pc:docMk/>
            <pc:sldMk cId="2145125707" sldId="267"/>
            <ac:spMk id="7" creationId="{4FA533C5-33E3-4611-AF9F-72811D8B26A6}"/>
          </ac:spMkLst>
        </pc:spChg>
        <pc:spChg chg="add del">
          <ac:chgData name="Гост потребител" userId="135fadbd047ffad2" providerId="Windows Live" clId="Web-{69897353-C223-4D21-B7D7-8979E934F37C}" dt="2021-04-04T20:35:13.960" v="1525"/>
          <ac:spMkLst>
            <pc:docMk/>
            <pc:sldMk cId="2145125707" sldId="267"/>
            <ac:spMk id="12" creationId="{4FA533C5-33E3-4611-AF9F-72811D8B26A6}"/>
          </ac:spMkLst>
        </pc:spChg>
        <pc:spChg chg="add del">
          <ac:chgData name="Гост потребител" userId="135fadbd047ffad2" providerId="Windows Live" clId="Web-{69897353-C223-4D21-B7D7-8979E934F37C}" dt="2021-04-04T20:35:16.914" v="1529"/>
          <ac:spMkLst>
            <pc:docMk/>
            <pc:sldMk cId="2145125707" sldId="267"/>
            <ac:spMk id="13" creationId="{87F0FDC4-AD8C-47D9-9131-623C98ADB0AE}"/>
          </ac:spMkLst>
        </pc:spChg>
        <pc:spChg chg="add del">
          <ac:chgData name="Гост потребител" userId="135fadbd047ffad2" providerId="Windows Live" clId="Web-{69897353-C223-4D21-B7D7-8979E934F37C}" dt="2021-04-04T20:35:16.914" v="1529"/>
          <ac:spMkLst>
            <pc:docMk/>
            <pc:sldMk cId="2145125707" sldId="267"/>
            <ac:spMk id="15" creationId="{3D15A6F9-32E7-4EA5-A1BE-A2636DA69F42}"/>
          </ac:spMkLst>
        </pc:spChg>
        <pc:spChg chg="add del">
          <ac:chgData name="Гост потребител" userId="135fadbd047ffad2" providerId="Windows Live" clId="Web-{69897353-C223-4D21-B7D7-8979E934F37C}" dt="2021-04-04T20:35:16.914" v="1529"/>
          <ac:spMkLst>
            <pc:docMk/>
            <pc:sldMk cId="2145125707" sldId="267"/>
            <ac:spMk id="17" creationId="{1B9047A0-D508-41B4-9987-A03A1C314035}"/>
          </ac:spMkLst>
        </pc:spChg>
        <pc:spChg chg="add del">
          <ac:chgData name="Гост потребител" userId="135fadbd047ffad2" providerId="Windows Live" clId="Web-{69897353-C223-4D21-B7D7-8979E934F37C}" dt="2021-04-04T20:35:13.960" v="1525"/>
          <ac:spMkLst>
            <pc:docMk/>
            <pc:sldMk cId="2145125707" sldId="267"/>
            <ac:spMk id="18" creationId="{87F0FDC4-AD8C-47D9-9131-623C98ADB0AE}"/>
          </ac:spMkLst>
        </pc:spChg>
        <pc:spChg chg="add del">
          <ac:chgData name="Гост потребител" userId="135fadbd047ffad2" providerId="Windows Live" clId="Web-{69897353-C223-4D21-B7D7-8979E934F37C}" dt="2021-04-04T20:35:16.914" v="1529"/>
          <ac:spMkLst>
            <pc:docMk/>
            <pc:sldMk cId="2145125707" sldId="267"/>
            <ac:spMk id="19" creationId="{B679C71C-F606-4D18-A66B-277C1FD5C770}"/>
          </ac:spMkLst>
        </pc:spChg>
        <pc:spChg chg="add del">
          <ac:chgData name="Гост потребител" userId="135fadbd047ffad2" providerId="Windows Live" clId="Web-{69897353-C223-4D21-B7D7-8979E934F37C}" dt="2021-04-04T20:35:13.960" v="1525"/>
          <ac:spMkLst>
            <pc:docMk/>
            <pc:sldMk cId="2145125707" sldId="267"/>
            <ac:spMk id="20" creationId="{859FEF9A-9073-4D0C-AE3F-4B05B7C78A93}"/>
          </ac:spMkLst>
        </pc:spChg>
        <pc:spChg chg="add del">
          <ac:chgData name="Гост потребител" userId="135fadbd047ffad2" providerId="Windows Live" clId="Web-{69897353-C223-4D21-B7D7-8979E934F37C}" dt="2021-04-04T20:35:13.960" v="1525"/>
          <ac:spMkLst>
            <pc:docMk/>
            <pc:sldMk cId="2145125707" sldId="267"/>
            <ac:spMk id="22" creationId="{9A868E46-760C-4803-96E3-94D7FF55D339}"/>
          </ac:spMkLst>
        </pc:spChg>
        <pc:spChg chg="add del">
          <ac:chgData name="Гост потребител" userId="135fadbd047ffad2" providerId="Windows Live" clId="Web-{69897353-C223-4D21-B7D7-8979E934F37C}" dt="2021-04-04T20:35:21.617" v="1531"/>
          <ac:spMkLst>
            <pc:docMk/>
            <pc:sldMk cId="2145125707" sldId="267"/>
            <ac:spMk id="25" creationId="{4FA533C5-33E3-4611-AF9F-72811D8B26A6}"/>
          </ac:spMkLst>
        </pc:spChg>
        <pc:spChg chg="add del">
          <ac:chgData name="Гост потребител" userId="135fadbd047ffad2" providerId="Windows Live" clId="Web-{69897353-C223-4D21-B7D7-8979E934F37C}" dt="2021-04-04T20:35:21.617" v="1531"/>
          <ac:spMkLst>
            <pc:docMk/>
            <pc:sldMk cId="2145125707" sldId="267"/>
            <ac:spMk id="28" creationId="{87F0FDC4-AD8C-47D9-9131-623C98ADB0AE}"/>
          </ac:spMkLst>
        </pc:spChg>
        <pc:spChg chg="add del">
          <ac:chgData name="Гост потребител" userId="135fadbd047ffad2" providerId="Windows Live" clId="Web-{69897353-C223-4D21-B7D7-8979E934F37C}" dt="2021-04-04T20:35:21.617" v="1531"/>
          <ac:spMkLst>
            <pc:docMk/>
            <pc:sldMk cId="2145125707" sldId="267"/>
            <ac:spMk id="29" creationId="{859FEF9A-9073-4D0C-AE3F-4B05B7C78A93}"/>
          </ac:spMkLst>
        </pc:spChg>
        <pc:spChg chg="add del">
          <ac:chgData name="Гост потребител" userId="135fadbd047ffad2" providerId="Windows Live" clId="Web-{69897353-C223-4D21-B7D7-8979E934F37C}" dt="2021-04-04T20:35:21.617" v="1531"/>
          <ac:spMkLst>
            <pc:docMk/>
            <pc:sldMk cId="2145125707" sldId="267"/>
            <ac:spMk id="30" creationId="{9A868E46-760C-4803-96E3-94D7FF55D339}"/>
          </ac:spMkLst>
        </pc:spChg>
        <pc:spChg chg="add">
          <ac:chgData name="Гост потребител" userId="135fadbd047ffad2" providerId="Windows Live" clId="Web-{69897353-C223-4D21-B7D7-8979E934F37C}" dt="2021-04-04T20:35:21.679" v="1532"/>
          <ac:spMkLst>
            <pc:docMk/>
            <pc:sldMk cId="2145125707" sldId="267"/>
            <ac:spMk id="34" creationId="{4FA533C5-33E3-4611-AF9F-72811D8B26A6}"/>
          </ac:spMkLst>
        </pc:spChg>
        <pc:spChg chg="add">
          <ac:chgData name="Гост потребител" userId="135fadbd047ffad2" providerId="Windows Live" clId="Web-{69897353-C223-4D21-B7D7-8979E934F37C}" dt="2021-04-04T20:35:21.679" v="1532"/>
          <ac:spMkLst>
            <pc:docMk/>
            <pc:sldMk cId="2145125707" sldId="267"/>
            <ac:spMk id="37" creationId="{87F0FDC4-AD8C-47D9-9131-623C98ADB0AE}"/>
          </ac:spMkLst>
        </pc:spChg>
        <pc:spChg chg="add">
          <ac:chgData name="Гост потребител" userId="135fadbd047ffad2" providerId="Windows Live" clId="Web-{69897353-C223-4D21-B7D7-8979E934F37C}" dt="2021-04-04T20:35:21.679" v="1532"/>
          <ac:spMkLst>
            <pc:docMk/>
            <pc:sldMk cId="2145125707" sldId="267"/>
            <ac:spMk id="38" creationId="{E6A222EB-A81E-4238-B08D-AAB1828C8E0B}"/>
          </ac:spMkLst>
        </pc:spChg>
        <pc:spChg chg="add">
          <ac:chgData name="Гост потребител" userId="135fadbd047ffad2" providerId="Windows Live" clId="Web-{69897353-C223-4D21-B7D7-8979E934F37C}" dt="2021-04-04T20:35:21.679" v="1532"/>
          <ac:spMkLst>
            <pc:docMk/>
            <pc:sldMk cId="2145125707" sldId="267"/>
            <ac:spMk id="39" creationId="{E014676C-074B-475A-8346-9C901C86CB97}"/>
          </ac:spMkLst>
        </pc:spChg>
        <pc:picChg chg="add del">
          <ac:chgData name="Гост потребител" userId="135fadbd047ffad2" providerId="Windows Live" clId="Web-{69897353-C223-4D21-B7D7-8979E934F37C}" dt="2021-04-04T20:35:16.914" v="1529"/>
          <ac:picMkLst>
            <pc:docMk/>
            <pc:sldMk cId="2145125707" sldId="267"/>
            <ac:picMk id="5" creationId="{91B28F63-CF00-448F-B141-FE33C33B1891}"/>
          </ac:picMkLst>
        </pc:picChg>
        <pc:picChg chg="add del">
          <ac:chgData name="Гост потребител" userId="135fadbd047ffad2" providerId="Windows Live" clId="Web-{69897353-C223-4D21-B7D7-8979E934F37C}" dt="2021-04-04T20:35:16.914" v="1529"/>
          <ac:picMkLst>
            <pc:docMk/>
            <pc:sldMk cId="2145125707" sldId="267"/>
            <ac:picMk id="6" creationId="{2AE609E2-8522-44E4-9077-980E5BCF3E14}"/>
          </ac:picMkLst>
        </pc:picChg>
        <pc:picChg chg="add del">
          <ac:chgData name="Гост потребител" userId="135fadbd047ffad2" providerId="Windows Live" clId="Web-{69897353-C223-4D21-B7D7-8979E934F37C}" dt="2021-04-04T20:35:13.960" v="1525"/>
          <ac:picMkLst>
            <pc:docMk/>
            <pc:sldMk cId="2145125707" sldId="267"/>
            <ac:picMk id="8" creationId="{91B28F63-CF00-448F-B141-FE33C33B1891}"/>
          </ac:picMkLst>
        </pc:picChg>
        <pc:picChg chg="add del">
          <ac:chgData name="Гост потребител" userId="135fadbd047ffad2" providerId="Windows Live" clId="Web-{69897353-C223-4D21-B7D7-8979E934F37C}" dt="2021-04-04T20:35:16.914" v="1529"/>
          <ac:picMkLst>
            <pc:docMk/>
            <pc:sldMk cId="2145125707" sldId="267"/>
            <ac:picMk id="9" creationId="{8949AD42-25FD-4C3D-9EEE-B7FEC5809988}"/>
          </ac:picMkLst>
        </pc:picChg>
        <pc:picChg chg="add del">
          <ac:chgData name="Гост потребител" userId="135fadbd047ffad2" providerId="Windows Live" clId="Web-{69897353-C223-4D21-B7D7-8979E934F37C}" dt="2021-04-04T20:35:13.960" v="1525"/>
          <ac:picMkLst>
            <pc:docMk/>
            <pc:sldMk cId="2145125707" sldId="267"/>
            <ac:picMk id="10" creationId="{2AE609E2-8522-44E4-9077-980E5BCF3E14}"/>
          </ac:picMkLst>
        </pc:picChg>
        <pc:picChg chg="add del">
          <ac:chgData name="Гост потребител" userId="135fadbd047ffad2" providerId="Windows Live" clId="Web-{69897353-C223-4D21-B7D7-8979E934F37C}" dt="2021-04-04T20:35:16.914" v="1529"/>
          <ac:picMkLst>
            <pc:docMk/>
            <pc:sldMk cId="2145125707" sldId="267"/>
            <ac:picMk id="11" creationId="{6AC7D913-60B7-4603-881B-831DA5D3A940}"/>
          </ac:picMkLst>
        </pc:picChg>
        <pc:picChg chg="add del">
          <ac:chgData name="Гост потребител" userId="135fadbd047ffad2" providerId="Windows Live" clId="Web-{69897353-C223-4D21-B7D7-8979E934F37C}" dt="2021-04-04T20:35:13.960" v="1525"/>
          <ac:picMkLst>
            <pc:docMk/>
            <pc:sldMk cId="2145125707" sldId="267"/>
            <ac:picMk id="14" creationId="{8949AD42-25FD-4C3D-9EEE-B7FEC5809988}"/>
          </ac:picMkLst>
        </pc:picChg>
        <pc:picChg chg="add del">
          <ac:chgData name="Гост потребител" userId="135fadbd047ffad2" providerId="Windows Live" clId="Web-{69897353-C223-4D21-B7D7-8979E934F37C}" dt="2021-04-04T20:35:13.960" v="1525"/>
          <ac:picMkLst>
            <pc:docMk/>
            <pc:sldMk cId="2145125707" sldId="267"/>
            <ac:picMk id="16" creationId="{6AC7D913-60B7-4603-881B-831DA5D3A940}"/>
          </ac:picMkLst>
        </pc:picChg>
        <pc:picChg chg="add del">
          <ac:chgData name="Гост потребител" userId="135fadbd047ffad2" providerId="Windows Live" clId="Web-{69897353-C223-4D21-B7D7-8979E934F37C}" dt="2021-04-04T20:35:21.617" v="1531"/>
          <ac:picMkLst>
            <pc:docMk/>
            <pc:sldMk cId="2145125707" sldId="267"/>
            <ac:picMk id="21" creationId="{91B28F63-CF00-448F-B141-FE33C33B1891}"/>
          </ac:picMkLst>
        </pc:picChg>
        <pc:picChg chg="add del">
          <ac:chgData name="Гост потребител" userId="135fadbd047ffad2" providerId="Windows Live" clId="Web-{69897353-C223-4D21-B7D7-8979E934F37C}" dt="2021-04-04T20:35:21.617" v="1531"/>
          <ac:picMkLst>
            <pc:docMk/>
            <pc:sldMk cId="2145125707" sldId="267"/>
            <ac:picMk id="23" creationId="{2AE609E2-8522-44E4-9077-980E5BCF3E14}"/>
          </ac:picMkLst>
        </pc:picChg>
        <pc:picChg chg="add del">
          <ac:chgData name="Гост потребител" userId="135fadbd047ffad2" providerId="Windows Live" clId="Web-{69897353-C223-4D21-B7D7-8979E934F37C}" dt="2021-04-04T20:35:21.617" v="1531"/>
          <ac:picMkLst>
            <pc:docMk/>
            <pc:sldMk cId="2145125707" sldId="267"/>
            <ac:picMk id="26" creationId="{8949AD42-25FD-4C3D-9EEE-B7FEC5809988}"/>
          </ac:picMkLst>
        </pc:picChg>
        <pc:picChg chg="add del">
          <ac:chgData name="Гост потребител" userId="135fadbd047ffad2" providerId="Windows Live" clId="Web-{69897353-C223-4D21-B7D7-8979E934F37C}" dt="2021-04-04T20:35:21.617" v="1531"/>
          <ac:picMkLst>
            <pc:docMk/>
            <pc:sldMk cId="2145125707" sldId="267"/>
            <ac:picMk id="27" creationId="{6AC7D913-60B7-4603-881B-831DA5D3A940}"/>
          </ac:picMkLst>
        </pc:picChg>
        <pc:picChg chg="add">
          <ac:chgData name="Гост потребител" userId="135fadbd047ffad2" providerId="Windows Live" clId="Web-{69897353-C223-4D21-B7D7-8979E934F37C}" dt="2021-04-04T20:35:21.679" v="1532"/>
          <ac:picMkLst>
            <pc:docMk/>
            <pc:sldMk cId="2145125707" sldId="267"/>
            <ac:picMk id="32" creationId="{91B28F63-CF00-448F-B141-FE33C33B1891}"/>
          </ac:picMkLst>
        </pc:picChg>
        <pc:picChg chg="add">
          <ac:chgData name="Гост потребител" userId="135fadbd047ffad2" providerId="Windows Live" clId="Web-{69897353-C223-4D21-B7D7-8979E934F37C}" dt="2021-04-04T20:35:21.679" v="1532"/>
          <ac:picMkLst>
            <pc:docMk/>
            <pc:sldMk cId="2145125707" sldId="267"/>
            <ac:picMk id="33" creationId="{2AE609E2-8522-44E4-9077-980E5BCF3E14}"/>
          </ac:picMkLst>
        </pc:picChg>
        <pc:picChg chg="add">
          <ac:chgData name="Гост потребител" userId="135fadbd047ffad2" providerId="Windows Live" clId="Web-{69897353-C223-4D21-B7D7-8979E934F37C}" dt="2021-04-04T20:35:21.679" v="1532"/>
          <ac:picMkLst>
            <pc:docMk/>
            <pc:sldMk cId="2145125707" sldId="267"/>
            <ac:picMk id="35" creationId="{8949AD42-25FD-4C3D-9EEE-B7FEC5809988}"/>
          </ac:picMkLst>
        </pc:picChg>
        <pc:picChg chg="add">
          <ac:chgData name="Гост потребител" userId="135fadbd047ffad2" providerId="Windows Live" clId="Web-{69897353-C223-4D21-B7D7-8979E934F37C}" dt="2021-04-04T20:35:21.679" v="1532"/>
          <ac:picMkLst>
            <pc:docMk/>
            <pc:sldMk cId="2145125707" sldId="267"/>
            <ac:picMk id="36" creationId="{6AC7D913-60B7-4603-881B-831DA5D3A940}"/>
          </ac:picMkLst>
        </pc:picChg>
        <pc:cxnChg chg="add del">
          <ac:chgData name="Гост потребител" userId="135fadbd047ffad2" providerId="Windows Live" clId="Web-{69897353-C223-4D21-B7D7-8979E934F37C}" dt="2021-04-04T20:35:13.960" v="1525"/>
          <ac:cxnSpMkLst>
            <pc:docMk/>
            <pc:sldMk cId="2145125707" sldId="267"/>
            <ac:cxnSpMk id="24" creationId="{C632DB3C-29C8-435B-832E-2A00033193CD}"/>
          </ac:cxnSpMkLst>
        </pc:cxnChg>
        <pc:cxnChg chg="add del">
          <ac:chgData name="Гост потребител" userId="135fadbd047ffad2" providerId="Windows Live" clId="Web-{69897353-C223-4D21-B7D7-8979E934F37C}" dt="2021-04-04T20:35:21.617" v="1531"/>
          <ac:cxnSpMkLst>
            <pc:docMk/>
            <pc:sldMk cId="2145125707" sldId="267"/>
            <ac:cxnSpMk id="31" creationId="{C632DB3C-29C8-435B-832E-2A00033193CD}"/>
          </ac:cxnSpMkLst>
        </pc:cxnChg>
        <pc:cxnChg chg="add">
          <ac:chgData name="Гост потребител" userId="135fadbd047ffad2" providerId="Windows Live" clId="Web-{69897353-C223-4D21-B7D7-8979E934F37C}" dt="2021-04-04T20:35:21.679" v="1532"/>
          <ac:cxnSpMkLst>
            <pc:docMk/>
            <pc:sldMk cId="2145125707" sldId="267"/>
            <ac:cxnSpMk id="40" creationId="{179C4C8E-197B-4679-AE96-B5147F971C9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7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7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07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068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34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7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24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89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5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8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5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6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7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3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4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9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35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422" y="4859904"/>
            <a:ext cx="8825658" cy="1149205"/>
          </a:xfrm>
        </p:spPr>
        <p:txBody>
          <a:bodyPr/>
          <a:lstStyle/>
          <a:p>
            <a:r>
              <a:rPr lang="en-US" dirty="0"/>
              <a:t>Finance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7263" y="4466501"/>
            <a:ext cx="2382609" cy="441304"/>
          </a:xfrm>
        </p:spPr>
        <p:txBody>
          <a:bodyPr/>
          <a:lstStyle/>
          <a:p>
            <a:r>
              <a:rPr lang="en-US" dirty="0"/>
              <a:t>Stoyan </a:t>
            </a:r>
            <a:r>
              <a:rPr lang="en-US" dirty="0" err="1"/>
              <a:t>Tomicin</a:t>
            </a: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210C486A-0675-430B-AFD8-A0B6DDF67C1C}"/>
              </a:ext>
            </a:extLst>
          </p:cNvPr>
          <p:cNvSpPr txBox="1"/>
          <p:nvPr/>
        </p:nvSpPr>
        <p:spPr>
          <a:xfrm>
            <a:off x="5149112" y="446553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TOLGA FERAD</a:t>
            </a:r>
          </a:p>
        </p:txBody>
      </p:sp>
      <p:pic>
        <p:nvPicPr>
          <p:cNvPr id="5" name="Картина 5" descr="Картина, която съдържа лице, стена, закрито&#10;&#10;Описанието е генерирано автоматично">
            <a:extLst>
              <a:ext uri="{FF2B5EF4-FFF2-40B4-BE49-F238E27FC236}">
                <a16:creationId xmlns:a16="http://schemas.microsoft.com/office/drawing/2014/main" id="{12853B23-CDCC-44E2-8ADC-B96BA2CD3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220" y="1996906"/>
            <a:ext cx="2273474" cy="2464924"/>
          </a:xfrm>
          <a:prstGeom prst="rect">
            <a:avLst/>
          </a:prstGeom>
        </p:spPr>
      </p:pic>
      <p:pic>
        <p:nvPicPr>
          <p:cNvPr id="7" name="Картина 7" descr="Картина, която съдържа лице, стена, закрито, мъж&#10;&#10;Описанието е генерирано автоматично">
            <a:extLst>
              <a:ext uri="{FF2B5EF4-FFF2-40B4-BE49-F238E27FC236}">
                <a16:creationId xmlns:a16="http://schemas.microsoft.com/office/drawing/2014/main" id="{1984FBA0-5338-42FA-90DC-E5BACF613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387" y="1999472"/>
            <a:ext cx="2127338" cy="247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Картина 4" descr="Картина, която съдържа текст, лице, мъж, книга&#10;&#10;Описанието е генерирано автоматично">
            <a:extLst>
              <a:ext uri="{FF2B5EF4-FFF2-40B4-BE49-F238E27FC236}">
                <a16:creationId xmlns:a16="http://schemas.microsoft.com/office/drawing/2014/main" id="{0B67AC02-FDC5-4928-9241-D1868A964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194844"/>
            <a:ext cx="6270662" cy="4467846"/>
          </a:xfrm>
          <a:prstGeom prst="rect">
            <a:avLst/>
          </a:prstGeom>
          <a:effectLst/>
        </p:spPr>
      </p:pic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F5C28561-19FB-4FEF-8CFA-32FF6A11FBB3}"/>
              </a:ext>
            </a:extLst>
          </p:cNvPr>
          <p:cNvSpPr txBox="1"/>
          <p:nvPr/>
        </p:nvSpPr>
        <p:spPr>
          <a:xfrm>
            <a:off x="8362950" y="2505075"/>
            <a:ext cx="33147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4400" b="1">
                <a:solidFill>
                  <a:schemeClr val="bg1"/>
                </a:solidFill>
              </a:rPr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2281733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8" name="Rectangle 1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2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C4FF65-2C19-43D8-9870-16B573F6C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1266958"/>
            <a:ext cx="2904124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b="0" i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 time!</a:t>
            </a: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EC0B065-8CE8-44C2-9DD5-280996DE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14512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6" name="Picture 9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7" name="Oval 10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9" name="Picture 10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1" name="Picture 10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3" name="Rectangle 10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D9903A-813A-4AA6-90E2-3A659DE7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124" y="1995290"/>
            <a:ext cx="3862399" cy="7128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0" i="0" kern="1200">
                <a:latin typeface="+mj-lt"/>
                <a:ea typeface="+mj-ea"/>
                <a:cs typeface="+mj-cs"/>
              </a:rPr>
              <a:t>Main Functionality</a:t>
            </a:r>
            <a:endParaRPr lang="en-US" sz="3200" b="0" i="0" kern="1200">
              <a:latin typeface="+mj-lt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F63A6F7-FD9B-47EF-A210-298FA6AF9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0165" y="2953605"/>
            <a:ext cx="5361369" cy="26535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/>
              <a:t>Registration, login and logout</a:t>
            </a:r>
            <a:endParaRPr lang="bg-BG"/>
          </a:p>
          <a:p>
            <a:pPr marL="285750" indent="-285750">
              <a:buFont typeface="Wingdings" charset="2"/>
              <a:buChar char="Ø"/>
            </a:pPr>
            <a:r>
              <a:rPr lang="en-US"/>
              <a:t>Profile editing, check user data</a:t>
            </a:r>
          </a:p>
          <a:p>
            <a:pPr marL="285750" indent="-285750">
              <a:buFont typeface="Wingdings" charset="2"/>
              <a:buChar char="Ø"/>
            </a:pPr>
            <a:r>
              <a:rPr lang="en-US"/>
              <a:t>Delete profile and retrieve forgotten password</a:t>
            </a:r>
          </a:p>
          <a:p>
            <a:pPr marL="285750" indent="-285750">
              <a:buFont typeface="Wingdings" charset="2"/>
              <a:buChar char="Ø"/>
            </a:pPr>
            <a:r>
              <a:rPr lang="en-US"/>
              <a:t>Adding, deleting and updating account</a:t>
            </a:r>
          </a:p>
          <a:p>
            <a:pPr marL="285750" indent="-285750">
              <a:buFont typeface="Wingdings" charset="2"/>
              <a:buChar char="Ø"/>
            </a:pPr>
            <a:r>
              <a:rPr lang="en-US"/>
              <a:t>Getting account info and filtering account data</a:t>
            </a:r>
          </a:p>
          <a:p>
            <a:pPr marL="285750" indent="-285750">
              <a:buClr>
                <a:srgbClr val="8AD0D6"/>
              </a:buClr>
              <a:buFont typeface="Wingdings" charset="2"/>
              <a:buChar char="Ø"/>
            </a:pPr>
            <a:r>
              <a:rPr lang="en-US"/>
              <a:t>Adding, deleting and editing budgets</a:t>
            </a:r>
          </a:p>
          <a:p>
            <a:pPr marL="285750" indent="-285750">
              <a:buClr>
                <a:srgbClr val="8AD0D6"/>
              </a:buClr>
              <a:buFont typeface="Wingdings" charset="2"/>
              <a:buChar char="Ø"/>
            </a:pPr>
            <a:r>
              <a:rPr lang="en-US"/>
              <a:t>Retrieving data for budgets</a:t>
            </a:r>
          </a:p>
        </p:txBody>
      </p:sp>
      <p:pic>
        <p:nvPicPr>
          <p:cNvPr id="24" name="Картина 24">
            <a:extLst>
              <a:ext uri="{FF2B5EF4-FFF2-40B4-BE49-F238E27FC236}">
                <a16:creationId xmlns:a16="http://schemas.microsoft.com/office/drawing/2014/main" id="{2EB242E7-CC47-4157-954F-1D78F195E4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6484" y="1012154"/>
            <a:ext cx="2484888" cy="24848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D80C330E-A620-4A53-821A-965AD55CFF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6693" y="3566371"/>
            <a:ext cx="1878981" cy="240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5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9" name="Picture 58" descr="CPU with binary numbers and blueprint">
            <a:extLst>
              <a:ext uri="{FF2B5EF4-FFF2-40B4-BE49-F238E27FC236}">
                <a16:creationId xmlns:a16="http://schemas.microsoft.com/office/drawing/2014/main" id="{A6294829-22BE-4067-A93B-D92B0F88AFE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1878" r="-1" b="4916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94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17CE504-46F5-4701-9C1C-0D3F890A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584858"/>
            <a:ext cx="10407602" cy="7751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>
                <a:solidFill>
                  <a:srgbClr val="EBEBEB"/>
                </a:solidFill>
              </a:rPr>
              <a:t>More on functionalities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635B3C57-3BC4-4F9E-A4B2-502F041AFA27}"/>
              </a:ext>
            </a:extLst>
          </p:cNvPr>
          <p:cNvSpPr txBox="1"/>
          <p:nvPr/>
        </p:nvSpPr>
        <p:spPr>
          <a:xfrm>
            <a:off x="639104" y="5369079"/>
            <a:ext cx="5568175" cy="10310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3210" indent="-283210">
              <a:spcBef>
                <a:spcPts val="100"/>
              </a:spcBef>
              <a:spcAft>
                <a:spcPts val="100"/>
              </a:spcAft>
              <a:buFont typeface="Wingdings"/>
              <a:buChar char="Ø"/>
            </a:pPr>
            <a:r>
              <a:rPr lang="bg-BG" sz="1400"/>
              <a:t>Data </a:t>
            </a:r>
            <a:r>
              <a:rPr lang="bg-BG" sz="1400" err="1"/>
              <a:t>filters</a:t>
            </a:r>
            <a:endParaRPr lang="bg-BG" sz="1400"/>
          </a:p>
          <a:p>
            <a:pPr marL="283210" indent="-283210">
              <a:spcBef>
                <a:spcPts val="100"/>
              </a:spcBef>
              <a:spcAft>
                <a:spcPts val="100"/>
              </a:spcAft>
              <a:buFont typeface="Wingdings"/>
              <a:buChar char="Ø"/>
            </a:pPr>
            <a:r>
              <a:rPr lang="bg-BG" sz="1400" err="1"/>
              <a:t>Categories</a:t>
            </a:r>
            <a:endParaRPr lang="bg-BG" sz="1400"/>
          </a:p>
          <a:p>
            <a:pPr marL="283210" indent="-283210">
              <a:spcBef>
                <a:spcPts val="100"/>
              </a:spcBef>
              <a:spcAft>
                <a:spcPts val="100"/>
              </a:spcAft>
              <a:buFont typeface="Wingdings"/>
              <a:buChar char="Ø"/>
            </a:pPr>
            <a:r>
              <a:rPr lang="bg-BG" sz="1400" err="1"/>
              <a:t>Planned</a:t>
            </a:r>
            <a:r>
              <a:rPr lang="bg-BG" sz="1400"/>
              <a:t> </a:t>
            </a:r>
            <a:r>
              <a:rPr lang="bg-BG" sz="1400" err="1"/>
              <a:t>payments</a:t>
            </a:r>
            <a:endParaRPr lang="bg-BG" sz="1400"/>
          </a:p>
          <a:p>
            <a:pPr marL="283210" indent="-283210">
              <a:spcBef>
                <a:spcPts val="100"/>
              </a:spcBef>
              <a:spcAft>
                <a:spcPts val="100"/>
              </a:spcAft>
              <a:buFont typeface="Wingdings"/>
              <a:buChar char="Ø"/>
            </a:pPr>
            <a:r>
              <a:rPr lang="bg-BG" sz="1400" err="1"/>
              <a:t>Transactions</a:t>
            </a:r>
            <a:endParaRPr lang="bg-BG" sz="1400"/>
          </a:p>
        </p:txBody>
      </p:sp>
    </p:spTree>
    <p:extLst>
      <p:ext uri="{BB962C8B-B14F-4D97-AF65-F5344CB8AC3E}">
        <p14:creationId xmlns:p14="http://schemas.microsoft.com/office/powerpoint/2010/main" val="370534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95B8D1D-5AB0-4061-87CE-3EF0DA8C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31" y="428579"/>
            <a:ext cx="3560049" cy="837383"/>
          </a:xfrm>
        </p:spPr>
        <p:txBody>
          <a:bodyPr>
            <a:normAutofit/>
          </a:bodyPr>
          <a:lstStyle/>
          <a:p>
            <a:pPr algn="r"/>
            <a:r>
              <a:rPr lang="bg-BG">
                <a:solidFill>
                  <a:srgbClr val="FFFFFF"/>
                </a:solidFill>
              </a:rPr>
              <a:t>What I used?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C062803-D4CE-4381-A53C-CAFC2EEEA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83" y="1450774"/>
            <a:ext cx="2332528" cy="456374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bg-BG" sz="1800" b="1" u="sng" dirty="0">
                <a:solidFill>
                  <a:schemeClr val="bg1"/>
                </a:solidFill>
              </a:rPr>
              <a:t>Technologies </a:t>
            </a:r>
            <a:r>
              <a:rPr lang="bg-BG" sz="1800" b="1" u="sng" dirty="0" err="1">
                <a:solidFill>
                  <a:schemeClr val="bg1"/>
                </a:solidFill>
              </a:rPr>
              <a:t>and</a:t>
            </a:r>
            <a:r>
              <a:rPr lang="bg-BG" sz="1800" b="1" u="sng" dirty="0">
                <a:solidFill>
                  <a:schemeClr val="bg1"/>
                </a:solidFill>
              </a:rPr>
              <a:t> </a:t>
            </a:r>
            <a:r>
              <a:rPr lang="bg-BG" sz="1800" b="1" u="sng" dirty="0" err="1">
                <a:solidFill>
                  <a:schemeClr val="bg1"/>
                </a:solidFill>
              </a:rPr>
              <a:t>API's</a:t>
            </a:r>
            <a:endParaRPr lang="bg-BG" sz="1800" b="1" u="sng" dirty="0">
              <a:solidFill>
                <a:schemeClr val="bg1"/>
              </a:solidFill>
            </a:endParaRPr>
          </a:p>
          <a:p>
            <a:pPr>
              <a:buFont typeface="Wingdings" charset="2"/>
              <a:buChar char="Ø"/>
            </a:pPr>
            <a:r>
              <a:rPr lang="bg-BG" sz="1200" b="1" dirty="0">
                <a:solidFill>
                  <a:schemeClr val="bg1"/>
                </a:solidFill>
              </a:rPr>
              <a:t>Java 15</a:t>
            </a: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 err="1">
                <a:solidFill>
                  <a:schemeClr val="bg1"/>
                </a:solidFill>
              </a:rPr>
              <a:t>Spring</a:t>
            </a:r>
            <a:r>
              <a:rPr lang="bg-BG" sz="1200" b="1" dirty="0">
                <a:solidFill>
                  <a:schemeClr val="bg1"/>
                </a:solidFill>
              </a:rPr>
              <a:t> </a:t>
            </a:r>
            <a:r>
              <a:rPr lang="bg-BG" sz="1200" b="1" dirty="0" err="1">
                <a:solidFill>
                  <a:schemeClr val="bg1"/>
                </a:solidFill>
              </a:rPr>
              <a:t>Boot</a:t>
            </a:r>
            <a:endParaRPr lang="bg-BG" sz="1200" b="1" dirty="0">
              <a:solidFill>
                <a:schemeClr val="bg1"/>
              </a:solidFill>
            </a:endParaRP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 err="1">
                <a:solidFill>
                  <a:schemeClr val="bg1"/>
                </a:solidFill>
              </a:rPr>
              <a:t>Spring</a:t>
            </a:r>
            <a:r>
              <a:rPr lang="bg-BG" sz="1200" b="1" dirty="0">
                <a:solidFill>
                  <a:schemeClr val="bg1"/>
                </a:solidFill>
              </a:rPr>
              <a:t> </a:t>
            </a:r>
            <a:r>
              <a:rPr lang="bg-BG" sz="1200" b="1" dirty="0" err="1">
                <a:solidFill>
                  <a:schemeClr val="bg1"/>
                </a:solidFill>
              </a:rPr>
              <a:t>Rest</a:t>
            </a:r>
            <a:endParaRPr lang="bg-BG" sz="1200" b="1" dirty="0">
              <a:solidFill>
                <a:schemeClr val="bg1"/>
              </a:solidFill>
            </a:endParaRP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 err="1">
                <a:solidFill>
                  <a:schemeClr val="bg1"/>
                </a:solidFill>
                <a:ea typeface="+mj-lt"/>
                <a:cs typeface="+mj-lt"/>
              </a:rPr>
              <a:t>Spring</a:t>
            </a:r>
            <a:r>
              <a:rPr lang="bg-BG" sz="1200" b="1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bg-BG" sz="1200" b="1" dirty="0" err="1">
                <a:solidFill>
                  <a:schemeClr val="bg1"/>
                </a:solidFill>
                <a:ea typeface="+mj-lt"/>
                <a:cs typeface="+mj-lt"/>
              </a:rPr>
              <a:t>Boot</a:t>
            </a:r>
            <a:r>
              <a:rPr lang="bg-BG" sz="1200" b="1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bg-BG" sz="1200" b="1" dirty="0" err="1">
                <a:solidFill>
                  <a:schemeClr val="bg1"/>
                </a:solidFill>
                <a:ea typeface="+mj-lt"/>
                <a:cs typeface="+mj-lt"/>
              </a:rPr>
              <a:t>Validation</a:t>
            </a:r>
            <a:endParaRPr lang="bg-BG" sz="1200" b="1">
              <a:solidFill>
                <a:schemeClr val="bg1"/>
              </a:solidFill>
              <a:ea typeface="+mj-lt"/>
              <a:cs typeface="+mj-lt"/>
            </a:endParaRP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 err="1">
                <a:solidFill>
                  <a:schemeClr val="bg1"/>
                </a:solidFill>
                <a:ea typeface="+mj-lt"/>
                <a:cs typeface="+mj-lt"/>
              </a:rPr>
              <a:t>Spring</a:t>
            </a:r>
            <a:r>
              <a:rPr lang="bg-BG" sz="1200" b="1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bg-BG" sz="1200" b="1" dirty="0" err="1">
                <a:solidFill>
                  <a:schemeClr val="bg1"/>
                </a:solidFill>
                <a:ea typeface="+mj-lt"/>
                <a:cs typeface="+mj-lt"/>
              </a:rPr>
              <a:t>Boot</a:t>
            </a:r>
            <a:r>
              <a:rPr lang="bg-BG" sz="1200" b="1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bg-BG" sz="1200" b="1" dirty="0" err="1">
                <a:solidFill>
                  <a:schemeClr val="bg1"/>
                </a:solidFill>
                <a:ea typeface="+mj-lt"/>
                <a:cs typeface="+mj-lt"/>
              </a:rPr>
              <a:t>Starter</a:t>
            </a:r>
            <a:r>
              <a:rPr lang="bg-BG" sz="1200" b="1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bg-BG" sz="1200" b="1" dirty="0" err="1">
                <a:solidFill>
                  <a:schemeClr val="bg1"/>
                </a:solidFill>
                <a:ea typeface="+mj-lt"/>
                <a:cs typeface="+mj-lt"/>
              </a:rPr>
              <a:t>Email</a:t>
            </a:r>
            <a:endParaRPr lang="bg-BG" sz="1200" b="1" dirty="0" err="1">
              <a:solidFill>
                <a:schemeClr val="bg1"/>
              </a:solidFill>
            </a:endParaRP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>
                <a:solidFill>
                  <a:schemeClr val="bg1"/>
                </a:solidFill>
                <a:ea typeface="+mj-lt"/>
                <a:cs typeface="+mj-lt"/>
              </a:rPr>
              <a:t>JPA</a:t>
            </a:r>
            <a:endParaRPr lang="bg-BG" sz="1200" b="1" dirty="0">
              <a:solidFill>
                <a:schemeClr val="bg1"/>
              </a:solidFill>
            </a:endParaRP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 err="1">
                <a:solidFill>
                  <a:schemeClr val="bg1"/>
                </a:solidFill>
                <a:ea typeface="+mj-lt"/>
                <a:cs typeface="+mj-lt"/>
              </a:rPr>
              <a:t>Lombok</a:t>
            </a:r>
            <a:endParaRPr lang="bg-BG" sz="1200" b="1" dirty="0">
              <a:solidFill>
                <a:schemeClr val="bg1"/>
              </a:solidFill>
              <a:ea typeface="+mj-lt"/>
              <a:cs typeface="+mj-lt"/>
            </a:endParaRP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 err="1">
                <a:solidFill>
                  <a:schemeClr val="bg1"/>
                </a:solidFill>
                <a:ea typeface="+mj-lt"/>
                <a:cs typeface="+mj-lt"/>
              </a:rPr>
              <a:t>Hibernate</a:t>
            </a:r>
            <a:endParaRPr lang="bg-BG" sz="1200" b="1">
              <a:solidFill>
                <a:schemeClr val="bg1"/>
              </a:solidFill>
              <a:ea typeface="+mj-lt"/>
              <a:cs typeface="+mj-lt"/>
            </a:endParaRP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 err="1">
                <a:solidFill>
                  <a:schemeClr val="bg1"/>
                </a:solidFill>
                <a:ea typeface="+mj-lt"/>
                <a:cs typeface="+mj-lt"/>
              </a:rPr>
              <a:t>BCrypt</a:t>
            </a:r>
            <a:endParaRPr lang="bg-BG" sz="1200" b="1" dirty="0">
              <a:solidFill>
                <a:schemeClr val="bg1"/>
              </a:solidFill>
              <a:ea typeface="+mj-lt"/>
              <a:cs typeface="+mj-lt"/>
            </a:endParaRP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 err="1">
                <a:solidFill>
                  <a:schemeClr val="bg1"/>
                </a:solidFill>
                <a:ea typeface="+mj-lt"/>
                <a:cs typeface="+mj-lt"/>
              </a:rPr>
              <a:t>Swagger</a:t>
            </a:r>
            <a:endParaRPr lang="bg-BG" sz="1200" b="1">
              <a:solidFill>
                <a:schemeClr val="bg1"/>
              </a:solidFill>
              <a:ea typeface="+mj-lt"/>
              <a:cs typeface="+mj-lt"/>
            </a:endParaRP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 err="1">
                <a:solidFill>
                  <a:schemeClr val="bg1"/>
                </a:solidFill>
              </a:rPr>
              <a:t>Maven</a:t>
            </a:r>
            <a:endParaRPr lang="bg-BG" sz="1200" b="1">
              <a:solidFill>
                <a:schemeClr val="bg1"/>
              </a:solidFill>
            </a:endParaRP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 err="1">
                <a:solidFill>
                  <a:schemeClr val="bg1"/>
                </a:solidFill>
              </a:rPr>
              <a:t>MySQL</a:t>
            </a:r>
            <a:endParaRPr lang="bg-BG" sz="1200" b="1">
              <a:solidFill>
                <a:schemeClr val="bg1"/>
              </a:solidFill>
            </a:endParaRP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 err="1">
                <a:solidFill>
                  <a:schemeClr val="bg1"/>
                </a:solidFill>
              </a:rPr>
              <a:t>Model</a:t>
            </a:r>
            <a:r>
              <a:rPr lang="bg-BG" sz="1200" b="1" dirty="0">
                <a:solidFill>
                  <a:schemeClr val="bg1"/>
                </a:solidFill>
              </a:rPr>
              <a:t> </a:t>
            </a:r>
            <a:r>
              <a:rPr lang="bg-BG" sz="1200" b="1" dirty="0" err="1">
                <a:solidFill>
                  <a:schemeClr val="bg1"/>
                </a:solidFill>
              </a:rPr>
              <a:t>Mapper</a:t>
            </a:r>
            <a:endParaRPr lang="bg-BG" sz="1200" b="1" dirty="0">
              <a:solidFill>
                <a:schemeClr val="bg1"/>
              </a:solidFill>
            </a:endParaRP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 err="1">
                <a:solidFill>
                  <a:schemeClr val="bg1"/>
                </a:solidFill>
              </a:rPr>
              <a:t>JUnit</a:t>
            </a: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 err="1">
                <a:solidFill>
                  <a:schemeClr val="bg1"/>
                </a:solidFill>
              </a:rPr>
              <a:t>Itext</a:t>
            </a:r>
            <a:r>
              <a:rPr lang="bg-BG" sz="1200" b="1" dirty="0">
                <a:solidFill>
                  <a:schemeClr val="bg1"/>
                </a:solidFill>
              </a:rPr>
              <a:t> PDF</a:t>
            </a: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>
                <a:solidFill>
                  <a:schemeClr val="bg1"/>
                </a:solidFill>
              </a:rPr>
              <a:t>PDF </a:t>
            </a:r>
            <a:r>
              <a:rPr lang="bg-BG" sz="1200" b="1" dirty="0" err="1">
                <a:solidFill>
                  <a:schemeClr val="bg1"/>
                </a:solidFill>
              </a:rPr>
              <a:t>Box</a:t>
            </a:r>
            <a:endParaRPr lang="bg-BG" sz="1200" b="1">
              <a:solidFill>
                <a:schemeClr val="bg1"/>
              </a:solidFill>
            </a:endParaRPr>
          </a:p>
          <a:p>
            <a:pPr>
              <a:buClr>
                <a:srgbClr val="F7F7F7"/>
              </a:buClr>
              <a:buFont typeface="Wingdings" charset="2"/>
              <a:buChar char="Ø"/>
            </a:pPr>
            <a:endParaRPr lang="bg-BG" sz="1200" b="1">
              <a:solidFill>
                <a:schemeClr val="bg1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AA142459-8151-4B8F-A9A5-F023BC3587A4}"/>
              </a:ext>
            </a:extLst>
          </p:cNvPr>
          <p:cNvSpPr txBox="1"/>
          <p:nvPr/>
        </p:nvSpPr>
        <p:spPr>
          <a:xfrm>
            <a:off x="2559205" y="1406913"/>
            <a:ext cx="1999784" cy="1426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bg-BG" sz="1700" b="1" u="sng">
                <a:solidFill>
                  <a:schemeClr val="bg1"/>
                </a:solidFill>
              </a:rPr>
              <a:t>Software</a:t>
            </a:r>
          </a:p>
          <a:p>
            <a:pPr marL="285750" indent="-28575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/>
              <a:buChar char="Ø"/>
            </a:pPr>
            <a:r>
              <a:rPr lang="bg-BG" sz="1100" b="1" err="1">
                <a:solidFill>
                  <a:schemeClr val="bg1"/>
                </a:solidFill>
              </a:rPr>
              <a:t>IntelliJ</a:t>
            </a:r>
            <a:r>
              <a:rPr lang="bg-BG" sz="1100" b="1">
                <a:solidFill>
                  <a:schemeClr val="bg1"/>
                </a:solidFill>
              </a:rPr>
              <a:t> IDEA</a:t>
            </a:r>
          </a:p>
          <a:p>
            <a:pPr marL="285750" indent="-28575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/>
              <a:buChar char="Ø"/>
            </a:pPr>
            <a:r>
              <a:rPr lang="bg-BG" sz="1100" b="1" err="1">
                <a:solidFill>
                  <a:schemeClr val="bg1"/>
                </a:solidFill>
              </a:rPr>
              <a:t>Postman</a:t>
            </a:r>
            <a:endParaRPr lang="bg-BG" sz="1100" b="1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/>
              <a:buChar char="Ø"/>
            </a:pPr>
            <a:r>
              <a:rPr lang="bg-BG" sz="1100" b="1" err="1">
                <a:solidFill>
                  <a:schemeClr val="bg1"/>
                </a:solidFill>
              </a:rPr>
              <a:t>MySQL</a:t>
            </a:r>
            <a:r>
              <a:rPr lang="bg-BG" sz="1100" b="1">
                <a:solidFill>
                  <a:schemeClr val="bg1"/>
                </a:solidFill>
              </a:rPr>
              <a:t> </a:t>
            </a:r>
            <a:r>
              <a:rPr lang="bg-BG" sz="1100" b="1" err="1">
                <a:solidFill>
                  <a:schemeClr val="bg1"/>
                </a:solidFill>
              </a:rPr>
              <a:t>Workbench</a:t>
            </a:r>
            <a:endParaRPr lang="bg-BG" sz="1100" b="1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/>
              <a:buChar char="Ø"/>
            </a:pPr>
            <a:r>
              <a:rPr lang="bg-BG" sz="1100" b="1" err="1">
                <a:solidFill>
                  <a:schemeClr val="bg1"/>
                </a:solidFill>
              </a:rPr>
              <a:t>Git</a:t>
            </a:r>
            <a:endParaRPr lang="bg-BG" sz="1100" b="1">
              <a:solidFill>
                <a:schemeClr val="bg1"/>
              </a:solidFill>
            </a:endParaRPr>
          </a:p>
        </p:txBody>
      </p:sp>
      <p:pic>
        <p:nvPicPr>
          <p:cNvPr id="13" name="Картина 14">
            <a:extLst>
              <a:ext uri="{FF2B5EF4-FFF2-40B4-BE49-F238E27FC236}">
                <a16:creationId xmlns:a16="http://schemas.microsoft.com/office/drawing/2014/main" id="{1789A508-88E9-4BC2-AEB3-E2EDAB6A3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581" y="1022692"/>
            <a:ext cx="1739590" cy="1739590"/>
          </a:xfrm>
          <a:prstGeom prst="rect">
            <a:avLst/>
          </a:prstGeom>
        </p:spPr>
      </p:pic>
      <p:pic>
        <p:nvPicPr>
          <p:cNvPr id="15" name="Картина 15">
            <a:extLst>
              <a:ext uri="{FF2B5EF4-FFF2-40B4-BE49-F238E27FC236}">
                <a16:creationId xmlns:a16="http://schemas.microsoft.com/office/drawing/2014/main" id="{BC842EAE-5E0C-4C9D-95F9-3D878389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692" y="180278"/>
            <a:ext cx="1163445" cy="1163445"/>
          </a:xfrm>
          <a:prstGeom prst="rect">
            <a:avLst/>
          </a:prstGeom>
        </p:spPr>
      </p:pic>
      <p:pic>
        <p:nvPicPr>
          <p:cNvPr id="16" name="Картина 16">
            <a:extLst>
              <a:ext uri="{FF2B5EF4-FFF2-40B4-BE49-F238E27FC236}">
                <a16:creationId xmlns:a16="http://schemas.microsoft.com/office/drawing/2014/main" id="{52D61048-6A3C-4CFC-BD92-4D38039E5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375" y="178544"/>
            <a:ext cx="3356517" cy="785911"/>
          </a:xfrm>
          <a:prstGeom prst="rect">
            <a:avLst/>
          </a:prstGeom>
        </p:spPr>
      </p:pic>
      <p:pic>
        <p:nvPicPr>
          <p:cNvPr id="17" name="Картина 17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8F222EA1-40FA-4C0E-98FF-333B37153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8253" y="1509133"/>
            <a:ext cx="3096321" cy="1377175"/>
          </a:xfrm>
          <a:prstGeom prst="rect">
            <a:avLst/>
          </a:prstGeom>
        </p:spPr>
      </p:pic>
      <p:pic>
        <p:nvPicPr>
          <p:cNvPr id="18" name="Картина 19">
            <a:extLst>
              <a:ext uri="{FF2B5EF4-FFF2-40B4-BE49-F238E27FC236}">
                <a16:creationId xmlns:a16="http://schemas.microsoft.com/office/drawing/2014/main" id="{685BBBFF-3A64-414A-A5EA-D18760DCAA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1814" y="3428410"/>
            <a:ext cx="2743200" cy="1828800"/>
          </a:xfrm>
          <a:prstGeom prst="rect">
            <a:avLst/>
          </a:prstGeom>
        </p:spPr>
      </p:pic>
      <p:pic>
        <p:nvPicPr>
          <p:cNvPr id="20" name="Картина 21">
            <a:extLst>
              <a:ext uri="{FF2B5EF4-FFF2-40B4-BE49-F238E27FC236}">
                <a16:creationId xmlns:a16="http://schemas.microsoft.com/office/drawing/2014/main" id="{D25AECFF-2D99-4F92-8AED-3A451AF92D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2826" y="2696752"/>
            <a:ext cx="968299" cy="939596"/>
          </a:xfrm>
          <a:prstGeom prst="rect">
            <a:avLst/>
          </a:prstGeom>
        </p:spPr>
      </p:pic>
      <p:pic>
        <p:nvPicPr>
          <p:cNvPr id="22" name="Картина 23">
            <a:extLst>
              <a:ext uri="{FF2B5EF4-FFF2-40B4-BE49-F238E27FC236}">
                <a16:creationId xmlns:a16="http://schemas.microsoft.com/office/drawing/2014/main" id="{5FF917BB-3A52-4A16-B31B-21C3F23F81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2355" y="2839273"/>
            <a:ext cx="1600201" cy="1600201"/>
          </a:xfrm>
          <a:prstGeom prst="rect">
            <a:avLst/>
          </a:prstGeom>
        </p:spPr>
      </p:pic>
      <p:pic>
        <p:nvPicPr>
          <p:cNvPr id="24" name="Картина 25">
            <a:extLst>
              <a:ext uri="{FF2B5EF4-FFF2-40B4-BE49-F238E27FC236}">
                <a16:creationId xmlns:a16="http://schemas.microsoft.com/office/drawing/2014/main" id="{4AB7CC25-D9C1-4EB8-B8C7-11F0965B18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4238" y="5335713"/>
            <a:ext cx="2743200" cy="986937"/>
          </a:xfrm>
          <a:prstGeom prst="rect">
            <a:avLst/>
          </a:prstGeom>
        </p:spPr>
      </p:pic>
      <p:pic>
        <p:nvPicPr>
          <p:cNvPr id="26" name="Картина 26">
            <a:extLst>
              <a:ext uri="{FF2B5EF4-FFF2-40B4-BE49-F238E27FC236}">
                <a16:creationId xmlns:a16="http://schemas.microsoft.com/office/drawing/2014/main" id="{A785AA37-BB7C-43B8-BA2C-1E85868155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26912" y="5253226"/>
            <a:ext cx="2743200" cy="1146572"/>
          </a:xfrm>
          <a:prstGeom prst="rect">
            <a:avLst/>
          </a:prstGeom>
        </p:spPr>
      </p:pic>
      <p:pic>
        <p:nvPicPr>
          <p:cNvPr id="5" name="Картина 5">
            <a:extLst>
              <a:ext uri="{FF2B5EF4-FFF2-40B4-BE49-F238E27FC236}">
                <a16:creationId xmlns:a16="http://schemas.microsoft.com/office/drawing/2014/main" id="{446B182D-E634-4366-8204-55AD46C690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4974" y="2940112"/>
            <a:ext cx="1588884" cy="15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10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8" name="Rectangle 1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2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B4F5279-3E3D-4EF3-87E7-DBF335E64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Design Patterns</a:t>
            </a: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CC24BD3B-31FC-47A9-B035-D9901EF73DA7}"/>
              </a:ext>
            </a:extLst>
          </p:cNvPr>
          <p:cNvSpPr txBox="1"/>
          <p:nvPr/>
        </p:nvSpPr>
        <p:spPr>
          <a:xfrm>
            <a:off x="624036" y="2460805"/>
            <a:ext cx="3505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bg-BG" sz="1600" b="1" dirty="0" err="1"/>
              <a:t>Singleton</a:t>
            </a:r>
          </a:p>
          <a:p>
            <a:pPr marL="285750" indent="-285750">
              <a:buFont typeface="Wingdings"/>
              <a:buChar char="Ø"/>
            </a:pPr>
            <a:endParaRPr lang="bg-BG" sz="1600" b="1" dirty="0"/>
          </a:p>
          <a:p>
            <a:pPr marL="285750" indent="-285750">
              <a:buFont typeface="Wingdings"/>
              <a:buChar char="Ø"/>
            </a:pPr>
            <a:r>
              <a:rPr lang="bg-BG" sz="1600" b="1" dirty="0"/>
              <a:t>DAO (Data Access </a:t>
            </a:r>
            <a:r>
              <a:rPr lang="bg-BG" sz="1600" b="1" dirty="0" err="1"/>
              <a:t>Object</a:t>
            </a:r>
            <a:r>
              <a:rPr lang="bg-BG" sz="1600" b="1" dirty="0"/>
              <a:t>)</a:t>
            </a:r>
            <a:endParaRPr lang="bg-BG"/>
          </a:p>
          <a:p>
            <a:pPr marL="285750" indent="-285750">
              <a:buFont typeface="Wingdings"/>
              <a:buChar char="Ø"/>
            </a:pPr>
            <a:endParaRPr lang="bg-BG" sz="1600" b="1"/>
          </a:p>
          <a:p>
            <a:pPr marL="285750" indent="-285750">
              <a:buFont typeface="Wingdings"/>
              <a:buChar char="Ø"/>
            </a:pPr>
            <a:r>
              <a:rPr lang="bg-BG" sz="1600" b="1" dirty="0"/>
              <a:t>DTO (Data </a:t>
            </a:r>
            <a:r>
              <a:rPr lang="bg-BG" sz="1600" b="1" dirty="0" err="1"/>
              <a:t>Transfer</a:t>
            </a:r>
            <a:r>
              <a:rPr lang="bg-BG" sz="1600" b="1" dirty="0"/>
              <a:t> </a:t>
            </a:r>
            <a:r>
              <a:rPr lang="bg-BG" sz="1600" b="1" dirty="0" err="1"/>
              <a:t>Object</a:t>
            </a:r>
            <a:r>
              <a:rPr lang="bg-BG" sz="1600" b="1" dirty="0"/>
              <a:t>)</a:t>
            </a:r>
          </a:p>
          <a:p>
            <a:pPr marL="285750" indent="-285750">
              <a:buFont typeface="Wingdings"/>
              <a:buChar char="Ø"/>
            </a:pPr>
            <a:endParaRPr lang="bg-BG" sz="1600" b="1"/>
          </a:p>
          <a:p>
            <a:pPr marL="285750" indent="-285750">
              <a:buFont typeface="Wingdings"/>
              <a:buChar char="Ø"/>
            </a:pPr>
            <a:r>
              <a:rPr lang="bg-BG" sz="1600" b="1" dirty="0"/>
              <a:t>POJO (</a:t>
            </a:r>
            <a:r>
              <a:rPr lang="bg-BG" sz="1600" b="1" dirty="0" err="1"/>
              <a:t>Plain</a:t>
            </a:r>
            <a:r>
              <a:rPr lang="bg-BG" sz="1600" b="1" dirty="0"/>
              <a:t> </a:t>
            </a:r>
            <a:r>
              <a:rPr lang="bg-BG" sz="1600" b="1" dirty="0" err="1"/>
              <a:t>Old</a:t>
            </a:r>
            <a:r>
              <a:rPr lang="bg-BG" sz="1600" b="1" dirty="0"/>
              <a:t> Java </a:t>
            </a:r>
            <a:r>
              <a:rPr lang="bg-BG" sz="1600" b="1" dirty="0" err="1"/>
              <a:t>Object</a:t>
            </a:r>
            <a:r>
              <a:rPr lang="bg-BG" sz="1600" b="1" dirty="0"/>
              <a:t>)</a:t>
            </a:r>
          </a:p>
          <a:p>
            <a:pPr marL="285750" indent="-285750">
              <a:buFont typeface="Wingdings"/>
              <a:buChar char="Ø"/>
            </a:pPr>
            <a:endParaRPr lang="bg-BG" sz="1600" b="1"/>
          </a:p>
          <a:p>
            <a:pPr marL="285750" indent="-285750">
              <a:buFont typeface="Wingdings"/>
              <a:buChar char="Ø"/>
            </a:pPr>
            <a:r>
              <a:rPr lang="bg-BG" sz="1600" b="1" dirty="0" err="1"/>
              <a:t>Repository</a:t>
            </a:r>
            <a:r>
              <a:rPr lang="bg-BG" sz="1600" b="1" dirty="0"/>
              <a:t> </a:t>
            </a:r>
            <a:r>
              <a:rPr lang="bg-BG" sz="1600" b="1" dirty="0" err="1"/>
              <a:t>and</a:t>
            </a:r>
            <a:r>
              <a:rPr lang="bg-BG" sz="1600" b="1" dirty="0"/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210297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A78B180-0517-415B-95CC-E2C01FFC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07" y="173938"/>
            <a:ext cx="5371700" cy="666409"/>
          </a:xfrm>
        </p:spPr>
        <p:txBody>
          <a:bodyPr/>
          <a:lstStyle/>
          <a:p>
            <a:r>
              <a:rPr lang="bg-BG" sz="3200" err="1"/>
              <a:t>Database</a:t>
            </a:r>
            <a:r>
              <a:rPr lang="bg-BG" sz="3200"/>
              <a:t> </a:t>
            </a:r>
            <a:r>
              <a:rPr lang="bg-BG" sz="3200" err="1"/>
              <a:t>Diagram</a:t>
            </a:r>
            <a:endParaRPr lang="bg-BG" sz="3200"/>
          </a:p>
        </p:txBody>
      </p:sp>
      <p:pic>
        <p:nvPicPr>
          <p:cNvPr id="4" name="Картина 4" descr="Картина, която съдържа маса&#10;&#10;Описанието е генерирано автоматично">
            <a:extLst>
              <a:ext uri="{FF2B5EF4-FFF2-40B4-BE49-F238E27FC236}">
                <a16:creationId xmlns:a16="http://schemas.microsoft.com/office/drawing/2014/main" id="{15151A72-260B-44C9-B926-DE12985B7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671" y="835577"/>
            <a:ext cx="8110603" cy="5793822"/>
          </a:xfrm>
        </p:spPr>
      </p:pic>
    </p:spTree>
    <p:extLst>
      <p:ext uri="{BB962C8B-B14F-4D97-AF65-F5344CB8AC3E}">
        <p14:creationId xmlns:p14="http://schemas.microsoft.com/office/powerpoint/2010/main" val="346726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0260E18-2836-45A5-8EE1-F73538D2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53F0AA06-C64C-43A3-B106-3D1FCD06A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364877"/>
              </p:ext>
            </p:extLst>
          </p:nvPr>
        </p:nvGraphicFramePr>
        <p:xfrm>
          <a:off x="180975" y="695325"/>
          <a:ext cx="10115908" cy="3014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727">
                  <a:extLst>
                    <a:ext uri="{9D8B030D-6E8A-4147-A177-3AD203B41FA5}">
                      <a16:colId xmlns:a16="http://schemas.microsoft.com/office/drawing/2014/main" val="607531366"/>
                    </a:ext>
                  </a:extLst>
                </a:gridCol>
                <a:gridCol w="1471727">
                  <a:extLst>
                    <a:ext uri="{9D8B030D-6E8A-4147-A177-3AD203B41FA5}">
                      <a16:colId xmlns:a16="http://schemas.microsoft.com/office/drawing/2014/main" val="1898997320"/>
                    </a:ext>
                  </a:extLst>
                </a:gridCol>
                <a:gridCol w="1471727">
                  <a:extLst>
                    <a:ext uri="{9D8B030D-6E8A-4147-A177-3AD203B41FA5}">
                      <a16:colId xmlns:a16="http://schemas.microsoft.com/office/drawing/2014/main" val="1433512010"/>
                    </a:ext>
                  </a:extLst>
                </a:gridCol>
                <a:gridCol w="1983462">
                  <a:extLst>
                    <a:ext uri="{9D8B030D-6E8A-4147-A177-3AD203B41FA5}">
                      <a16:colId xmlns:a16="http://schemas.microsoft.com/office/drawing/2014/main" val="1705851954"/>
                    </a:ext>
                  </a:extLst>
                </a:gridCol>
                <a:gridCol w="1638696">
                  <a:extLst>
                    <a:ext uri="{9D8B030D-6E8A-4147-A177-3AD203B41FA5}">
                      <a16:colId xmlns:a16="http://schemas.microsoft.com/office/drawing/2014/main" val="3419647958"/>
                    </a:ext>
                  </a:extLst>
                </a:gridCol>
                <a:gridCol w="2078569">
                  <a:extLst>
                    <a:ext uri="{9D8B030D-6E8A-4147-A177-3AD203B41FA5}">
                      <a16:colId xmlns:a16="http://schemas.microsoft.com/office/drawing/2014/main" val="1876675457"/>
                    </a:ext>
                  </a:extLst>
                </a:gridCol>
              </a:tblGrid>
              <a:tr h="356912">
                <a:tc>
                  <a:txBody>
                    <a:bodyPr/>
                    <a:lstStyle/>
                    <a:p>
                      <a:pPr algn="ctr"/>
                      <a:r>
                        <a:rPr lang="bg-BG" sz="1600"/>
                        <a:t>Entity</a:t>
                      </a:r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/>
                        <a:t>DTO</a:t>
                      </a:r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/>
                        <a:t>DAO</a:t>
                      </a:r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/>
                        <a:t>Controller</a:t>
                      </a:r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/>
                        <a:t>Service</a:t>
                      </a:r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/>
                        <a:t>Repository</a:t>
                      </a:r>
                    </a:p>
                  </a:txBody>
                  <a:tcPr marL="81484" marR="81484" marT="40742" marB="40742"/>
                </a:tc>
                <a:extLst>
                  <a:ext uri="{0D108BD9-81ED-4DB2-BD59-A6C34878D82A}">
                    <a16:rowId xmlns:a16="http://schemas.microsoft.com/office/drawing/2014/main" val="4212124892"/>
                  </a:ext>
                </a:extLst>
              </a:tr>
              <a:tr h="4125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User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User - x7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UserDao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UserController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UserService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UserRepository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extLst>
                  <a:ext uri="{0D108BD9-81ED-4DB2-BD59-A6C34878D82A}">
                    <a16:rowId xmlns:a16="http://schemas.microsoft.com/office/drawing/2014/main" val="154830560"/>
                  </a:ext>
                </a:extLst>
              </a:tr>
              <a:tr h="4125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Account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Account - x4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AccountDao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AccountController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bg-BG" sz="1200" b="1" i="0" u="none" strike="noStrike" noProof="0">
                          <a:latin typeface="Century Gothic"/>
                        </a:rPr>
                        <a:t>Account</a:t>
                      </a:r>
                      <a:r>
                        <a:rPr lang="bg-BG" sz="1200" b="1" i="0" u="none" strike="noStrike" noProof="0"/>
                        <a:t>Service</a:t>
                      </a:r>
                      <a:endParaRPr lang="bg-BG" sz="1200" b="0" i="0" u="none" strike="noStrike" noProof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AccountRepository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extLst>
                  <a:ext uri="{0D108BD9-81ED-4DB2-BD59-A6C34878D82A}">
                    <a16:rowId xmlns:a16="http://schemas.microsoft.com/office/drawing/2014/main" val="2183143810"/>
                  </a:ext>
                </a:extLst>
              </a:tr>
              <a:tr h="4125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Budget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Budget - x4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BudgetDao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bg-BG" sz="1200" b="1"/>
                        <a:t>BudgetController</a:t>
                      </a:r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200" b="1" i="0" u="none" strike="noStrike" noProof="0">
                          <a:latin typeface="Century Gothic"/>
                        </a:rPr>
                        <a:t>Budget</a:t>
                      </a:r>
                      <a:r>
                        <a:rPr lang="bg-BG" sz="1200" b="1" i="0" u="none" strike="noStrike" noProof="0"/>
                        <a:t>Service</a:t>
                      </a:r>
                      <a:endParaRPr lang="bg-BG" sz="1200" b="0" i="0" u="none" strike="noStrike" noProof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BudgetRepository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extLst>
                  <a:ext uri="{0D108BD9-81ED-4DB2-BD59-A6C34878D82A}">
                    <a16:rowId xmlns:a16="http://schemas.microsoft.com/office/drawing/2014/main" val="399285678"/>
                  </a:ext>
                </a:extLst>
              </a:tr>
              <a:tr h="4125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Transaction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Transaction - x4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TransactionDao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TransactionController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200" b="1" i="0" u="none" strike="noStrike" noProof="0">
                          <a:latin typeface="Century Gothic"/>
                        </a:rPr>
                        <a:t>Transaction</a:t>
                      </a:r>
                      <a:r>
                        <a:rPr lang="bg-BG" sz="1200" b="1" i="0" u="none" strike="noStrike" noProof="0"/>
                        <a:t>Service</a:t>
                      </a:r>
                      <a:endParaRPr lang="bg-BG" sz="1200" b="0" i="0" u="none" strike="noStrike" noProof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TransactionRepository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extLst>
                  <a:ext uri="{0D108BD9-81ED-4DB2-BD59-A6C34878D82A}">
                    <a16:rowId xmlns:a16="http://schemas.microsoft.com/office/drawing/2014/main" val="445406626"/>
                  </a:ext>
                </a:extLst>
              </a:tr>
              <a:tr h="4125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Planned</a:t>
                      </a:r>
                      <a:endParaRPr lang="bg-BG" sz="1200" b="1" dirty="0"/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bg-BG" sz="1200" b="1"/>
                        <a:t>Payment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 dirty="0"/>
                        <a:t>PlannedPaymen</a:t>
                      </a:r>
                      <a:r>
                        <a:rPr lang="bg-BG" sz="1200" b="1"/>
                        <a:t>t - x4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PlannedPaymentDao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PlannedPayment</a:t>
                      </a:r>
                      <a:endParaRPr lang="bg-BG" sz="1200" b="1" dirty="0"/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bg-BG" sz="1200" b="1"/>
                        <a:t>Controller</a:t>
                      </a:r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bg-BG" sz="1200" b="1" i="0" u="none" strike="noStrike" noProof="0">
                          <a:latin typeface="Century Gothic"/>
                        </a:rPr>
                        <a:t>PlannedPayment</a:t>
                      </a:r>
                      <a:endParaRPr lang="bg-BG" sz="1200" b="0" i="0" u="none" strike="noStrike" noProof="0">
                        <a:latin typeface="Century Gothic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200" b="1" i="0" u="none" strike="noStrike" noProof="0"/>
                        <a:t>Service</a:t>
                      </a:r>
                      <a:endParaRPr lang="bg-BG" sz="1200" b="0" i="0" u="none" strike="noStrike" noProof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PlannedPayment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bg-BG" sz="1200" b="1"/>
                        <a:t>Repository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extLst>
                  <a:ext uri="{0D108BD9-81ED-4DB2-BD59-A6C34878D82A}">
                    <a16:rowId xmlns:a16="http://schemas.microsoft.com/office/drawing/2014/main" val="942874040"/>
                  </a:ext>
                </a:extLst>
              </a:tr>
              <a:tr h="4125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Category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Category - x4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CategoryDao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CategoryController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bg-BG" sz="1200" b="1" i="0" u="none" strike="noStrike" noProof="0">
                          <a:latin typeface="Century Gothic"/>
                        </a:rPr>
                        <a:t>Category</a:t>
                      </a:r>
                      <a:r>
                        <a:rPr lang="bg-BG" sz="1200" b="1" i="0" u="none" strike="noStrike" noProof="0"/>
                        <a:t>Service</a:t>
                      </a:r>
                      <a:endParaRPr lang="bg-BG" sz="1200" b="0" i="0" u="none" strike="noStrike" noProof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CategoryRepository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extLst>
                  <a:ext uri="{0D108BD9-81ED-4DB2-BD59-A6C34878D82A}">
                    <a16:rowId xmlns:a16="http://schemas.microsoft.com/office/drawing/2014/main" val="3515188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70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895C2D0-7266-4C66-AC10-0299336B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347943"/>
            <a:ext cx="5623297" cy="809980"/>
          </a:xfrm>
        </p:spPr>
        <p:txBody>
          <a:bodyPr anchor="ctr">
            <a:normAutofit fontScale="90000"/>
          </a:bodyPr>
          <a:lstStyle/>
          <a:p>
            <a:r>
              <a:rPr lang="bg-BG">
                <a:solidFill>
                  <a:srgbClr val="FFFFFF"/>
                </a:solidFill>
              </a:rPr>
              <a:t>Swagger – End Points</a:t>
            </a:r>
          </a:p>
        </p:txBody>
      </p:sp>
      <p:pic>
        <p:nvPicPr>
          <p:cNvPr id="7" name="Картина 8">
            <a:extLst>
              <a:ext uri="{FF2B5EF4-FFF2-40B4-BE49-F238E27FC236}">
                <a16:creationId xmlns:a16="http://schemas.microsoft.com/office/drawing/2014/main" id="{10D0068F-E097-4265-B0B4-FA88A8FF3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08" y="2367243"/>
            <a:ext cx="3388650" cy="4100231"/>
          </a:xfrm>
        </p:spPr>
      </p:pic>
      <p:pic>
        <p:nvPicPr>
          <p:cNvPr id="9" name="Картина 10">
            <a:extLst>
              <a:ext uri="{FF2B5EF4-FFF2-40B4-BE49-F238E27FC236}">
                <a16:creationId xmlns:a16="http://schemas.microsoft.com/office/drawing/2014/main" id="{BB6A9948-196D-4548-AF5D-589137DD5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925" y="2597885"/>
            <a:ext cx="3333750" cy="3433880"/>
          </a:xfrm>
          <a:prstGeom prst="rect">
            <a:avLst/>
          </a:prstGeom>
        </p:spPr>
      </p:pic>
      <p:pic>
        <p:nvPicPr>
          <p:cNvPr id="11" name="Картина 12">
            <a:extLst>
              <a:ext uri="{FF2B5EF4-FFF2-40B4-BE49-F238E27FC236}">
                <a16:creationId xmlns:a16="http://schemas.microsoft.com/office/drawing/2014/main" id="{4A92D2E7-34AE-445B-8FA3-83D347E80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825" y="2598599"/>
            <a:ext cx="4219575" cy="34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89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895C2D0-7266-4C66-AC10-0299336B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347943"/>
            <a:ext cx="5623297" cy="809980"/>
          </a:xfrm>
        </p:spPr>
        <p:txBody>
          <a:bodyPr anchor="ctr">
            <a:normAutofit fontScale="90000"/>
          </a:bodyPr>
          <a:lstStyle/>
          <a:p>
            <a:r>
              <a:rPr lang="bg-BG">
                <a:solidFill>
                  <a:srgbClr val="FFFFFF"/>
                </a:solidFill>
              </a:rPr>
              <a:t>Swagger – End Points</a:t>
            </a:r>
          </a:p>
        </p:txBody>
      </p:sp>
      <p:pic>
        <p:nvPicPr>
          <p:cNvPr id="5" name="Картина 5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DAB84C9B-49A2-4F95-9F42-F3ED699C9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69" y="2291043"/>
            <a:ext cx="5308051" cy="3681131"/>
          </a:xfrm>
        </p:spPr>
      </p:pic>
      <p:pic>
        <p:nvPicPr>
          <p:cNvPr id="6" name="Картина 12" descr="Картина, която съдържа маса&#10;&#10;Описанието е генерирано автоматично">
            <a:extLst>
              <a:ext uri="{FF2B5EF4-FFF2-40B4-BE49-F238E27FC236}">
                <a16:creationId xmlns:a16="http://schemas.microsoft.com/office/drawing/2014/main" id="{1901EBBE-F8A8-43CB-9EB0-4DEAC3550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850" y="2287813"/>
            <a:ext cx="4514850" cy="2606224"/>
          </a:xfrm>
          <a:prstGeom prst="rect">
            <a:avLst/>
          </a:prstGeom>
        </p:spPr>
      </p:pic>
      <p:pic>
        <p:nvPicPr>
          <p:cNvPr id="13" name="Картина 14">
            <a:extLst>
              <a:ext uri="{FF2B5EF4-FFF2-40B4-BE49-F238E27FC236}">
                <a16:creationId xmlns:a16="http://schemas.microsoft.com/office/drawing/2014/main" id="{95524EAD-462F-4749-BA0E-FB5064C60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550" y="5141919"/>
            <a:ext cx="3810000" cy="1479537"/>
          </a:xfrm>
          <a:prstGeom prst="rect">
            <a:avLst/>
          </a:prstGeom>
        </p:spPr>
      </p:pic>
      <p:pic>
        <p:nvPicPr>
          <p:cNvPr id="15" name="Картина 15">
            <a:extLst>
              <a:ext uri="{FF2B5EF4-FFF2-40B4-BE49-F238E27FC236}">
                <a16:creationId xmlns:a16="http://schemas.microsoft.com/office/drawing/2014/main" id="{32AB477B-E203-4D6D-89E4-5BA28E2D6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300" y="4852737"/>
            <a:ext cx="2705100" cy="1848351"/>
          </a:xfrm>
          <a:prstGeom prst="rect">
            <a:avLst/>
          </a:prstGeom>
        </p:spPr>
      </p:pic>
      <p:pic>
        <p:nvPicPr>
          <p:cNvPr id="16" name="Картина 16" descr="Картина, която съдържа векторни графики, силует&#10;&#10;Описанието е генерирано автоматично">
            <a:extLst>
              <a:ext uri="{FF2B5EF4-FFF2-40B4-BE49-F238E27FC236}">
                <a16:creationId xmlns:a16="http://schemas.microsoft.com/office/drawing/2014/main" id="{5E0712BF-EB22-4458-A687-144B2F116E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5925" y="2552700"/>
            <a:ext cx="20669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65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Широк екран</PresentationFormat>
  <Slides>11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2" baseType="lpstr">
      <vt:lpstr>Ion</vt:lpstr>
      <vt:lpstr>Finance Tracker</vt:lpstr>
      <vt:lpstr>Main Functionality</vt:lpstr>
      <vt:lpstr>More on functionalities</vt:lpstr>
      <vt:lpstr>What I used?</vt:lpstr>
      <vt:lpstr>Design Patterns</vt:lpstr>
      <vt:lpstr>Database Diagram</vt:lpstr>
      <vt:lpstr>Class Diagram</vt:lpstr>
      <vt:lpstr>Swagger – End Points</vt:lpstr>
      <vt:lpstr>Swagger – End Points</vt:lpstr>
      <vt:lpstr>Презентация на PowerPoint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revision>227</cp:revision>
  <dcterms:created xsi:type="dcterms:W3CDTF">2021-04-04T17:47:34Z</dcterms:created>
  <dcterms:modified xsi:type="dcterms:W3CDTF">2021-04-06T01:08:45Z</dcterms:modified>
</cp:coreProperties>
</file>