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57" r:id="rId5"/>
    <p:sldId id="262" r:id="rId6"/>
    <p:sldId id="263" r:id="rId7"/>
    <p:sldId id="266" r:id="rId8"/>
    <p:sldId id="270" r:id="rId9"/>
    <p:sldId id="275" r:id="rId10"/>
    <p:sldId id="282" r:id="rId11"/>
    <p:sldId id="268" r:id="rId13"/>
    <p:sldId id="269" r:id="rId14"/>
    <p:sldId id="264" r:id="rId15"/>
    <p:sldId id="273" r:id="rId16"/>
    <p:sldId id="265" r:id="rId17"/>
    <p:sldId id="274" r:id="rId18"/>
  </p:sldIdLst>
  <p:sldSz cx="12192000" cy="6858000"/>
  <p:notesSz cx="6858000" cy="9144000"/>
  <p:embeddedFontLst>
    <p:embeddedFont>
      <p:font typeface="IPix" panose="02000503000000000000" charset="-120"/>
      <p:regular r:id="rId22"/>
    </p:embeddedFont>
    <p:embeddedFont>
      <p:font typeface="微软雅黑" panose="020B0503020204020204" charset="-122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007"/>
    <a:srgbClr val="F25B08"/>
    <a:srgbClr val="FCC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1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7.xml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2927985" y="3429000"/>
            <a:ext cx="88392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sym typeface="+mn-ea"/>
              </a:rPr>
              <a:t>Sample 14:  Bump!</a:t>
            </a:r>
            <a:endParaRPr lang="en-US" altLang="en-US" sz="6000" b="1" kern="1200" baseline="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sym typeface="+mn-ea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1700530"/>
            <a:ext cx="10570210" cy="217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5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 descr="MacroExp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135" y="241935"/>
            <a:ext cx="9016365" cy="63741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story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1860" y="2493010"/>
            <a:ext cx="10286365" cy="177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Font typeface="Arial" panose="020B0604020202020204" pitchFamily="34" charset="0"/>
            </a:pPr>
            <a:r>
              <a:rPr lang="zh-CN" altLang="en-US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策划</a:t>
            </a:r>
            <a:r>
              <a:rPr lang="en-US" altLang="zh-CN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 </a:t>
            </a:r>
            <a:endParaRPr lang="en-US" altLang="zh-CN" sz="6000" b="1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22325" y="2493010"/>
            <a:ext cx="10286365" cy="177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Font typeface="Arial" panose="020B0604020202020204" pitchFamily="34" charset="0"/>
            </a:pPr>
            <a:r>
              <a:rPr lang="en-US" altLang="zh-CN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                  </a:t>
            </a:r>
            <a:r>
              <a:rPr lang="zh-CN" altLang="en-US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音效</a:t>
            </a:r>
            <a:endParaRPr lang="zh-CN" altLang="en-US" sz="6000" b="1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1860" y="2493010"/>
            <a:ext cx="10286365" cy="177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Font typeface="Arial" panose="020B0604020202020204" pitchFamily="34" charset="0"/>
            </a:pPr>
            <a:r>
              <a:rPr lang="en-US" altLang="zh-CN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         </a:t>
            </a:r>
            <a:r>
              <a:rPr lang="zh-CN" altLang="en-US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程序</a:t>
            </a:r>
            <a:endParaRPr lang="zh-CN" altLang="en-US" sz="6000" b="1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65835" y="2493010"/>
            <a:ext cx="10659745" cy="177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Font typeface="Arial" panose="020B0604020202020204" pitchFamily="34" charset="0"/>
            </a:pPr>
            <a:r>
              <a:rPr lang="en-US" altLang="zh-CN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                          (</a:t>
            </a:r>
            <a:r>
              <a:rPr lang="zh-CN" altLang="en-US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一点点</a:t>
            </a:r>
            <a:r>
              <a:rPr lang="en-US" altLang="zh-CN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)</a:t>
            </a:r>
            <a:r>
              <a:rPr lang="zh-CN" altLang="en-US" sz="60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美术</a:t>
            </a:r>
            <a:endParaRPr lang="zh-CN" altLang="en-US" sz="6000" b="1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I </a:t>
            </a:r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am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631315" y="1484630"/>
            <a:ext cx="9003030" cy="393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Arial" panose="020B0604020202020204" pitchFamily="34" charset="0"/>
            </a:pPr>
            <a:r>
              <a:rPr lang="zh-CN" altLang="en-US" sz="48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策划</a:t>
            </a:r>
            <a:r>
              <a:rPr lang="en-US" altLang="zh-CN" sz="48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: 2D</a:t>
            </a:r>
            <a:r>
              <a:rPr lang="zh-CN" altLang="en-US" sz="48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解密关卡的设计与测试</a:t>
            </a:r>
            <a:endParaRPr lang="en-US" altLang="zh-CN" sz="48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  <a:p>
            <a:pPr>
              <a:buFont typeface="Arial" panose="020B0604020202020204" pitchFamily="34" charset="0"/>
            </a:pPr>
            <a:endParaRPr lang="zh-CN" altLang="en-US" sz="48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48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程序</a:t>
            </a:r>
            <a:r>
              <a:rPr lang="en-US" altLang="zh-CN" sz="48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: </a:t>
            </a:r>
            <a:r>
              <a:rPr lang="zh-CN" altLang="en-US" sz="48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各个机制及交互的完善</a:t>
            </a:r>
            <a:endParaRPr lang="zh-CN" altLang="en-US" sz="48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  <a:p>
            <a:pPr>
              <a:buFont typeface="Arial" panose="020B0604020202020204" pitchFamily="34" charset="0"/>
            </a:pPr>
            <a:endParaRPr lang="zh-CN" altLang="en-US" sz="48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48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美术</a:t>
            </a:r>
            <a:r>
              <a:rPr lang="en-US" altLang="zh-CN" sz="48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: </a:t>
            </a:r>
            <a:r>
              <a:rPr lang="en-US" altLang="zh-CN" sz="4800">
                <a:solidFill>
                  <a:srgbClr val="D550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(´,,•ω•,,)</a:t>
            </a:r>
            <a:r>
              <a:rPr lang="en-US" altLang="zh-CN" sz="4800">
                <a:solidFill>
                  <a:srgbClr val="D550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ﾉ~</a:t>
            </a:r>
            <a:r>
              <a:rPr lang="en-US" altLang="zh-CN" sz="4800">
                <a:solidFill>
                  <a:srgbClr val="D550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♡</a:t>
            </a:r>
            <a:endParaRPr lang="en-US" altLang="zh-CN" sz="4800">
              <a:solidFill>
                <a:srgbClr val="D5500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wanted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1350" y="1484630"/>
            <a:ext cx="109099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A </a:t>
            </a:r>
            <a:r>
              <a:rPr lang="zh-CN" altLang="en-US" sz="32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short</a:t>
            </a: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 game with </a:t>
            </a:r>
            <a:r>
              <a:rPr lang="zh-CN" altLang="en-US" sz="32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reasonable story</a:t>
            </a: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 &amp; </a:t>
            </a:r>
            <a:r>
              <a:rPr lang="zh-CN" altLang="en-US" sz="32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easy mechanics</a:t>
            </a: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 but </a:t>
            </a:r>
            <a:r>
              <a:rPr lang="zh-CN" altLang="en-US" sz="32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complicated interactions</a:t>
            </a: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 &amp; high level of </a:t>
            </a:r>
            <a:r>
              <a:rPr lang="zh-CN" altLang="en-US" sz="32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completeness</a:t>
            </a: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.</a:t>
            </a:r>
            <a:endParaRPr lang="zh-CN" altLang="en-US" sz="3200" b="1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10" y="3213100"/>
            <a:ext cx="109093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一个</a:t>
            </a:r>
            <a:r>
              <a:rPr lang="zh-CN" altLang="en-US" sz="32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简短</a:t>
            </a: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的游戏，并且有着</a:t>
            </a:r>
            <a:r>
              <a:rPr lang="en-US" altLang="zh-CN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:</a:t>
            </a:r>
            <a:endParaRPr lang="en-US" altLang="zh-CN" sz="32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合理的故事</a:t>
            </a:r>
            <a:r>
              <a:rPr lang="en-US" altLang="zh-CN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;</a:t>
            </a:r>
            <a:endParaRPr lang="zh-CN" altLang="en-US" sz="32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简单但能创造复杂交互的机制</a:t>
            </a:r>
            <a:r>
              <a:rPr lang="en-US" altLang="zh-CN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;</a:t>
            </a:r>
            <a:endParaRPr lang="zh-CN" altLang="en-US" sz="32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高完成度</a:t>
            </a:r>
            <a:r>
              <a:rPr lang="en-US" altLang="zh-CN" sz="32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.</a:t>
            </a:r>
            <a:endParaRPr lang="en-US" altLang="zh-CN" sz="32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promise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983615" y="2345055"/>
            <a:ext cx="8228330" cy="2167255"/>
          </a:xfrm>
          <a:ln>
            <a:noFill/>
          </a:ln>
        </p:spPr>
        <p:txBody>
          <a:bodyPr anchor="ctr" anchorCtr="0"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9600" b="1" kern="1200" baseline="0">
                <a:ln>
                  <a:noFill/>
                </a:ln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Thank You</a:t>
            </a:r>
            <a:endParaRPr lang="en-US" altLang="zh-CN" sz="9600" b="1" kern="1200" baseline="0">
              <a:ln>
                <a:noFill/>
              </a:ln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20505" y="3068955"/>
            <a:ext cx="772160" cy="855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400" b="1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&lt;</a:t>
            </a:r>
            <a:endParaRPr lang="en-US" altLang="zh-CN" sz="5400" b="1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68205" y="2780665"/>
            <a:ext cx="908685" cy="1379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6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3</a:t>
            </a:r>
            <a:endParaRPr lang="en-US" altLang="zh-CN" sz="96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1268730"/>
            <a:ext cx="1197864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2D单人平台解密叙事游戏</a:t>
            </a:r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.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045" y="2708910"/>
            <a:ext cx="11979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运用膨胀的物理能力，弹开物体，在不同关卡解密.</a:t>
            </a:r>
            <a:endParaRPr lang="zh-CN" altLang="en-US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045" y="4077335"/>
            <a:ext cx="119792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扮演实验室中的14号样本——小女孩，运用能力，逃离并摧毁黑暗的基因改造公司</a:t>
            </a:r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  <a:sym typeface="+mn-ea"/>
              </a:rPr>
              <a:t>.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what?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559560" y="1917065"/>
            <a:ext cx="9238615" cy="2036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Font typeface="Arial" panose="020B0604020202020204" pitchFamily="34" charset="0"/>
            </a:pPr>
            <a:r>
              <a:rPr lang="zh-CN" altLang="en-US" sz="66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玩法 &amp; 故事</a:t>
            </a:r>
            <a:endParaRPr lang="zh-CN" altLang="en-US" sz="66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sz="54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  <a:cs typeface="IPix" panose="02000503000000000000" charset="-120"/>
              </a:rPr>
              <a:t>Gameplay &amp; Story</a:t>
            </a:r>
            <a:endParaRPr lang="en-US" altLang="zh-CN" sz="54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  <a:cs typeface="IPix" panose="02000503000000000000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eChat_20230721131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720" y="1268730"/>
            <a:ext cx="7781925" cy="447484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gameplay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u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character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nspir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1289685"/>
            <a:ext cx="8247380" cy="4278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inspiration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5" descr="PuzzleStructure"/>
          <p:cNvPicPr>
            <a:picLocks noChangeAspect="1"/>
          </p:cNvPicPr>
          <p:nvPr/>
        </p:nvPicPr>
        <p:blipFill>
          <a:blip r:embed="rId1"/>
          <a:srcRect t="17534" b="42911"/>
          <a:stretch>
            <a:fillRect/>
          </a:stretch>
        </p:blipFill>
        <p:spPr>
          <a:xfrm>
            <a:off x="593090" y="1889760"/>
            <a:ext cx="11007725" cy="307848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level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0" y="1196340"/>
            <a:ext cx="7620000" cy="438213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level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1" descr="intera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830" y="260350"/>
            <a:ext cx="8816340" cy="62693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79425" y="4044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55007"/>
                </a:solidFill>
                <a:latin typeface="IPix" panose="02000503000000000000" charset="-120"/>
                <a:ea typeface="IPix" panose="02000503000000000000" charset="-120"/>
              </a:rPr>
              <a:t>mechanics</a:t>
            </a:r>
            <a:endParaRPr lang="en-US" altLang="zh-CN" sz="4000">
              <a:solidFill>
                <a:srgbClr val="D55007"/>
              </a:solidFill>
              <a:latin typeface="IPix" panose="02000503000000000000" charset="-120"/>
              <a:ea typeface="IPix" panose="02000503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NzQ3NmQwY2E1NmY0Y2Q4MGEwYmFiNzUwZDYxNGVjYj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演示</Application>
  <PresentationFormat/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IPix</vt:lpstr>
      <vt:lpstr>微软雅黑</vt:lpstr>
      <vt:lpstr>Arial Unicode MS</vt:lpstr>
      <vt:lpstr>Calibri</vt:lpstr>
      <vt:lpstr>默认设计模板</vt:lpstr>
      <vt:lpstr>1_默认设计模板</vt:lpstr>
      <vt:lpstr>14号样本: 砰!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Kingsoft</dc:creator>
  <cp:lastModifiedBy>Han Haotian</cp:lastModifiedBy>
  <cp:revision>124</cp:revision>
  <dcterms:created xsi:type="dcterms:W3CDTF">2023-07-21T02:02:00Z</dcterms:created>
  <dcterms:modified xsi:type="dcterms:W3CDTF">2023-07-21T08:16:26Z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AF9516E79A0A4FBB9FB33BC62FEF6817_12</vt:lpwstr>
  </property>
</Properties>
</file>