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6" r:id="rId2"/>
    <p:sldId id="267" r:id="rId3"/>
    <p:sldId id="256" r:id="rId4"/>
    <p:sldId id="257" r:id="rId5"/>
    <p:sldId id="258" r:id="rId6"/>
    <p:sldId id="263" r:id="rId7"/>
    <p:sldId id="262" r:id="rId8"/>
    <p:sldId id="264" r:id="rId9"/>
    <p:sldId id="261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ahier des charges" id="{4A3CC07D-8F54-4810-9E95-EE3DF29DD3D9}">
          <p14:sldIdLst>
            <p14:sldId id="266"/>
            <p14:sldId id="267"/>
          </p14:sldIdLst>
        </p14:section>
        <p14:section name="Accueil" id="{64E943E4-1AA7-4B2A-9156-FDAD3867EFE3}">
          <p14:sldIdLst>
            <p14:sldId id="256"/>
          </p14:sldIdLst>
        </p14:section>
        <p14:section name="login" id="{0FEDB4CC-68D0-4362-9A7E-F5E7394688A4}">
          <p14:sldIdLst>
            <p14:sldId id="257"/>
          </p14:sldIdLst>
        </p14:section>
        <p14:section name="sign up" id="{E7B932CF-8599-4CCF-9BD7-02B7C44241FC}">
          <p14:sldIdLst>
            <p14:sldId id="258"/>
          </p14:sldIdLst>
        </p14:section>
        <p14:section name="Ajout Medoc" id="{51C764B4-06B1-410C-9A63-2DD8771208F6}">
          <p14:sldIdLst>
            <p14:sldId id="263"/>
          </p14:sldIdLst>
        </p14:section>
        <p14:section name="Editer prise médoc" id="{6586E6C2-5E9C-4629-884A-A70EE69A31F3}">
          <p14:sldIdLst>
            <p14:sldId id="262"/>
            <p14:sldId id="264"/>
          </p14:sldIdLst>
        </p14:section>
        <p14:section name="notices" id="{2F4114C3-A952-43C9-869F-5A573B918051}">
          <p14:sldIdLst>
            <p14:sldId id="261"/>
          </p14:sldIdLst>
        </p14:section>
        <p14:section name="Historique de prise" id="{61FB4A2B-DE20-4657-9EB7-8FFD9FA65B05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2" autoAdjust="0"/>
  </p:normalViewPr>
  <p:slideViewPr>
    <p:cSldViewPr snapToGrid="0">
      <p:cViewPr>
        <p:scale>
          <a:sx n="200" d="100"/>
          <a:sy n="200" d="100"/>
        </p:scale>
        <p:origin x="-3288" y="-19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" userId="c0b99192a4fae741" providerId="LiveId" clId="{DA1DD040-4788-49BA-903C-7C9DFC019BAF}"/>
    <pc:docChg chg="undo custSel addSld delSld modSld sldOrd delSection modSection">
      <pc:chgData name="xav" userId="c0b99192a4fae741" providerId="LiveId" clId="{DA1DD040-4788-49BA-903C-7C9DFC019BAF}" dt="2019-06-11T19:25:30.938" v="6205" actId="6549"/>
      <pc:docMkLst>
        <pc:docMk/>
      </pc:docMkLst>
      <pc:sldChg chg="addSp delSp modSp ord">
        <pc:chgData name="xav" userId="c0b99192a4fae741" providerId="LiveId" clId="{DA1DD040-4788-49BA-903C-7C9DFC019BAF}" dt="2019-06-10T14:07:40.161" v="4985" actId="1076"/>
        <pc:sldMkLst>
          <pc:docMk/>
          <pc:sldMk cId="0" sldId="256"/>
        </pc:sldMkLst>
        <pc:spChg chg="add mod">
          <ac:chgData name="xav" userId="c0b99192a4fae741" providerId="LiveId" clId="{DA1DD040-4788-49BA-903C-7C9DFC019BAF}" dt="2019-06-10T08:29:12.827" v="1135" actId="1076"/>
          <ac:spMkLst>
            <pc:docMk/>
            <pc:sldMk cId="0" sldId="256"/>
            <ac:spMk id="9" creationId="{FD75A02E-806A-4887-8169-BA7E204992F4}"/>
          </ac:spMkLst>
        </pc:spChg>
        <pc:spChg chg="del">
          <ac:chgData name="xav" userId="c0b99192a4fae741" providerId="LiveId" clId="{DA1DD040-4788-49BA-903C-7C9DFC019BAF}" dt="2019-06-10T07:15:50.687" v="126" actId="478"/>
          <ac:spMkLst>
            <pc:docMk/>
            <pc:sldMk cId="0" sldId="256"/>
            <ac:spMk id="54" creationId="{00000000-0000-0000-0000-000000000000}"/>
          </ac:spMkLst>
        </pc:spChg>
        <pc:spChg chg="mod topLvl">
          <ac:chgData name="xav" userId="c0b99192a4fae741" providerId="LiveId" clId="{DA1DD040-4788-49BA-903C-7C9DFC019BAF}" dt="2019-06-10T07:16:09.407" v="130" actId="1076"/>
          <ac:spMkLst>
            <pc:docMk/>
            <pc:sldMk cId="0" sldId="256"/>
            <ac:spMk id="56" creationId="{00000000-0000-0000-0000-000000000000}"/>
          </ac:spMkLst>
        </pc:spChg>
        <pc:spChg chg="mod topLvl">
          <ac:chgData name="xav" userId="c0b99192a4fae741" providerId="LiveId" clId="{DA1DD040-4788-49BA-903C-7C9DFC019BAF}" dt="2019-06-10T07:48:14.513" v="453" actId="113"/>
          <ac:spMkLst>
            <pc:docMk/>
            <pc:sldMk cId="0" sldId="256"/>
            <ac:spMk id="58" creationId="{00000000-0000-0000-0000-000000000000}"/>
          </ac:spMkLst>
        </pc:spChg>
        <pc:spChg chg="mod topLvl">
          <ac:chgData name="xav" userId="c0b99192a4fae741" providerId="LiveId" clId="{DA1DD040-4788-49BA-903C-7C9DFC019BAF}" dt="2019-06-10T07:16:15.663" v="132" actId="1076"/>
          <ac:spMkLst>
            <pc:docMk/>
            <pc:sldMk cId="0" sldId="256"/>
            <ac:spMk id="59" creationId="{00000000-0000-0000-0000-000000000000}"/>
          </ac:spMkLst>
        </pc:spChg>
        <pc:spChg chg="mod">
          <ac:chgData name="xav" userId="c0b99192a4fae741" providerId="LiveId" clId="{DA1DD040-4788-49BA-903C-7C9DFC019BAF}" dt="2019-06-10T07:48:10.793" v="451" actId="113"/>
          <ac:spMkLst>
            <pc:docMk/>
            <pc:sldMk cId="0" sldId="256"/>
            <ac:spMk id="63" creationId="{00000000-0000-0000-0000-000000000000}"/>
          </ac:spMkLst>
        </pc:spChg>
        <pc:spChg chg="mod">
          <ac:chgData name="xav" userId="c0b99192a4fae741" providerId="LiveId" clId="{DA1DD040-4788-49BA-903C-7C9DFC019BAF}" dt="2019-06-10T07:48:06.752" v="449" actId="20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xav" userId="c0b99192a4fae741" providerId="LiveId" clId="{DA1DD040-4788-49BA-903C-7C9DFC019BAF}" dt="2019-06-10T14:07:40.161" v="4985" actId="1076"/>
          <ac:spMkLst>
            <pc:docMk/>
            <pc:sldMk cId="0" sldId="256"/>
            <ac:spMk id="81" creationId="{00000000-0000-0000-0000-000000000000}"/>
          </ac:spMkLst>
        </pc:spChg>
        <pc:spChg chg="mod">
          <ac:chgData name="xav" userId="c0b99192a4fae741" providerId="LiveId" clId="{DA1DD040-4788-49BA-903C-7C9DFC019BAF}" dt="2019-06-10T13:44:11.702" v="4606" actId="13926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xav" userId="c0b99192a4fae741" providerId="LiveId" clId="{DA1DD040-4788-49BA-903C-7C9DFC019BAF}" dt="2019-06-10T10:11:17.300" v="2529" actId="13926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xav" userId="c0b99192a4fae741" providerId="LiveId" clId="{DA1DD040-4788-49BA-903C-7C9DFC019BAF}" dt="2019-06-10T08:26:16.333" v="1016" actId="1076"/>
          <ac:spMkLst>
            <pc:docMk/>
            <pc:sldMk cId="0" sldId="256"/>
            <ac:spMk id="105" creationId="{00000000-0000-0000-0000-000000000000}"/>
          </ac:spMkLst>
        </pc:spChg>
        <pc:spChg chg="add mod">
          <ac:chgData name="xav" userId="c0b99192a4fae741" providerId="LiveId" clId="{DA1DD040-4788-49BA-903C-7C9DFC019BAF}" dt="2019-06-10T08:26:52.029" v="1054" actId="14100"/>
          <ac:spMkLst>
            <pc:docMk/>
            <pc:sldMk cId="0" sldId="256"/>
            <ac:spMk id="118" creationId="{8D94DA37-3B09-44DF-A666-1CB8557E26CE}"/>
          </ac:spMkLst>
        </pc:spChg>
        <pc:grpChg chg="del">
          <ac:chgData name="xav" userId="c0b99192a4fae741" providerId="LiveId" clId="{DA1DD040-4788-49BA-903C-7C9DFC019BAF}" dt="2019-06-10T07:15:39.689" v="122" actId="165"/>
          <ac:grpSpMkLst>
            <pc:docMk/>
            <pc:sldMk cId="0" sldId="256"/>
            <ac:grpSpMk id="55" creationId="{00000000-0000-0000-0000-000000000000}"/>
          </ac:grpSpMkLst>
        </pc:grpChg>
        <pc:picChg chg="add mod">
          <ac:chgData name="xav" userId="c0b99192a4fae741" providerId="LiveId" clId="{DA1DD040-4788-49BA-903C-7C9DFC019BAF}" dt="2019-06-10T07:43:31.914" v="427" actId="1076"/>
          <ac:picMkLst>
            <pc:docMk/>
            <pc:sldMk cId="0" sldId="256"/>
            <ac:picMk id="3" creationId="{6B8D32C1-5F5D-4573-B8D4-96A15FB63A94}"/>
          </ac:picMkLst>
        </pc:picChg>
        <pc:picChg chg="add mod">
          <ac:chgData name="xav" userId="c0b99192a4fae741" providerId="LiveId" clId="{DA1DD040-4788-49BA-903C-7C9DFC019BAF}" dt="2019-06-10T14:07:37.841" v="4984" actId="1076"/>
          <ac:picMkLst>
            <pc:docMk/>
            <pc:sldMk cId="0" sldId="256"/>
            <ac:picMk id="4" creationId="{4BCFF247-7EDA-4BBB-BF00-3750ABCC0F72}"/>
          </ac:picMkLst>
        </pc:picChg>
        <pc:picChg chg="add del mod">
          <ac:chgData name="xav" userId="c0b99192a4fae741" providerId="LiveId" clId="{DA1DD040-4788-49BA-903C-7C9DFC019BAF}" dt="2019-06-10T07:46:48.903" v="442" actId="478"/>
          <ac:picMkLst>
            <pc:docMk/>
            <pc:sldMk cId="0" sldId="256"/>
            <ac:picMk id="5" creationId="{0C077FB4-A9EC-47C2-9107-FB6D28FDA317}"/>
          </ac:picMkLst>
        </pc:picChg>
        <pc:picChg chg="add mod">
          <ac:chgData name="xav" userId="c0b99192a4fae741" providerId="LiveId" clId="{DA1DD040-4788-49BA-903C-7C9DFC019BAF}" dt="2019-06-10T08:28:16.636" v="1121" actId="1076"/>
          <ac:picMkLst>
            <pc:docMk/>
            <pc:sldMk cId="0" sldId="256"/>
            <ac:picMk id="7" creationId="{4C4B88FD-7D59-403D-9E24-DB9F67DC165D}"/>
          </ac:picMkLst>
        </pc:picChg>
        <pc:picChg chg="del mod topLvl">
          <ac:chgData name="xav" userId="c0b99192a4fae741" providerId="LiveId" clId="{DA1DD040-4788-49BA-903C-7C9DFC019BAF}" dt="2019-06-10T07:43:38.001" v="430" actId="478"/>
          <ac:picMkLst>
            <pc:docMk/>
            <pc:sldMk cId="0" sldId="256"/>
            <ac:picMk id="57" creationId="{00000000-0000-0000-0000-000000000000}"/>
          </ac:picMkLst>
        </pc:picChg>
        <pc:picChg chg="del">
          <ac:chgData name="xav" userId="c0b99192a4fae741" providerId="LiveId" clId="{DA1DD040-4788-49BA-903C-7C9DFC019BAF}" dt="2019-06-10T07:43:36.721" v="429" actId="478"/>
          <ac:picMkLst>
            <pc:docMk/>
            <pc:sldMk cId="0" sldId="256"/>
            <ac:picMk id="62" creationId="{00000000-0000-0000-0000-000000000000}"/>
          </ac:picMkLst>
        </pc:picChg>
        <pc:picChg chg="del">
          <ac:chgData name="xav" userId="c0b99192a4fae741" providerId="LiveId" clId="{DA1DD040-4788-49BA-903C-7C9DFC019BAF}" dt="2019-06-10T07:43:34.793" v="428" actId="478"/>
          <ac:picMkLst>
            <pc:docMk/>
            <pc:sldMk cId="0" sldId="256"/>
            <ac:picMk id="67" creationId="{00000000-0000-0000-0000-000000000000}"/>
          </ac:picMkLst>
        </pc:picChg>
        <pc:picChg chg="del">
          <ac:chgData name="xav" userId="c0b99192a4fae741" providerId="LiveId" clId="{DA1DD040-4788-49BA-903C-7C9DFC019BAF}" dt="2019-06-10T07:43:25.521" v="424" actId="478"/>
          <ac:picMkLst>
            <pc:docMk/>
            <pc:sldMk cId="0" sldId="256"/>
            <ac:picMk id="72" creationId="{00000000-0000-0000-0000-000000000000}"/>
          </ac:picMkLst>
        </pc:picChg>
        <pc:picChg chg="del">
          <ac:chgData name="xav" userId="c0b99192a4fae741" providerId="LiveId" clId="{DA1DD040-4788-49BA-903C-7C9DFC019BAF}" dt="2019-06-10T07:44:11.281" v="438" actId="478"/>
          <ac:picMkLst>
            <pc:docMk/>
            <pc:sldMk cId="0" sldId="256"/>
            <ac:picMk id="75" creationId="{00000000-0000-0000-0000-000000000000}"/>
          </ac:picMkLst>
        </pc:picChg>
        <pc:picChg chg="ord">
          <ac:chgData name="xav" userId="c0b99192a4fae741" providerId="LiveId" clId="{DA1DD040-4788-49BA-903C-7C9DFC019BAF}" dt="2019-06-10T07:15:34.708" v="121" actId="167"/>
          <ac:picMkLst>
            <pc:docMk/>
            <pc:sldMk cId="0" sldId="256"/>
            <ac:picMk id="78" creationId="{00000000-0000-0000-0000-000000000000}"/>
          </ac:picMkLst>
        </pc:picChg>
        <pc:picChg chg="add mod">
          <ac:chgData name="xav" userId="c0b99192a4fae741" providerId="LiveId" clId="{DA1DD040-4788-49BA-903C-7C9DFC019BAF}" dt="2019-06-10T07:43:46.746" v="434" actId="1076"/>
          <ac:picMkLst>
            <pc:docMk/>
            <pc:sldMk cId="0" sldId="256"/>
            <ac:picMk id="114" creationId="{6197CBE2-4DE7-4AF5-A926-D31CB356D94F}"/>
          </ac:picMkLst>
        </pc:picChg>
        <pc:picChg chg="add mod">
          <ac:chgData name="xav" userId="c0b99192a4fae741" providerId="LiveId" clId="{DA1DD040-4788-49BA-903C-7C9DFC019BAF}" dt="2019-06-10T07:44:01.714" v="437" actId="1076"/>
          <ac:picMkLst>
            <pc:docMk/>
            <pc:sldMk cId="0" sldId="256"/>
            <ac:picMk id="115" creationId="{278A0DC9-61AF-47D4-8412-0B05D89623D4}"/>
          </ac:picMkLst>
        </pc:picChg>
        <pc:picChg chg="add mod">
          <ac:chgData name="xav" userId="c0b99192a4fae741" providerId="LiveId" clId="{DA1DD040-4788-49BA-903C-7C9DFC019BAF}" dt="2019-06-10T07:43:54.882" v="436" actId="1076"/>
          <ac:picMkLst>
            <pc:docMk/>
            <pc:sldMk cId="0" sldId="256"/>
            <ac:picMk id="116" creationId="{5008E172-8042-4379-AD30-96CDDEEDD7DB}"/>
          </ac:picMkLst>
        </pc:picChg>
        <pc:cxnChg chg="mod">
          <ac:chgData name="xav" userId="c0b99192a4fae741" providerId="LiveId" clId="{DA1DD040-4788-49BA-903C-7C9DFC019BAF}" dt="2019-06-10T07:16:04.151" v="129" actId="1076"/>
          <ac:cxnSpMkLst>
            <pc:docMk/>
            <pc:sldMk cId="0" sldId="256"/>
            <ac:cxnSpMk id="94" creationId="{00000000-0000-0000-0000-000000000000}"/>
          </ac:cxnSpMkLst>
        </pc:cxnChg>
        <pc:cxnChg chg="add mod">
          <ac:chgData name="xav" userId="c0b99192a4fae741" providerId="LiveId" clId="{DA1DD040-4788-49BA-903C-7C9DFC019BAF}" dt="2019-06-10T08:26:27.277" v="1019" actId="14100"/>
          <ac:cxnSpMkLst>
            <pc:docMk/>
            <pc:sldMk cId="0" sldId="256"/>
            <ac:cxnSpMk id="117" creationId="{80B5786B-9A21-4F34-AD6F-2F9D9BF40D5A}"/>
          </ac:cxnSpMkLst>
        </pc:cxnChg>
      </pc:sldChg>
      <pc:sldChg chg="addSp delSp modSp">
        <pc:chgData name="xav" userId="c0b99192a4fae741" providerId="LiveId" clId="{DA1DD040-4788-49BA-903C-7C9DFC019BAF}" dt="2019-06-10T09:41:12.408" v="1773" actId="478"/>
        <pc:sldMkLst>
          <pc:docMk/>
          <pc:sldMk cId="0" sldId="257"/>
        </pc:sldMkLst>
        <pc:spChg chg="del">
          <ac:chgData name="xav" userId="c0b99192a4fae741" providerId="LiveId" clId="{DA1DD040-4788-49BA-903C-7C9DFC019BAF}" dt="2019-06-10T09:41:12.408" v="1773" actId="478"/>
          <ac:spMkLst>
            <pc:docMk/>
            <pc:sldMk cId="0" sldId="257"/>
            <ac:spMk id="122" creationId="{00000000-0000-0000-0000-000000000000}"/>
          </ac:spMkLst>
        </pc:spChg>
        <pc:spChg chg="add del mod">
          <ac:chgData name="xav" userId="c0b99192a4fae741" providerId="LiveId" clId="{DA1DD040-4788-49BA-903C-7C9DFC019BAF}" dt="2019-06-10T06:58:17.624" v="15" actId="1076"/>
          <ac:spMkLst>
            <pc:docMk/>
            <pc:sldMk cId="0" sldId="257"/>
            <ac:spMk id="126" creationId="{00000000-0000-0000-0000-000000000000}"/>
          </ac:spMkLst>
        </pc:spChg>
        <pc:cxnChg chg="mod">
          <ac:chgData name="xav" userId="c0b99192a4fae741" providerId="LiveId" clId="{DA1DD040-4788-49BA-903C-7C9DFC019BAF}" dt="2019-06-10T09:41:12.408" v="1773" actId="478"/>
          <ac:cxnSpMkLst>
            <pc:docMk/>
            <pc:sldMk cId="0" sldId="257"/>
            <ac:cxnSpMk id="123" creationId="{00000000-0000-0000-0000-000000000000}"/>
          </ac:cxnSpMkLst>
        </pc:cxnChg>
      </pc:sldChg>
      <pc:sldChg chg="addSp delSp modSp">
        <pc:chgData name="xav" userId="c0b99192a4fae741" providerId="LiveId" clId="{DA1DD040-4788-49BA-903C-7C9DFC019BAF}" dt="2019-06-10T09:41:07.336" v="1772" actId="478"/>
        <pc:sldMkLst>
          <pc:docMk/>
          <pc:sldMk cId="0" sldId="258"/>
        </pc:sldMkLst>
        <pc:spChg chg="add mod">
          <ac:chgData name="xav" userId="c0b99192a4fae741" providerId="LiveId" clId="{DA1DD040-4788-49BA-903C-7C9DFC019BAF}" dt="2019-06-10T07:04:03.444" v="84" actId="20577"/>
          <ac:spMkLst>
            <pc:docMk/>
            <pc:sldMk cId="0" sldId="258"/>
            <ac:spMk id="57" creationId="{2A29A86C-7EC7-4A35-96F4-F056EBFBA966}"/>
          </ac:spMkLst>
        </pc:spChg>
        <pc:spChg chg="add mod">
          <ac:chgData name="xav" userId="c0b99192a4fae741" providerId="LiveId" clId="{DA1DD040-4788-49BA-903C-7C9DFC019BAF}" dt="2019-06-10T07:03:58.725" v="82" actId="1076"/>
          <ac:spMkLst>
            <pc:docMk/>
            <pc:sldMk cId="0" sldId="258"/>
            <ac:spMk id="58" creationId="{33BF598A-220D-4775-BFF9-FA88A52E7CEE}"/>
          </ac:spMkLst>
        </pc:spChg>
        <pc:spChg chg="add mod">
          <ac:chgData name="xav" userId="c0b99192a4fae741" providerId="LiveId" clId="{DA1DD040-4788-49BA-903C-7C9DFC019BAF}" dt="2019-06-10T07:03:50.908" v="80" actId="20577"/>
          <ac:spMkLst>
            <pc:docMk/>
            <pc:sldMk cId="0" sldId="258"/>
            <ac:spMk id="59" creationId="{71D561D0-05CB-4F87-AA10-3E767113F35A}"/>
          </ac:spMkLst>
        </pc:spChg>
        <pc:spChg chg="del">
          <ac:chgData name="xav" userId="c0b99192a4fae741" providerId="LiveId" clId="{DA1DD040-4788-49BA-903C-7C9DFC019BAF}" dt="2019-06-10T09:41:07.336" v="1772" actId="478"/>
          <ac:spMkLst>
            <pc:docMk/>
            <pc:sldMk cId="0" sldId="258"/>
            <ac:spMk id="161" creationId="{00000000-0000-0000-0000-000000000000}"/>
          </ac:spMkLst>
        </pc:spChg>
        <pc:spChg chg="mod">
          <ac:chgData name="xav" userId="c0b99192a4fae741" providerId="LiveId" clId="{DA1DD040-4788-49BA-903C-7C9DFC019BAF}" dt="2019-06-10T07:04:31.149" v="90" actId="1076"/>
          <ac:spMkLst>
            <pc:docMk/>
            <pc:sldMk cId="0" sldId="258"/>
            <ac:spMk id="165" creationId="{00000000-0000-0000-0000-000000000000}"/>
          </ac:spMkLst>
        </pc:spChg>
        <pc:spChg chg="mod">
          <ac:chgData name="xav" userId="c0b99192a4fae741" providerId="LiveId" clId="{DA1DD040-4788-49BA-903C-7C9DFC019BAF}" dt="2019-06-10T07:02:08.654" v="50" actId="14100"/>
          <ac:spMkLst>
            <pc:docMk/>
            <pc:sldMk cId="0" sldId="258"/>
            <ac:spMk id="170" creationId="{00000000-0000-0000-0000-000000000000}"/>
          </ac:spMkLst>
        </pc:spChg>
        <pc:spChg chg="mod">
          <ac:chgData name="xav" userId="c0b99192a4fae741" providerId="LiveId" clId="{DA1DD040-4788-49BA-903C-7C9DFC019BAF}" dt="2019-06-10T07:01:41.670" v="49" actId="1076"/>
          <ac:spMkLst>
            <pc:docMk/>
            <pc:sldMk cId="0" sldId="258"/>
            <ac:spMk id="172" creationId="{00000000-0000-0000-0000-000000000000}"/>
          </ac:spMkLst>
        </pc:spChg>
        <pc:spChg chg="mod">
          <ac:chgData name="xav" userId="c0b99192a4fae741" providerId="LiveId" clId="{DA1DD040-4788-49BA-903C-7C9DFC019BAF}" dt="2019-06-10T07:04:15.045" v="87" actId="1076"/>
          <ac:spMkLst>
            <pc:docMk/>
            <pc:sldMk cId="0" sldId="258"/>
            <ac:spMk id="173" creationId="{00000000-0000-0000-0000-000000000000}"/>
          </ac:spMkLst>
        </pc:spChg>
        <pc:spChg chg="mod">
          <ac:chgData name="xav" userId="c0b99192a4fae741" providerId="LiveId" clId="{DA1DD040-4788-49BA-903C-7C9DFC019BAF}" dt="2019-06-10T07:04:11.717" v="86" actId="1076"/>
          <ac:spMkLst>
            <pc:docMk/>
            <pc:sldMk cId="0" sldId="258"/>
            <ac:spMk id="201" creationId="{00000000-0000-0000-0000-000000000000}"/>
          </ac:spMkLst>
        </pc:spChg>
        <pc:picChg chg="ord">
          <ac:chgData name="xav" userId="c0b99192a4fae741" providerId="LiveId" clId="{DA1DD040-4788-49BA-903C-7C9DFC019BAF}" dt="2019-06-10T07:05:02.120" v="94" actId="167"/>
          <ac:picMkLst>
            <pc:docMk/>
            <pc:sldMk cId="0" sldId="258"/>
            <ac:picMk id="157" creationId="{00000000-0000-0000-0000-000000000000}"/>
          </ac:picMkLst>
        </pc:picChg>
        <pc:cxnChg chg="add mod">
          <ac:chgData name="xav" userId="c0b99192a4fae741" providerId="LiveId" clId="{DA1DD040-4788-49BA-903C-7C9DFC019BAF}" dt="2019-06-10T06:59:43.183" v="33" actId="14100"/>
          <ac:cxnSpMkLst>
            <pc:docMk/>
            <pc:sldMk cId="0" sldId="258"/>
            <ac:cxnSpMk id="47" creationId="{3264D88F-8A5F-4A3A-985F-B193196E7C82}"/>
          </ac:cxnSpMkLst>
        </pc:cxnChg>
        <pc:cxnChg chg="add mod">
          <ac:chgData name="xav" userId="c0b99192a4fae741" providerId="LiveId" clId="{DA1DD040-4788-49BA-903C-7C9DFC019BAF}" dt="2019-06-10T07:00:20.063" v="41" actId="14100"/>
          <ac:cxnSpMkLst>
            <pc:docMk/>
            <pc:sldMk cId="0" sldId="258"/>
            <ac:cxnSpMk id="50" creationId="{DF3A30A1-D2E5-47B6-B6E9-6A6A2679370A}"/>
          </ac:cxnSpMkLst>
        </pc:cxnChg>
        <pc:cxnChg chg="add mod">
          <ac:chgData name="xav" userId="c0b99192a4fae741" providerId="LiveId" clId="{DA1DD040-4788-49BA-903C-7C9DFC019BAF}" dt="2019-06-10T07:00:17.975" v="40" actId="14100"/>
          <ac:cxnSpMkLst>
            <pc:docMk/>
            <pc:sldMk cId="0" sldId="258"/>
            <ac:cxnSpMk id="51" creationId="{561B1B4B-62A8-4BE3-8F48-64F9262CEEB4}"/>
          </ac:cxnSpMkLst>
        </pc:cxnChg>
        <pc:cxnChg chg="mod">
          <ac:chgData name="xav" userId="c0b99192a4fae741" providerId="LiveId" clId="{DA1DD040-4788-49BA-903C-7C9DFC019BAF}" dt="2019-06-10T09:41:07.336" v="1772" actId="478"/>
          <ac:cxnSpMkLst>
            <pc:docMk/>
            <pc:sldMk cId="0" sldId="258"/>
            <ac:cxnSpMk id="162" creationId="{00000000-0000-0000-0000-000000000000}"/>
          </ac:cxnSpMkLst>
        </pc:cxnChg>
        <pc:cxnChg chg="ord">
          <ac:chgData name="xav" userId="c0b99192a4fae741" providerId="LiveId" clId="{DA1DD040-4788-49BA-903C-7C9DFC019BAF}" dt="2019-06-10T07:04:57.216" v="93" actId="166"/>
          <ac:cxnSpMkLst>
            <pc:docMk/>
            <pc:sldMk cId="0" sldId="258"/>
            <ac:cxnSpMk id="167" creationId="{00000000-0000-0000-0000-000000000000}"/>
          </ac:cxnSpMkLst>
        </pc:cxnChg>
        <pc:cxnChg chg="ord">
          <ac:chgData name="xav" userId="c0b99192a4fae741" providerId="LiveId" clId="{DA1DD040-4788-49BA-903C-7C9DFC019BAF}" dt="2019-06-10T07:04:54.592" v="92" actId="166"/>
          <ac:cxnSpMkLst>
            <pc:docMk/>
            <pc:sldMk cId="0" sldId="258"/>
            <ac:cxnSpMk id="168" creationId="{00000000-0000-0000-0000-000000000000}"/>
          </ac:cxnSpMkLst>
        </pc:cxnChg>
        <pc:cxnChg chg="ord">
          <ac:chgData name="xav" userId="c0b99192a4fae741" providerId="LiveId" clId="{DA1DD040-4788-49BA-903C-7C9DFC019BAF}" dt="2019-06-10T06:59:22.845" v="29" actId="166"/>
          <ac:cxnSpMkLst>
            <pc:docMk/>
            <pc:sldMk cId="0" sldId="258"/>
            <ac:cxnSpMk id="189" creationId="{00000000-0000-0000-0000-000000000000}"/>
          </ac:cxnSpMkLst>
        </pc:cxnChg>
        <pc:cxnChg chg="mod">
          <ac:chgData name="xav" userId="c0b99192a4fae741" providerId="LiveId" clId="{DA1DD040-4788-49BA-903C-7C9DFC019BAF}" dt="2019-06-10T07:04:45.013" v="91" actId="14100"/>
          <ac:cxnSpMkLst>
            <pc:docMk/>
            <pc:sldMk cId="0" sldId="258"/>
            <ac:cxnSpMk id="190" creationId="{00000000-0000-0000-0000-000000000000}"/>
          </ac:cxnSpMkLst>
        </pc:cxnChg>
        <pc:cxnChg chg="mod">
          <ac:chgData name="xav" userId="c0b99192a4fae741" providerId="LiveId" clId="{DA1DD040-4788-49BA-903C-7C9DFC019BAF}" dt="2019-06-10T07:00:24.847" v="43" actId="14100"/>
          <ac:cxnSpMkLst>
            <pc:docMk/>
            <pc:sldMk cId="0" sldId="258"/>
            <ac:cxnSpMk id="193" creationId="{00000000-0000-0000-0000-000000000000}"/>
          </ac:cxnSpMkLst>
        </pc:cxnChg>
        <pc:cxnChg chg="mod">
          <ac:chgData name="xav" userId="c0b99192a4fae741" providerId="LiveId" clId="{DA1DD040-4788-49BA-903C-7C9DFC019BAF}" dt="2019-06-10T07:00:22.991" v="42" actId="14100"/>
          <ac:cxnSpMkLst>
            <pc:docMk/>
            <pc:sldMk cId="0" sldId="258"/>
            <ac:cxnSpMk id="194" creationId="{00000000-0000-0000-0000-000000000000}"/>
          </ac:cxnSpMkLst>
        </pc:cxnChg>
      </pc:sldChg>
      <pc:sldChg chg="addSp delSp modSp add ord">
        <pc:chgData name="xav" userId="c0b99192a4fae741" providerId="LiveId" clId="{DA1DD040-4788-49BA-903C-7C9DFC019BAF}" dt="2019-06-10T14:14:58.709" v="5376" actId="478"/>
        <pc:sldMkLst>
          <pc:docMk/>
          <pc:sldMk cId="1376428175" sldId="261"/>
        </pc:sldMkLst>
        <pc:spChg chg="add mod">
          <ac:chgData name="xav" userId="c0b99192a4fae741" providerId="LiveId" clId="{DA1DD040-4788-49BA-903C-7C9DFC019BAF}" dt="2019-06-10T13:04:36.594" v="3473" actId="122"/>
          <ac:spMkLst>
            <pc:docMk/>
            <pc:sldMk cId="1376428175" sldId="261"/>
            <ac:spMk id="6" creationId="{9A9727D7-0D3D-4CF0-8FA1-F6DAAD1E9652}"/>
          </ac:spMkLst>
        </pc:spChg>
        <pc:spChg chg="add mod">
          <ac:chgData name="xav" userId="c0b99192a4fae741" providerId="LiveId" clId="{DA1DD040-4788-49BA-903C-7C9DFC019BAF}" dt="2019-06-10T07:54:38.117" v="499" actId="1076"/>
          <ac:spMkLst>
            <pc:docMk/>
            <pc:sldMk cId="1376428175" sldId="261"/>
            <ac:spMk id="14" creationId="{E445C127-A536-45AC-B033-F360E6578D6A}"/>
          </ac:spMkLst>
        </pc:spChg>
        <pc:spChg chg="add mod">
          <ac:chgData name="xav" userId="c0b99192a4fae741" providerId="LiveId" clId="{DA1DD040-4788-49BA-903C-7C9DFC019BAF}" dt="2019-06-10T07:55:17.876" v="502" actId="1076"/>
          <ac:spMkLst>
            <pc:docMk/>
            <pc:sldMk cId="1376428175" sldId="261"/>
            <ac:spMk id="15" creationId="{86396AFD-38BE-45C5-B9F6-59CAC5ECA806}"/>
          </ac:spMkLst>
        </pc:spChg>
        <pc:spChg chg="add del mod">
          <ac:chgData name="xav" userId="c0b99192a4fae741" providerId="LiveId" clId="{DA1DD040-4788-49BA-903C-7C9DFC019BAF}" dt="2019-06-10T07:33:27.662" v="421" actId="478"/>
          <ac:spMkLst>
            <pc:docMk/>
            <pc:sldMk cId="1376428175" sldId="261"/>
            <ac:spMk id="16" creationId="{1E1A7369-5C1E-4160-8DF9-234A7F5E0755}"/>
          </ac:spMkLst>
        </pc:spChg>
        <pc:spChg chg="add del mod">
          <ac:chgData name="xav" userId="c0b99192a4fae741" providerId="LiveId" clId="{DA1DD040-4788-49BA-903C-7C9DFC019BAF}" dt="2019-06-10T07:52:35.085" v="482" actId="478"/>
          <ac:spMkLst>
            <pc:docMk/>
            <pc:sldMk cId="1376428175" sldId="261"/>
            <ac:spMk id="19" creationId="{1A1163F9-9432-4B8B-8F5D-2FAAE08BEF41}"/>
          </ac:spMkLst>
        </pc:spChg>
        <pc:spChg chg="del">
          <ac:chgData name="xav" userId="c0b99192a4fae741" providerId="LiveId" clId="{DA1DD040-4788-49BA-903C-7C9DFC019BAF}" dt="2019-06-10T07:15:20.743" v="118" actId="478"/>
          <ac:spMkLst>
            <pc:docMk/>
            <pc:sldMk cId="1376428175" sldId="261"/>
            <ac:spMk id="54" creationId="{00000000-0000-0000-0000-000000000000}"/>
          </ac:spMkLst>
        </pc:spChg>
        <pc:spChg chg="add mod">
          <ac:chgData name="xav" userId="c0b99192a4fae741" providerId="LiveId" clId="{DA1DD040-4788-49BA-903C-7C9DFC019BAF}" dt="2019-06-10T13:03:48.632" v="3450" actId="14100"/>
          <ac:spMkLst>
            <pc:docMk/>
            <pc:sldMk cId="1376428175" sldId="261"/>
            <ac:spMk id="55" creationId="{1D36AD8C-627F-4414-9121-7B9D8DBF99A5}"/>
          </ac:spMkLst>
        </pc:spChg>
        <pc:spChg chg="mod topLvl">
          <ac:chgData name="xav" userId="c0b99192a4fae741" providerId="LiveId" clId="{DA1DD040-4788-49BA-903C-7C9DFC019BAF}" dt="2019-06-10T07:30:06.684" v="356" actId="165"/>
          <ac:spMkLst>
            <pc:docMk/>
            <pc:sldMk cId="1376428175" sldId="261"/>
            <ac:spMk id="56" creationId="{00000000-0000-0000-0000-000000000000}"/>
          </ac:spMkLst>
        </pc:spChg>
        <pc:spChg chg="add mod">
          <ac:chgData name="xav" userId="c0b99192a4fae741" providerId="LiveId" clId="{DA1DD040-4788-49BA-903C-7C9DFC019BAF}" dt="2019-06-10T13:26:01.558" v="3943" actId="20577"/>
          <ac:spMkLst>
            <pc:docMk/>
            <pc:sldMk cId="1376428175" sldId="261"/>
            <ac:spMk id="57" creationId="{34F6694E-C83E-46ED-8AD9-D803871BF173}"/>
          </ac:spMkLst>
        </pc:spChg>
        <pc:spChg chg="del mod topLvl">
          <ac:chgData name="xav" userId="c0b99192a4fae741" providerId="LiveId" clId="{DA1DD040-4788-49BA-903C-7C9DFC019BAF}" dt="2019-06-10T07:15:16.743" v="116" actId="478"/>
          <ac:spMkLst>
            <pc:docMk/>
            <pc:sldMk cId="1376428175" sldId="261"/>
            <ac:spMk id="58" creationId="{00000000-0000-0000-0000-000000000000}"/>
          </ac:spMkLst>
        </pc:spChg>
        <pc:spChg chg="add mod">
          <ac:chgData name="xav" userId="c0b99192a4fae741" providerId="LiveId" clId="{DA1DD040-4788-49BA-903C-7C9DFC019BAF}" dt="2019-06-10T13:29:28.627" v="4025" actId="1076"/>
          <ac:spMkLst>
            <pc:docMk/>
            <pc:sldMk cId="1376428175" sldId="261"/>
            <ac:spMk id="58" creationId="{B9002090-C113-4661-A8F6-9AAD6D1E4F25}"/>
          </ac:spMkLst>
        </pc:spChg>
        <pc:spChg chg="mod topLvl">
          <ac:chgData name="xav" userId="c0b99192a4fae741" providerId="LiveId" clId="{DA1DD040-4788-49BA-903C-7C9DFC019BAF}" dt="2019-06-10T07:30:06.684" v="356" actId="165"/>
          <ac:spMkLst>
            <pc:docMk/>
            <pc:sldMk cId="1376428175" sldId="261"/>
            <ac:spMk id="59" creationId="{00000000-0000-0000-0000-000000000000}"/>
          </ac:spMkLst>
        </pc:spChg>
        <pc:spChg chg="mod topLvl">
          <ac:chgData name="xav" userId="c0b99192a4fae741" providerId="LiveId" clId="{DA1DD040-4788-49BA-903C-7C9DFC019BAF}" dt="2019-06-10T07:30:06.684" v="356" actId="165"/>
          <ac:spMkLst>
            <pc:docMk/>
            <pc:sldMk cId="1376428175" sldId="261"/>
            <ac:spMk id="61" creationId="{00000000-0000-0000-0000-000000000000}"/>
          </ac:spMkLst>
        </pc:spChg>
        <pc:spChg chg="add mod">
          <ac:chgData name="xav" userId="c0b99192a4fae741" providerId="LiveId" clId="{DA1DD040-4788-49BA-903C-7C9DFC019BAF}" dt="2019-06-10T13:29:56.628" v="4029" actId="1076"/>
          <ac:spMkLst>
            <pc:docMk/>
            <pc:sldMk cId="1376428175" sldId="261"/>
            <ac:spMk id="62" creationId="{1EAD4EB5-54D5-4570-9FC6-14B6E47D1266}"/>
          </ac:spMkLst>
        </pc:spChg>
        <pc:spChg chg="del mod topLvl">
          <ac:chgData name="xav" userId="c0b99192a4fae741" providerId="LiveId" clId="{DA1DD040-4788-49BA-903C-7C9DFC019BAF}" dt="2019-06-10T07:15:06.247" v="113" actId="478"/>
          <ac:spMkLst>
            <pc:docMk/>
            <pc:sldMk cId="1376428175" sldId="261"/>
            <ac:spMk id="63" creationId="{00000000-0000-0000-0000-000000000000}"/>
          </ac:spMkLst>
        </pc:spChg>
        <pc:spChg chg="mod topLvl">
          <ac:chgData name="xav" userId="c0b99192a4fae741" providerId="LiveId" clId="{DA1DD040-4788-49BA-903C-7C9DFC019BAF}" dt="2019-06-10T07:30:06.684" v="356" actId="165"/>
          <ac:spMkLst>
            <pc:docMk/>
            <pc:sldMk cId="1376428175" sldId="261"/>
            <ac:spMk id="64" creationId="{00000000-0000-0000-0000-000000000000}"/>
          </ac:spMkLst>
        </pc:spChg>
        <pc:spChg chg="del mod topLvl">
          <ac:chgData name="xav" userId="c0b99192a4fae741" providerId="LiveId" clId="{DA1DD040-4788-49BA-903C-7C9DFC019BAF}" dt="2019-06-10T07:18:23.558" v="142" actId="478"/>
          <ac:spMkLst>
            <pc:docMk/>
            <pc:sldMk cId="1376428175" sldId="261"/>
            <ac:spMk id="66" creationId="{00000000-0000-0000-0000-000000000000}"/>
          </ac:spMkLst>
        </pc:spChg>
        <pc:spChg chg="del mod topLvl">
          <ac:chgData name="xav" userId="c0b99192a4fae741" providerId="LiveId" clId="{DA1DD040-4788-49BA-903C-7C9DFC019BAF}" dt="2019-06-10T07:18:26.278" v="144" actId="478"/>
          <ac:spMkLst>
            <pc:docMk/>
            <pc:sldMk cId="1376428175" sldId="261"/>
            <ac:spMk id="68" creationId="{00000000-0000-0000-0000-000000000000}"/>
          </ac:spMkLst>
        </pc:spChg>
        <pc:spChg chg="del mod topLvl">
          <ac:chgData name="xav" userId="c0b99192a4fae741" providerId="LiveId" clId="{DA1DD040-4788-49BA-903C-7C9DFC019BAF}" dt="2019-06-10T07:18:20.750" v="141" actId="478"/>
          <ac:spMkLst>
            <pc:docMk/>
            <pc:sldMk cId="1376428175" sldId="261"/>
            <ac:spMk id="69" creationId="{00000000-0000-0000-0000-000000000000}"/>
          </ac:spMkLst>
        </pc:spChg>
        <pc:spChg chg="mod topLvl">
          <ac:chgData name="xav" userId="c0b99192a4fae741" providerId="LiveId" clId="{DA1DD040-4788-49BA-903C-7C9DFC019BAF}" dt="2019-06-10T07:30:06.684" v="356" actId="165"/>
          <ac:spMkLst>
            <pc:docMk/>
            <pc:sldMk cId="1376428175" sldId="261"/>
            <ac:spMk id="71" creationId="{00000000-0000-0000-0000-000000000000}"/>
          </ac:spMkLst>
        </pc:spChg>
        <pc:spChg chg="mod topLvl">
          <ac:chgData name="xav" userId="c0b99192a4fae741" providerId="LiveId" clId="{DA1DD040-4788-49BA-903C-7C9DFC019BAF}" dt="2019-06-10T07:14:29.204" v="107" actId="165"/>
          <ac:spMkLst>
            <pc:docMk/>
            <pc:sldMk cId="1376428175" sldId="261"/>
            <ac:spMk id="73" creationId="{00000000-0000-0000-0000-000000000000}"/>
          </ac:spMkLst>
        </pc:spChg>
        <pc:spChg chg="add del mod topLvl">
          <ac:chgData name="xav" userId="c0b99192a4fae741" providerId="LiveId" clId="{DA1DD040-4788-49BA-903C-7C9DFC019BAF}" dt="2019-06-10T13:26:31.935" v="3974" actId="20577"/>
          <ac:spMkLst>
            <pc:docMk/>
            <pc:sldMk cId="1376428175" sldId="261"/>
            <ac:spMk id="74" creationId="{00000000-0000-0000-0000-000000000000}"/>
          </ac:spMkLst>
        </pc:spChg>
        <pc:spChg chg="del">
          <ac:chgData name="xav" userId="c0b99192a4fae741" providerId="LiveId" clId="{DA1DD040-4788-49BA-903C-7C9DFC019BAF}" dt="2019-06-10T07:25:43.034" v="233" actId="478"/>
          <ac:spMkLst>
            <pc:docMk/>
            <pc:sldMk cId="1376428175" sldId="261"/>
            <ac:spMk id="76" creationId="{00000000-0000-0000-0000-000000000000}"/>
          </ac:spMkLst>
        </pc:spChg>
        <pc:spChg chg="del">
          <ac:chgData name="xav" userId="c0b99192a4fae741" providerId="LiveId" clId="{DA1DD040-4788-49BA-903C-7C9DFC019BAF}" dt="2019-06-10T07:25:43.034" v="233" actId="478"/>
          <ac:spMkLst>
            <pc:docMk/>
            <pc:sldMk cId="1376428175" sldId="261"/>
            <ac:spMk id="77" creationId="{00000000-0000-0000-0000-000000000000}"/>
          </ac:spMkLst>
        </pc:spChg>
        <pc:spChg chg="mod">
          <ac:chgData name="xav" userId="c0b99192a4fae741" providerId="LiveId" clId="{DA1DD040-4788-49BA-903C-7C9DFC019BAF}" dt="2019-06-10T12:51:25.124" v="3023" actId="20577"/>
          <ac:spMkLst>
            <pc:docMk/>
            <pc:sldMk cId="1376428175" sldId="261"/>
            <ac:spMk id="82" creationId="{00000000-0000-0000-0000-000000000000}"/>
          </ac:spMkLst>
        </pc:spChg>
        <pc:spChg chg="del">
          <ac:chgData name="xav" userId="c0b99192a4fae741" providerId="LiveId" clId="{DA1DD040-4788-49BA-903C-7C9DFC019BAF}" dt="2019-06-10T07:25:43.034" v="233" actId="478"/>
          <ac:spMkLst>
            <pc:docMk/>
            <pc:sldMk cId="1376428175" sldId="261"/>
            <ac:spMk id="89" creationId="{00000000-0000-0000-0000-000000000000}"/>
          </ac:spMkLst>
        </pc:spChg>
        <pc:spChg chg="del">
          <ac:chgData name="xav" userId="c0b99192a4fae741" providerId="LiveId" clId="{DA1DD040-4788-49BA-903C-7C9DFC019BAF}" dt="2019-06-10T07:25:43.034" v="233" actId="478"/>
          <ac:spMkLst>
            <pc:docMk/>
            <pc:sldMk cId="1376428175" sldId="261"/>
            <ac:spMk id="91" creationId="{00000000-0000-0000-0000-000000000000}"/>
          </ac:spMkLst>
        </pc:spChg>
        <pc:spChg chg="mod">
          <ac:chgData name="xav" userId="c0b99192a4fae741" providerId="LiveId" clId="{DA1DD040-4788-49BA-903C-7C9DFC019BAF}" dt="2019-06-10T10:08:03.356" v="2427" actId="1076"/>
          <ac:spMkLst>
            <pc:docMk/>
            <pc:sldMk cId="1376428175" sldId="261"/>
            <ac:spMk id="97" creationId="{00000000-0000-0000-0000-000000000000}"/>
          </ac:spMkLst>
        </pc:spChg>
        <pc:spChg chg="mod">
          <ac:chgData name="xav" userId="c0b99192a4fae741" providerId="LiveId" clId="{DA1DD040-4788-49BA-903C-7C9DFC019BAF}" dt="2019-06-10T13:05:03.135" v="3480" actId="1076"/>
          <ac:spMkLst>
            <pc:docMk/>
            <pc:sldMk cId="1376428175" sldId="261"/>
            <ac:spMk id="100" creationId="{00000000-0000-0000-0000-000000000000}"/>
          </ac:spMkLst>
        </pc:spChg>
        <pc:spChg chg="del">
          <ac:chgData name="xav" userId="c0b99192a4fae741" providerId="LiveId" clId="{DA1DD040-4788-49BA-903C-7C9DFC019BAF}" dt="2019-06-10T07:28:40.857" v="352" actId="478"/>
          <ac:spMkLst>
            <pc:docMk/>
            <pc:sldMk cId="1376428175" sldId="261"/>
            <ac:spMk id="101" creationId="{00000000-0000-0000-0000-000000000000}"/>
          </ac:spMkLst>
        </pc:spChg>
        <pc:spChg chg="del">
          <ac:chgData name="xav" userId="c0b99192a4fae741" providerId="LiveId" clId="{DA1DD040-4788-49BA-903C-7C9DFC019BAF}" dt="2019-06-10T07:28:38.305" v="351" actId="478"/>
          <ac:spMkLst>
            <pc:docMk/>
            <pc:sldMk cId="1376428175" sldId="261"/>
            <ac:spMk id="102" creationId="{00000000-0000-0000-0000-000000000000}"/>
          </ac:spMkLst>
        </pc:spChg>
        <pc:spChg chg="mod">
          <ac:chgData name="xav" userId="c0b99192a4fae741" providerId="LiveId" clId="{DA1DD040-4788-49BA-903C-7C9DFC019BAF}" dt="2019-06-10T13:02:10.513" v="3429" actId="20577"/>
          <ac:spMkLst>
            <pc:docMk/>
            <pc:sldMk cId="1376428175" sldId="261"/>
            <ac:spMk id="103" creationId="{00000000-0000-0000-0000-000000000000}"/>
          </ac:spMkLst>
        </pc:spChg>
        <pc:spChg chg="mod">
          <ac:chgData name="xav" userId="c0b99192a4fae741" providerId="LiveId" clId="{DA1DD040-4788-49BA-903C-7C9DFC019BAF}" dt="2019-06-10T13:27:53.397" v="3981" actId="1076"/>
          <ac:spMkLst>
            <pc:docMk/>
            <pc:sldMk cId="1376428175" sldId="261"/>
            <ac:spMk id="104" creationId="{00000000-0000-0000-0000-000000000000}"/>
          </ac:spMkLst>
        </pc:spChg>
        <pc:spChg chg="mod">
          <ac:chgData name="xav" userId="c0b99192a4fae741" providerId="LiveId" clId="{DA1DD040-4788-49BA-903C-7C9DFC019BAF}" dt="2019-06-10T13:27:53.397" v="3981" actId="1076"/>
          <ac:spMkLst>
            <pc:docMk/>
            <pc:sldMk cId="1376428175" sldId="261"/>
            <ac:spMk id="105" creationId="{00000000-0000-0000-0000-000000000000}"/>
          </ac:spMkLst>
        </pc:spChg>
        <pc:spChg chg="add del mod">
          <ac:chgData name="xav" userId="c0b99192a4fae741" providerId="LiveId" clId="{DA1DD040-4788-49BA-903C-7C9DFC019BAF}" dt="2019-06-10T07:30:52.791" v="373" actId="478"/>
          <ac:spMkLst>
            <pc:docMk/>
            <pc:sldMk cId="1376428175" sldId="261"/>
            <ac:spMk id="117" creationId="{718D38FA-5BA9-4CC4-88DD-93DD30BDC637}"/>
          </ac:spMkLst>
        </pc:spChg>
        <pc:spChg chg="add del mod">
          <ac:chgData name="xav" userId="c0b99192a4fae741" providerId="LiveId" clId="{DA1DD040-4788-49BA-903C-7C9DFC019BAF}" dt="2019-06-10T07:30:52.791" v="373" actId="478"/>
          <ac:spMkLst>
            <pc:docMk/>
            <pc:sldMk cId="1376428175" sldId="261"/>
            <ac:spMk id="118" creationId="{323C1158-B297-461E-A667-0AAB43A6C0C2}"/>
          </ac:spMkLst>
        </pc:spChg>
        <pc:spChg chg="add mod">
          <ac:chgData name="xav" userId="c0b99192a4fae741" providerId="LiveId" clId="{DA1DD040-4788-49BA-903C-7C9DFC019BAF}" dt="2019-06-10T13:27:27.725" v="3979" actId="1076"/>
          <ac:spMkLst>
            <pc:docMk/>
            <pc:sldMk cId="1376428175" sldId="261"/>
            <ac:spMk id="120" creationId="{8F0D9885-AD9F-4FD5-9885-70C7A3ABABDA}"/>
          </ac:spMkLst>
        </pc:spChg>
        <pc:spChg chg="add mod">
          <ac:chgData name="xav" userId="c0b99192a4fae741" providerId="LiveId" clId="{DA1DD040-4788-49BA-903C-7C9DFC019BAF}" dt="2019-06-10T13:27:27.725" v="3979" actId="1076"/>
          <ac:spMkLst>
            <pc:docMk/>
            <pc:sldMk cId="1376428175" sldId="261"/>
            <ac:spMk id="121" creationId="{94A7229E-D9E0-4A6C-99F4-46520B7466F5}"/>
          </ac:spMkLst>
        </pc:spChg>
        <pc:spChg chg="add del">
          <ac:chgData name="xav" userId="c0b99192a4fae741" providerId="LiveId" clId="{DA1DD040-4788-49BA-903C-7C9DFC019BAF}" dt="2019-06-10T08:01:26.913" v="729" actId="478"/>
          <ac:spMkLst>
            <pc:docMk/>
            <pc:sldMk cId="1376428175" sldId="261"/>
            <ac:spMk id="122" creationId="{A4675E15-3772-4784-BFDC-5BC3C65639BA}"/>
          </ac:spMkLst>
        </pc:spChg>
        <pc:spChg chg="add del mod">
          <ac:chgData name="xav" userId="c0b99192a4fae741" providerId="LiveId" clId="{DA1DD040-4788-49BA-903C-7C9DFC019BAF}" dt="2019-06-10T08:01:30.217" v="731" actId="478"/>
          <ac:spMkLst>
            <pc:docMk/>
            <pc:sldMk cId="1376428175" sldId="261"/>
            <ac:spMk id="123" creationId="{566758F6-8B66-4D7F-82F6-9B1252B6FCE5}"/>
          </ac:spMkLst>
        </pc:spChg>
        <pc:spChg chg="add mod">
          <ac:chgData name="xav" userId="c0b99192a4fae741" providerId="LiveId" clId="{DA1DD040-4788-49BA-903C-7C9DFC019BAF}" dt="2019-06-10T13:27:27.725" v="3979" actId="1076"/>
          <ac:spMkLst>
            <pc:docMk/>
            <pc:sldMk cId="1376428175" sldId="261"/>
            <ac:spMk id="124" creationId="{B0F79BFC-DBF0-48FA-BCE7-7CF68E3C8B01}"/>
          </ac:spMkLst>
        </pc:spChg>
        <pc:spChg chg="add mod">
          <ac:chgData name="xav" userId="c0b99192a4fae741" providerId="LiveId" clId="{DA1DD040-4788-49BA-903C-7C9DFC019BAF}" dt="2019-06-10T13:27:27.725" v="3979" actId="1076"/>
          <ac:spMkLst>
            <pc:docMk/>
            <pc:sldMk cId="1376428175" sldId="261"/>
            <ac:spMk id="125" creationId="{C5C0EFCA-0367-4461-84D7-CAA2576AA18A}"/>
          </ac:spMkLst>
        </pc:spChg>
        <pc:spChg chg="add del mod">
          <ac:chgData name="xav" userId="c0b99192a4fae741" providerId="LiveId" clId="{DA1DD040-4788-49BA-903C-7C9DFC019BAF}" dt="2019-06-10T13:26:47.116" v="3977" actId="478"/>
          <ac:spMkLst>
            <pc:docMk/>
            <pc:sldMk cId="1376428175" sldId="261"/>
            <ac:spMk id="126" creationId="{C0F9D809-E36A-44AD-ADE9-1C3CAFA40EF0}"/>
          </ac:spMkLst>
        </pc:spChg>
        <pc:spChg chg="add del mod">
          <ac:chgData name="xav" userId="c0b99192a4fae741" providerId="LiveId" clId="{DA1DD040-4788-49BA-903C-7C9DFC019BAF}" dt="2019-06-10T13:26:44.348" v="3975" actId="478"/>
          <ac:spMkLst>
            <pc:docMk/>
            <pc:sldMk cId="1376428175" sldId="261"/>
            <ac:spMk id="127" creationId="{CFFFE5A3-746D-4C7B-AEB0-58255474E2C3}"/>
          </ac:spMkLst>
        </pc:spChg>
        <pc:spChg chg="add mod">
          <ac:chgData name="xav" userId="c0b99192a4fae741" providerId="LiveId" clId="{DA1DD040-4788-49BA-903C-7C9DFC019BAF}" dt="2019-06-10T13:27:53.397" v="3981" actId="1076"/>
          <ac:spMkLst>
            <pc:docMk/>
            <pc:sldMk cId="1376428175" sldId="261"/>
            <ac:spMk id="130" creationId="{63EB42BE-F72C-4FD1-BA73-4F1F2CFD336D}"/>
          </ac:spMkLst>
        </pc:spChg>
        <pc:grpChg chg="add del mod">
          <ac:chgData name="xav" userId="c0b99192a4fae741" providerId="LiveId" clId="{DA1DD040-4788-49BA-903C-7C9DFC019BAF}" dt="2019-06-10T07:25:29.005" v="231" actId="165"/>
          <ac:grpSpMkLst>
            <pc:docMk/>
            <pc:sldMk cId="1376428175" sldId="261"/>
            <ac:grpSpMk id="2" creationId="{9B486C0C-2012-42BE-93F9-60E21E01D2EF}"/>
          </ac:grpSpMkLst>
        </pc:grpChg>
        <pc:grpChg chg="add del mod">
          <ac:chgData name="xav" userId="c0b99192a4fae741" providerId="LiveId" clId="{DA1DD040-4788-49BA-903C-7C9DFC019BAF}" dt="2019-06-10T07:30:06.684" v="356" actId="165"/>
          <ac:grpSpMkLst>
            <pc:docMk/>
            <pc:sldMk cId="1376428175" sldId="261"/>
            <ac:grpSpMk id="5" creationId="{B0944E4A-0399-41E7-96C4-B4B0B28B2D74}"/>
          </ac:grpSpMkLst>
        </pc:grpChg>
        <pc:grpChg chg="add mod">
          <ac:chgData name="xav" userId="c0b99192a4fae741" providerId="LiveId" clId="{DA1DD040-4788-49BA-903C-7C9DFC019BAF}" dt="2019-06-10T13:27:27.725" v="3979" actId="1076"/>
          <ac:grpSpMkLst>
            <pc:docMk/>
            <pc:sldMk cId="1376428175" sldId="261"/>
            <ac:grpSpMk id="20" creationId="{9D8486C7-3A8D-487C-BEA6-3B6828376BE1}"/>
          </ac:grpSpMkLst>
        </pc:grpChg>
        <pc:grpChg chg="del">
          <ac:chgData name="xav" userId="c0b99192a4fae741" providerId="LiveId" clId="{DA1DD040-4788-49BA-903C-7C9DFC019BAF}" dt="2019-06-10T07:14:49.203" v="110" actId="165"/>
          <ac:grpSpMkLst>
            <pc:docMk/>
            <pc:sldMk cId="1376428175" sldId="261"/>
            <ac:grpSpMk id="55" creationId="{00000000-0000-0000-0000-000000000000}"/>
          </ac:grpSpMkLst>
        </pc:grpChg>
        <pc:grpChg chg="del">
          <ac:chgData name="xav" userId="c0b99192a4fae741" providerId="LiveId" clId="{DA1DD040-4788-49BA-903C-7C9DFC019BAF}" dt="2019-06-10T07:14:37.330" v="109" actId="165"/>
          <ac:grpSpMkLst>
            <pc:docMk/>
            <pc:sldMk cId="1376428175" sldId="261"/>
            <ac:grpSpMk id="60" creationId="{00000000-0000-0000-0000-000000000000}"/>
          </ac:grpSpMkLst>
        </pc:grpChg>
        <pc:grpChg chg="del">
          <ac:chgData name="xav" userId="c0b99192a4fae741" providerId="LiveId" clId="{DA1DD040-4788-49BA-903C-7C9DFC019BAF}" dt="2019-06-10T07:14:33.609" v="108" actId="165"/>
          <ac:grpSpMkLst>
            <pc:docMk/>
            <pc:sldMk cId="1376428175" sldId="261"/>
            <ac:grpSpMk id="65" creationId="{00000000-0000-0000-0000-000000000000}"/>
          </ac:grpSpMkLst>
        </pc:grpChg>
        <pc:grpChg chg="del">
          <ac:chgData name="xav" userId="c0b99192a4fae741" providerId="LiveId" clId="{DA1DD040-4788-49BA-903C-7C9DFC019BAF}" dt="2019-06-10T07:14:29.204" v="107" actId="165"/>
          <ac:grpSpMkLst>
            <pc:docMk/>
            <pc:sldMk cId="1376428175" sldId="261"/>
            <ac:grpSpMk id="70" creationId="{00000000-0000-0000-0000-000000000000}"/>
          </ac:grpSpMkLst>
        </pc:grpChg>
        <pc:grpChg chg="del">
          <ac:chgData name="xav" userId="c0b99192a4fae741" providerId="LiveId" clId="{DA1DD040-4788-49BA-903C-7C9DFC019BAF}" dt="2019-06-10T14:14:58.709" v="5376" actId="478"/>
          <ac:grpSpMkLst>
            <pc:docMk/>
            <pc:sldMk cId="1376428175" sldId="261"/>
            <ac:grpSpMk id="83" creationId="{00000000-0000-0000-0000-000000000000}"/>
          </ac:grpSpMkLst>
        </pc:grpChg>
        <pc:picChg chg="add del mod topLvl">
          <ac:chgData name="xav" userId="c0b99192a4fae741" providerId="LiveId" clId="{DA1DD040-4788-49BA-903C-7C9DFC019BAF}" dt="2019-06-10T08:01:37.824" v="732" actId="478"/>
          <ac:picMkLst>
            <pc:docMk/>
            <pc:sldMk cId="1376428175" sldId="261"/>
            <ac:picMk id="4" creationId="{CFE07C07-5EC2-4F4F-A314-255C3AFBD24C}"/>
          </ac:picMkLst>
        </pc:picChg>
        <pc:picChg chg="add mod">
          <ac:chgData name="xav" userId="c0b99192a4fae741" providerId="LiveId" clId="{DA1DD040-4788-49BA-903C-7C9DFC019BAF}" dt="2019-06-10T07:55:21.340" v="503" actId="1076"/>
          <ac:picMkLst>
            <pc:docMk/>
            <pc:sldMk cId="1376428175" sldId="261"/>
            <ac:picMk id="18" creationId="{5EC56267-3B6F-43EF-AB86-6E57267ED4ED}"/>
          </ac:picMkLst>
        </pc:picChg>
        <pc:picChg chg="add del mod">
          <ac:chgData name="xav" userId="c0b99192a4fae741" providerId="LiveId" clId="{DA1DD040-4788-49BA-903C-7C9DFC019BAF}" dt="2019-06-10T08:03:03.360" v="760" actId="478"/>
          <ac:picMkLst>
            <pc:docMk/>
            <pc:sldMk cId="1376428175" sldId="261"/>
            <ac:picMk id="27" creationId="{32724BD5-88C4-41A4-AC6B-ED4974DEFBF1}"/>
          </ac:picMkLst>
        </pc:picChg>
        <pc:picChg chg="del mod topLvl">
          <ac:chgData name="xav" userId="c0b99192a4fae741" providerId="LiveId" clId="{DA1DD040-4788-49BA-903C-7C9DFC019BAF}" dt="2019-06-10T07:18:18.924" v="139" actId="478"/>
          <ac:picMkLst>
            <pc:docMk/>
            <pc:sldMk cId="1376428175" sldId="261"/>
            <ac:picMk id="57" creationId="{00000000-0000-0000-0000-000000000000}"/>
          </ac:picMkLst>
        </pc:picChg>
        <pc:picChg chg="del mod topLvl">
          <ac:chgData name="xav" userId="c0b99192a4fae741" providerId="LiveId" clId="{DA1DD040-4788-49BA-903C-7C9DFC019BAF}" dt="2019-06-10T07:18:19.877" v="140" actId="478"/>
          <ac:picMkLst>
            <pc:docMk/>
            <pc:sldMk cId="1376428175" sldId="261"/>
            <ac:picMk id="62" creationId="{00000000-0000-0000-0000-000000000000}"/>
          </ac:picMkLst>
        </pc:picChg>
        <pc:picChg chg="del mod topLvl">
          <ac:chgData name="xav" userId="c0b99192a4fae741" providerId="LiveId" clId="{DA1DD040-4788-49BA-903C-7C9DFC019BAF}" dt="2019-06-10T07:18:27.245" v="145" actId="478"/>
          <ac:picMkLst>
            <pc:docMk/>
            <pc:sldMk cId="1376428175" sldId="261"/>
            <ac:picMk id="67" creationId="{00000000-0000-0000-0000-000000000000}"/>
          </ac:picMkLst>
        </pc:picChg>
        <pc:picChg chg="del mod topLvl">
          <ac:chgData name="xav" userId="c0b99192a4fae741" providerId="LiveId" clId="{DA1DD040-4788-49BA-903C-7C9DFC019BAF}" dt="2019-06-10T07:18:52.525" v="150" actId="478"/>
          <ac:picMkLst>
            <pc:docMk/>
            <pc:sldMk cId="1376428175" sldId="261"/>
            <ac:picMk id="72" creationId="{00000000-0000-0000-0000-000000000000}"/>
          </ac:picMkLst>
        </pc:picChg>
        <pc:picChg chg="del mod">
          <ac:chgData name="xav" userId="c0b99192a4fae741" providerId="LiveId" clId="{DA1DD040-4788-49BA-903C-7C9DFC019BAF}" dt="2019-06-10T07:18:46.821" v="147" actId="478"/>
          <ac:picMkLst>
            <pc:docMk/>
            <pc:sldMk cId="1376428175" sldId="261"/>
            <ac:picMk id="75" creationId="{00000000-0000-0000-0000-000000000000}"/>
          </ac:picMkLst>
        </pc:picChg>
        <pc:picChg chg="mod ord">
          <ac:chgData name="xav" userId="c0b99192a4fae741" providerId="LiveId" clId="{DA1DD040-4788-49BA-903C-7C9DFC019BAF}" dt="2019-06-10T07:51:05.333" v="470" actId="1076"/>
          <ac:picMkLst>
            <pc:docMk/>
            <pc:sldMk cId="1376428175" sldId="261"/>
            <ac:picMk id="78" creationId="{00000000-0000-0000-0000-000000000000}"/>
          </ac:picMkLst>
        </pc:picChg>
        <pc:picChg chg="add del mod topLvl">
          <ac:chgData name="xav" userId="c0b99192a4fae741" providerId="LiveId" clId="{DA1DD040-4788-49BA-903C-7C9DFC019BAF}" dt="2019-06-10T08:01:37.824" v="732" actId="478"/>
          <ac:picMkLst>
            <pc:docMk/>
            <pc:sldMk cId="1376428175" sldId="261"/>
            <ac:picMk id="114" creationId="{25A87DC6-7AFD-4B2B-8B2E-125A833E97B0}"/>
          </ac:picMkLst>
        </pc:picChg>
        <pc:picChg chg="add del mod topLvl">
          <ac:chgData name="xav" userId="c0b99192a4fae741" providerId="LiveId" clId="{DA1DD040-4788-49BA-903C-7C9DFC019BAF}" dt="2019-06-10T08:01:37.824" v="732" actId="478"/>
          <ac:picMkLst>
            <pc:docMk/>
            <pc:sldMk cId="1376428175" sldId="261"/>
            <ac:picMk id="115" creationId="{BCAAFBA4-8F53-497A-BB47-D9C161619015}"/>
          </ac:picMkLst>
        </pc:picChg>
        <pc:picChg chg="add mod">
          <ac:chgData name="xav" userId="c0b99192a4fae741" providerId="LiveId" clId="{DA1DD040-4788-49BA-903C-7C9DFC019BAF}" dt="2019-06-10T07:22:44.572" v="191" actId="571"/>
          <ac:picMkLst>
            <pc:docMk/>
            <pc:sldMk cId="1376428175" sldId="261"/>
            <ac:picMk id="116" creationId="{54197409-8772-466C-9B77-AF35728AE3F4}"/>
          </ac:picMkLst>
        </pc:picChg>
        <pc:picChg chg="add del mod">
          <ac:chgData name="xav" userId="c0b99192a4fae741" providerId="LiveId" clId="{DA1DD040-4788-49BA-903C-7C9DFC019BAF}" dt="2019-06-10T07:30:52.791" v="373" actId="478"/>
          <ac:picMkLst>
            <pc:docMk/>
            <pc:sldMk cId="1376428175" sldId="261"/>
            <ac:picMk id="119" creationId="{2159B7A1-C377-40A1-89E7-7709EF3F9758}"/>
          </ac:picMkLst>
        </pc:picChg>
        <pc:picChg chg="add del mod">
          <ac:chgData name="xav" userId="c0b99192a4fae741" providerId="LiveId" clId="{DA1DD040-4788-49BA-903C-7C9DFC019BAF}" dt="2019-06-10T08:03:03.360" v="760" actId="478"/>
          <ac:picMkLst>
            <pc:docMk/>
            <pc:sldMk cId="1376428175" sldId="261"/>
            <ac:picMk id="131" creationId="{63A84D89-7A79-4812-A8AE-BA95A34B5586}"/>
          </ac:picMkLst>
        </pc:picChg>
        <pc:picChg chg="add del mod">
          <ac:chgData name="xav" userId="c0b99192a4fae741" providerId="LiveId" clId="{DA1DD040-4788-49BA-903C-7C9DFC019BAF}" dt="2019-06-10T08:03:03.360" v="760" actId="478"/>
          <ac:picMkLst>
            <pc:docMk/>
            <pc:sldMk cId="1376428175" sldId="261"/>
            <ac:picMk id="132" creationId="{835FCF36-C457-4E9B-8DA9-13A2E8548EB5}"/>
          </ac:picMkLst>
        </pc:picChg>
        <pc:picChg chg="add del mod">
          <ac:chgData name="xav" userId="c0b99192a4fae741" providerId="LiveId" clId="{DA1DD040-4788-49BA-903C-7C9DFC019BAF}" dt="2019-06-10T08:02:46.144" v="754" actId="478"/>
          <ac:picMkLst>
            <pc:docMk/>
            <pc:sldMk cId="1376428175" sldId="261"/>
            <ac:picMk id="133" creationId="{8E69EECC-0941-4992-8BEB-41A46C059024}"/>
          </ac:picMkLst>
        </pc:picChg>
        <pc:picChg chg="add del mod">
          <ac:chgData name="xav" userId="c0b99192a4fae741" providerId="LiveId" clId="{DA1DD040-4788-49BA-903C-7C9DFC019BAF}" dt="2019-06-10T13:29:44.866" v="4027" actId="478"/>
          <ac:picMkLst>
            <pc:docMk/>
            <pc:sldMk cId="1376428175" sldId="261"/>
            <ac:picMk id="134" creationId="{961A725A-AD15-4E0C-AAD7-A19B4E49746F}"/>
          </ac:picMkLst>
        </pc:picChg>
        <pc:picChg chg="add del mod">
          <ac:chgData name="xav" userId="c0b99192a4fae741" providerId="LiveId" clId="{DA1DD040-4788-49BA-903C-7C9DFC019BAF}" dt="2019-06-10T08:02:44.767" v="753" actId="478"/>
          <ac:picMkLst>
            <pc:docMk/>
            <pc:sldMk cId="1376428175" sldId="261"/>
            <ac:picMk id="135" creationId="{21CC0EB4-97E0-459E-87CE-577E00492BD8}"/>
          </ac:picMkLst>
        </pc:picChg>
        <pc:picChg chg="add del mod">
          <ac:chgData name="xav" userId="c0b99192a4fae741" providerId="LiveId" clId="{DA1DD040-4788-49BA-903C-7C9DFC019BAF}" dt="2019-06-10T13:29:43.514" v="4026" actId="478"/>
          <ac:picMkLst>
            <pc:docMk/>
            <pc:sldMk cId="1376428175" sldId="261"/>
            <ac:picMk id="136" creationId="{42051886-FCAE-4BFA-8D04-58271C21734D}"/>
          </ac:picMkLst>
        </pc:picChg>
        <pc:picChg chg="add del mod">
          <ac:chgData name="xav" userId="c0b99192a4fae741" providerId="LiveId" clId="{DA1DD040-4788-49BA-903C-7C9DFC019BAF}" dt="2019-06-10T13:26:45.684" v="3976" actId="478"/>
          <ac:picMkLst>
            <pc:docMk/>
            <pc:sldMk cId="1376428175" sldId="261"/>
            <ac:picMk id="137" creationId="{39118E7A-DA3D-4144-9AA2-4820F5028747}"/>
          </ac:picMkLst>
        </pc:picChg>
        <pc:picChg chg="add del mod">
          <ac:chgData name="xav" userId="c0b99192a4fae741" providerId="LiveId" clId="{DA1DD040-4788-49BA-903C-7C9DFC019BAF}" dt="2019-06-10T13:04:46.583" v="3475" actId="478"/>
          <ac:picMkLst>
            <pc:docMk/>
            <pc:sldMk cId="1376428175" sldId="261"/>
            <ac:picMk id="138" creationId="{C535970D-2D29-4693-8B36-EE7BC3CADE81}"/>
          </ac:picMkLst>
        </pc:picChg>
        <pc:picChg chg="add del mod">
          <ac:chgData name="xav" userId="c0b99192a4fae741" providerId="LiveId" clId="{DA1DD040-4788-49BA-903C-7C9DFC019BAF}" dt="2019-06-10T13:04:49.830" v="3476" actId="478"/>
          <ac:picMkLst>
            <pc:docMk/>
            <pc:sldMk cId="1376428175" sldId="261"/>
            <ac:picMk id="139" creationId="{591A40EE-DB91-4E16-866D-AE3D97DE2B82}"/>
          </ac:picMkLst>
        </pc:picChg>
        <pc:picChg chg="add del mod">
          <ac:chgData name="xav" userId="c0b99192a4fae741" providerId="LiveId" clId="{DA1DD040-4788-49BA-903C-7C9DFC019BAF}" dt="2019-06-10T13:04:45.143" v="3474" actId="478"/>
          <ac:picMkLst>
            <pc:docMk/>
            <pc:sldMk cId="1376428175" sldId="261"/>
            <ac:picMk id="140" creationId="{69E71A36-528A-4F59-8F32-8C18B4080413}"/>
          </ac:picMkLst>
        </pc:picChg>
        <pc:cxnChg chg="add mod">
          <ac:chgData name="xav" userId="c0b99192a4fae741" providerId="LiveId" clId="{DA1DD040-4788-49BA-903C-7C9DFC019BAF}" dt="2019-06-10T13:28:11.308" v="3983" actId="1076"/>
          <ac:cxnSpMkLst>
            <pc:docMk/>
            <pc:sldMk cId="1376428175" sldId="261"/>
            <ac:cxnSpMk id="13" creationId="{F952B797-FA97-47CB-BFB8-C4373F3354EF}"/>
          </ac:cxnSpMkLst>
        </pc:cxnChg>
        <pc:cxnChg chg="add mod">
          <ac:chgData name="xav" userId="c0b99192a4fae741" providerId="LiveId" clId="{DA1DD040-4788-49BA-903C-7C9DFC019BAF}" dt="2019-06-10T13:28:57.284" v="3986" actId="1076"/>
          <ac:cxnSpMkLst>
            <pc:docMk/>
            <pc:sldMk cId="1376428175" sldId="261"/>
            <ac:cxnSpMk id="60" creationId="{0B431E9C-E565-4156-9C51-50059243BF2C}"/>
          </ac:cxnSpMkLst>
        </pc:cxnChg>
        <pc:cxnChg chg="add mod">
          <ac:chgData name="xav" userId="c0b99192a4fae741" providerId="LiveId" clId="{DA1DD040-4788-49BA-903C-7C9DFC019BAF}" dt="2019-06-10T13:29:56.628" v="4029" actId="1076"/>
          <ac:cxnSpMkLst>
            <pc:docMk/>
            <pc:sldMk cId="1376428175" sldId="261"/>
            <ac:cxnSpMk id="63" creationId="{6871B779-F2A7-41C2-A299-14BEFA71B39E}"/>
          </ac:cxnSpMkLst>
        </pc:cxnChg>
        <pc:cxnChg chg="mod">
          <ac:chgData name="xav" userId="c0b99192a4fae741" providerId="LiveId" clId="{DA1DD040-4788-49BA-903C-7C9DFC019BAF}" dt="2019-06-10T14:14:58.709" v="5376" actId="478"/>
          <ac:cxnSpMkLst>
            <pc:docMk/>
            <pc:sldMk cId="1376428175" sldId="261"/>
            <ac:cxnSpMk id="85" creationId="{00000000-0000-0000-0000-000000000000}"/>
          </ac:cxnSpMkLst>
        </pc:cxnChg>
        <pc:cxnChg chg="mod ord topLvl">
          <ac:chgData name="xav" userId="c0b99192a4fae741" providerId="LiveId" clId="{DA1DD040-4788-49BA-903C-7C9DFC019BAF}" dt="2019-06-10T07:26:29.074" v="243" actId="14100"/>
          <ac:cxnSpMkLst>
            <pc:docMk/>
            <pc:sldMk cId="1376428175" sldId="261"/>
            <ac:cxnSpMk id="92" creationId="{00000000-0000-0000-0000-000000000000}"/>
          </ac:cxnSpMkLst>
        </pc:cxnChg>
        <pc:cxnChg chg="del mod topLvl">
          <ac:chgData name="xav" userId="c0b99192a4fae741" providerId="LiveId" clId="{DA1DD040-4788-49BA-903C-7C9DFC019BAF}" dt="2019-06-10T08:04:31.039" v="770" actId="478"/>
          <ac:cxnSpMkLst>
            <pc:docMk/>
            <pc:sldMk cId="1376428175" sldId="261"/>
            <ac:cxnSpMk id="93" creationId="{00000000-0000-0000-0000-000000000000}"/>
          </ac:cxnSpMkLst>
        </pc:cxnChg>
        <pc:cxnChg chg="del mod topLvl">
          <ac:chgData name="xav" userId="c0b99192a4fae741" providerId="LiveId" clId="{DA1DD040-4788-49BA-903C-7C9DFC019BAF}" dt="2019-06-10T08:04:19.711" v="769" actId="478"/>
          <ac:cxnSpMkLst>
            <pc:docMk/>
            <pc:sldMk cId="1376428175" sldId="261"/>
            <ac:cxnSpMk id="94" creationId="{00000000-0000-0000-0000-000000000000}"/>
          </ac:cxnSpMkLst>
        </pc:cxnChg>
        <pc:cxnChg chg="mod topLvl">
          <ac:chgData name="xav" userId="c0b99192a4fae741" providerId="LiveId" clId="{DA1DD040-4788-49BA-903C-7C9DFC019BAF}" dt="2019-06-10T10:08:00.772" v="2426" actId="1076"/>
          <ac:cxnSpMkLst>
            <pc:docMk/>
            <pc:sldMk cId="1376428175" sldId="261"/>
            <ac:cxnSpMk id="95" creationId="{00000000-0000-0000-0000-000000000000}"/>
          </ac:cxnSpMkLst>
        </pc:cxnChg>
        <pc:cxnChg chg="mod ord topLvl">
          <ac:chgData name="xav" userId="c0b99192a4fae741" providerId="LiveId" clId="{DA1DD040-4788-49BA-903C-7C9DFC019BAF}" dt="2019-06-10T13:30:19.291" v="4031" actId="1076"/>
          <ac:cxnSpMkLst>
            <pc:docMk/>
            <pc:sldMk cId="1376428175" sldId="261"/>
            <ac:cxnSpMk id="96" creationId="{00000000-0000-0000-0000-000000000000}"/>
          </ac:cxnSpMkLst>
        </pc:cxnChg>
        <pc:cxnChg chg="del mod topLvl">
          <ac:chgData name="xav" userId="c0b99192a4fae741" providerId="LiveId" clId="{DA1DD040-4788-49BA-903C-7C9DFC019BAF}" dt="2019-06-10T07:27:16.049" v="260" actId="478"/>
          <ac:cxnSpMkLst>
            <pc:docMk/>
            <pc:sldMk cId="1376428175" sldId="261"/>
            <ac:cxnSpMk id="98" creationId="{00000000-0000-0000-0000-000000000000}"/>
          </ac:cxnSpMkLst>
        </pc:cxnChg>
        <pc:cxnChg chg="mod ord topLvl">
          <ac:chgData name="xav" userId="c0b99192a4fae741" providerId="LiveId" clId="{DA1DD040-4788-49BA-903C-7C9DFC019BAF}" dt="2019-06-10T13:04:58.988" v="3479" actId="166"/>
          <ac:cxnSpMkLst>
            <pc:docMk/>
            <pc:sldMk cId="1376428175" sldId="261"/>
            <ac:cxnSpMk id="99" creationId="{00000000-0000-0000-0000-000000000000}"/>
          </ac:cxnSpMkLst>
        </pc:cxnChg>
        <pc:cxnChg chg="del mod topLvl">
          <ac:chgData name="xav" userId="c0b99192a4fae741" providerId="LiveId" clId="{DA1DD040-4788-49BA-903C-7C9DFC019BAF}" dt="2019-06-10T07:25:38.202" v="232" actId="478"/>
          <ac:cxnSpMkLst>
            <pc:docMk/>
            <pc:sldMk cId="1376428175" sldId="261"/>
            <ac:cxnSpMk id="110" creationId="{00000000-0000-0000-0000-000000000000}"/>
          </ac:cxnSpMkLst>
        </pc:cxnChg>
        <pc:cxnChg chg="del mod topLvl">
          <ac:chgData name="xav" userId="c0b99192a4fae741" providerId="LiveId" clId="{DA1DD040-4788-49BA-903C-7C9DFC019BAF}" dt="2019-06-10T07:25:38.202" v="232" actId="478"/>
          <ac:cxnSpMkLst>
            <pc:docMk/>
            <pc:sldMk cId="1376428175" sldId="261"/>
            <ac:cxnSpMk id="111" creationId="{00000000-0000-0000-0000-000000000000}"/>
          </ac:cxnSpMkLst>
        </pc:cxnChg>
        <pc:cxnChg chg="del mod topLvl">
          <ac:chgData name="xav" userId="c0b99192a4fae741" providerId="LiveId" clId="{DA1DD040-4788-49BA-903C-7C9DFC019BAF}" dt="2019-06-10T07:25:38.202" v="232" actId="478"/>
          <ac:cxnSpMkLst>
            <pc:docMk/>
            <pc:sldMk cId="1376428175" sldId="261"/>
            <ac:cxnSpMk id="112" creationId="{00000000-0000-0000-0000-000000000000}"/>
          </ac:cxnSpMkLst>
        </pc:cxnChg>
        <pc:cxnChg chg="del mod topLvl">
          <ac:chgData name="xav" userId="c0b99192a4fae741" providerId="LiveId" clId="{DA1DD040-4788-49BA-903C-7C9DFC019BAF}" dt="2019-06-10T07:25:38.202" v="232" actId="478"/>
          <ac:cxnSpMkLst>
            <pc:docMk/>
            <pc:sldMk cId="1376428175" sldId="261"/>
            <ac:cxnSpMk id="113" creationId="{00000000-0000-0000-0000-000000000000}"/>
          </ac:cxnSpMkLst>
        </pc:cxnChg>
        <pc:cxnChg chg="add mod">
          <ac:chgData name="xav" userId="c0b99192a4fae741" providerId="LiveId" clId="{DA1DD040-4788-49BA-903C-7C9DFC019BAF}" dt="2019-06-10T13:27:53.397" v="3981" actId="1076"/>
          <ac:cxnSpMkLst>
            <pc:docMk/>
            <pc:sldMk cId="1376428175" sldId="261"/>
            <ac:cxnSpMk id="128" creationId="{58A06E6F-58F4-44B4-83DA-D744E74EB177}"/>
          </ac:cxnSpMkLst>
        </pc:cxnChg>
        <pc:cxnChg chg="add mod">
          <ac:chgData name="xav" userId="c0b99192a4fae741" providerId="LiveId" clId="{DA1DD040-4788-49BA-903C-7C9DFC019BAF}" dt="2019-06-10T13:27:53.397" v="3981" actId="1076"/>
          <ac:cxnSpMkLst>
            <pc:docMk/>
            <pc:sldMk cId="1376428175" sldId="261"/>
            <ac:cxnSpMk id="129" creationId="{30BCB655-9FA5-44BA-B1FE-587026C907E7}"/>
          </ac:cxnSpMkLst>
        </pc:cxnChg>
      </pc:sldChg>
      <pc:sldChg chg="addSp delSp modSp add ord">
        <pc:chgData name="xav" userId="c0b99192a4fae741" providerId="LiveId" clId="{DA1DD040-4788-49BA-903C-7C9DFC019BAF}" dt="2019-06-11T19:12:37.904" v="6017" actId="20577"/>
        <pc:sldMkLst>
          <pc:docMk/>
          <pc:sldMk cId="3788141317" sldId="262"/>
        </pc:sldMkLst>
        <pc:spChg chg="add del mod">
          <ac:chgData name="xav" userId="c0b99192a4fae741" providerId="LiveId" clId="{DA1DD040-4788-49BA-903C-7C9DFC019BAF}" dt="2019-06-10T08:10:09.949" v="848" actId="478"/>
          <ac:spMkLst>
            <pc:docMk/>
            <pc:sldMk cId="3788141317" sldId="262"/>
            <ac:spMk id="2" creationId="{B2E31C39-0BA4-4313-B774-52207A16D2FE}"/>
          </ac:spMkLst>
        </pc:spChg>
        <pc:spChg chg="del mod">
          <ac:chgData name="xav" userId="c0b99192a4fae741" providerId="LiveId" clId="{DA1DD040-4788-49BA-903C-7C9DFC019BAF}" dt="2019-06-10T08:06:17.829" v="793" actId="478"/>
          <ac:spMkLst>
            <pc:docMk/>
            <pc:sldMk cId="3788141317" sldId="262"/>
            <ac:spMk id="6" creationId="{9A9727D7-0D3D-4CF0-8FA1-F6DAAD1E9652}"/>
          </ac:spMkLst>
        </pc:spChg>
        <pc:spChg chg="add del mod">
          <ac:chgData name="xav" userId="c0b99192a4fae741" providerId="LiveId" clId="{DA1DD040-4788-49BA-903C-7C9DFC019BAF}" dt="2019-06-10T09:16:50.604" v="1233" actId="478"/>
          <ac:spMkLst>
            <pc:docMk/>
            <pc:sldMk cId="3788141317" sldId="262"/>
            <ac:spMk id="11" creationId="{2253BBA6-73F8-466F-935D-DEDCB47FF074}"/>
          </ac:spMkLst>
        </pc:spChg>
        <pc:spChg chg="add mod">
          <ac:chgData name="xav" userId="c0b99192a4fae741" providerId="LiveId" clId="{DA1DD040-4788-49BA-903C-7C9DFC019BAF}" dt="2019-06-10T09:34:24.276" v="1668" actId="1076"/>
          <ac:spMkLst>
            <pc:docMk/>
            <pc:sldMk cId="3788141317" sldId="262"/>
            <ac:spMk id="12" creationId="{1CB0DABA-A231-401F-A558-14F36F8DE668}"/>
          </ac:spMkLst>
        </pc:spChg>
        <pc:spChg chg="add mod">
          <ac:chgData name="xav" userId="c0b99192a4fae741" providerId="LiveId" clId="{DA1DD040-4788-49BA-903C-7C9DFC019BAF}" dt="2019-06-10T09:19:01.020" v="1287" actId="14100"/>
          <ac:spMkLst>
            <pc:docMk/>
            <pc:sldMk cId="3788141317" sldId="262"/>
            <ac:spMk id="16" creationId="{479394F1-4686-4A12-BC05-AF123C889845}"/>
          </ac:spMkLst>
        </pc:spChg>
        <pc:spChg chg="add del mod">
          <ac:chgData name="xav" userId="c0b99192a4fae741" providerId="LiveId" clId="{DA1DD040-4788-49BA-903C-7C9DFC019BAF}" dt="2019-06-10T09:32:29.564" v="1636" actId="478"/>
          <ac:spMkLst>
            <pc:docMk/>
            <pc:sldMk cId="3788141317" sldId="262"/>
            <ac:spMk id="23" creationId="{3764527F-94A4-4C25-84D1-714A62D75BF5}"/>
          </ac:spMkLst>
        </pc:spChg>
        <pc:spChg chg="del">
          <ac:chgData name="xav" userId="c0b99192a4fae741" providerId="LiveId" clId="{DA1DD040-4788-49BA-903C-7C9DFC019BAF}" dt="2019-06-10T08:05:25.015" v="779" actId="478"/>
          <ac:spMkLst>
            <pc:docMk/>
            <pc:sldMk cId="3788141317" sldId="262"/>
            <ac:spMk id="56" creationId="{00000000-0000-0000-0000-000000000000}"/>
          </ac:spMkLst>
        </pc:spChg>
        <pc:spChg chg="mod">
          <ac:chgData name="xav" userId="c0b99192a4fae741" providerId="LiveId" clId="{DA1DD040-4788-49BA-903C-7C9DFC019BAF}" dt="2019-06-10T08:07:35.368" v="819" actId="20577"/>
          <ac:spMkLst>
            <pc:docMk/>
            <pc:sldMk cId="3788141317" sldId="262"/>
            <ac:spMk id="57" creationId="{033D8205-E49B-4C91-9A42-CA4B55E7BFC3}"/>
          </ac:spMkLst>
        </pc:spChg>
        <pc:spChg chg="del">
          <ac:chgData name="xav" userId="c0b99192a4fae741" providerId="LiveId" clId="{DA1DD040-4788-49BA-903C-7C9DFC019BAF}" dt="2019-06-10T08:05:23.095" v="777" actId="478"/>
          <ac:spMkLst>
            <pc:docMk/>
            <pc:sldMk cId="3788141317" sldId="262"/>
            <ac:spMk id="59" creationId="{00000000-0000-0000-0000-000000000000}"/>
          </ac:spMkLst>
        </pc:spChg>
        <pc:spChg chg="del">
          <ac:chgData name="xav" userId="c0b99192a4fae741" providerId="LiveId" clId="{DA1DD040-4788-49BA-903C-7C9DFC019BAF}" dt="2019-06-10T08:05:32.071" v="784" actId="478"/>
          <ac:spMkLst>
            <pc:docMk/>
            <pc:sldMk cId="3788141317" sldId="262"/>
            <ac:spMk id="61" creationId="{00000000-0000-0000-0000-000000000000}"/>
          </ac:spMkLst>
        </pc:spChg>
        <pc:spChg chg="add del mod">
          <ac:chgData name="xav" userId="c0b99192a4fae741" providerId="LiveId" clId="{DA1DD040-4788-49BA-903C-7C9DFC019BAF}" dt="2019-06-10T09:15:12.628" v="1215" actId="478"/>
          <ac:spMkLst>
            <pc:docMk/>
            <pc:sldMk cId="3788141317" sldId="262"/>
            <ac:spMk id="62" creationId="{9DC98C78-291A-481B-83EA-A8CA58B94D27}"/>
          </ac:spMkLst>
        </pc:spChg>
        <pc:spChg chg="add del mod">
          <ac:chgData name="xav" userId="c0b99192a4fae741" providerId="LiveId" clId="{DA1DD040-4788-49BA-903C-7C9DFC019BAF}" dt="2019-06-10T09:15:11.037" v="1213" actId="478"/>
          <ac:spMkLst>
            <pc:docMk/>
            <pc:sldMk cId="3788141317" sldId="262"/>
            <ac:spMk id="63" creationId="{77226DE3-B643-42B1-9B30-9FDF92319C54}"/>
          </ac:spMkLst>
        </pc:spChg>
        <pc:spChg chg="del">
          <ac:chgData name="xav" userId="c0b99192a4fae741" providerId="LiveId" clId="{DA1DD040-4788-49BA-903C-7C9DFC019BAF}" dt="2019-06-10T08:05:25.607" v="780" actId="478"/>
          <ac:spMkLst>
            <pc:docMk/>
            <pc:sldMk cId="3788141317" sldId="262"/>
            <ac:spMk id="64" creationId="{00000000-0000-0000-0000-000000000000}"/>
          </ac:spMkLst>
        </pc:spChg>
        <pc:spChg chg="add del mod">
          <ac:chgData name="xav" userId="c0b99192a4fae741" providerId="LiveId" clId="{DA1DD040-4788-49BA-903C-7C9DFC019BAF}" dt="2019-06-10T09:15:14.124" v="1217" actId="478"/>
          <ac:spMkLst>
            <pc:docMk/>
            <pc:sldMk cId="3788141317" sldId="262"/>
            <ac:spMk id="65" creationId="{3CA4423E-E4C6-419D-A2AA-3C72E42502BE}"/>
          </ac:spMkLst>
        </pc:spChg>
        <pc:spChg chg="add del mod">
          <ac:chgData name="xav" userId="c0b99192a4fae741" providerId="LiveId" clId="{DA1DD040-4788-49BA-903C-7C9DFC019BAF}" dt="2019-06-10T09:15:11.885" v="1214" actId="478"/>
          <ac:spMkLst>
            <pc:docMk/>
            <pc:sldMk cId="3788141317" sldId="262"/>
            <ac:spMk id="66" creationId="{81C6C8BD-D654-457A-AAC2-BA89A1741958}"/>
          </ac:spMkLst>
        </pc:spChg>
        <pc:spChg chg="add del mod">
          <ac:chgData name="xav" userId="c0b99192a4fae741" providerId="LiveId" clId="{DA1DD040-4788-49BA-903C-7C9DFC019BAF}" dt="2019-06-10T09:15:14.804" v="1218" actId="478"/>
          <ac:spMkLst>
            <pc:docMk/>
            <pc:sldMk cId="3788141317" sldId="262"/>
            <ac:spMk id="67" creationId="{490AB435-9114-41FB-B21B-CBAF3FFAF8DE}"/>
          </ac:spMkLst>
        </pc:spChg>
        <pc:spChg chg="add del mod">
          <ac:chgData name="xav" userId="c0b99192a4fae741" providerId="LiveId" clId="{DA1DD040-4788-49BA-903C-7C9DFC019BAF}" dt="2019-06-10T09:15:13.405" v="1216" actId="478"/>
          <ac:spMkLst>
            <pc:docMk/>
            <pc:sldMk cId="3788141317" sldId="262"/>
            <ac:spMk id="68" creationId="{BEC7C1C4-7E24-496E-8C73-8A79B189CE94}"/>
          </ac:spMkLst>
        </pc:spChg>
        <pc:spChg chg="add mod">
          <ac:chgData name="xav" userId="c0b99192a4fae741" providerId="LiveId" clId="{DA1DD040-4788-49BA-903C-7C9DFC019BAF}" dt="2019-06-10T09:15:26.021" v="1219" actId="1076"/>
          <ac:spMkLst>
            <pc:docMk/>
            <pc:sldMk cId="3788141317" sldId="262"/>
            <ac:spMk id="69" creationId="{9C147683-35AB-44C0-99BD-2807CC762753}"/>
          </ac:spMkLst>
        </pc:spChg>
        <pc:spChg chg="add mod">
          <ac:chgData name="xav" userId="c0b99192a4fae741" providerId="LiveId" clId="{DA1DD040-4788-49BA-903C-7C9DFC019BAF}" dt="2019-06-10T09:15:50.189" v="1222" actId="1076"/>
          <ac:spMkLst>
            <pc:docMk/>
            <pc:sldMk cId="3788141317" sldId="262"/>
            <ac:spMk id="70" creationId="{3DA498FC-EF57-4C35-B1D8-AD649F6C6589}"/>
          </ac:spMkLst>
        </pc:spChg>
        <pc:spChg chg="del mod">
          <ac:chgData name="xav" userId="c0b99192a4fae741" providerId="LiveId" clId="{DA1DD040-4788-49BA-903C-7C9DFC019BAF}" dt="2019-06-10T08:11:25.108" v="851" actId="478"/>
          <ac:spMkLst>
            <pc:docMk/>
            <pc:sldMk cId="3788141317" sldId="262"/>
            <ac:spMk id="71" creationId="{00000000-0000-0000-0000-000000000000}"/>
          </ac:spMkLst>
        </pc:spChg>
        <pc:spChg chg="del mod">
          <ac:chgData name="xav" userId="c0b99192a4fae741" providerId="LiveId" clId="{DA1DD040-4788-49BA-903C-7C9DFC019BAF}" dt="2019-06-10T08:05:35.143" v="786" actId="478"/>
          <ac:spMkLst>
            <pc:docMk/>
            <pc:sldMk cId="3788141317" sldId="262"/>
            <ac:spMk id="74" creationId="{00000000-0000-0000-0000-000000000000}"/>
          </ac:spMkLst>
        </pc:spChg>
        <pc:spChg chg="add del mod">
          <ac:chgData name="xav" userId="c0b99192a4fae741" providerId="LiveId" clId="{DA1DD040-4788-49BA-903C-7C9DFC019BAF}" dt="2019-06-10T08:41:15.531" v="1203"/>
          <ac:spMkLst>
            <pc:docMk/>
            <pc:sldMk cId="3788141317" sldId="262"/>
            <ac:spMk id="77" creationId="{A52BC1CB-2696-4F41-A5A3-B40F32A27E20}"/>
          </ac:spMkLst>
        </pc:spChg>
        <pc:spChg chg="mod">
          <ac:chgData name="xav" userId="c0b99192a4fae741" providerId="LiveId" clId="{DA1DD040-4788-49BA-903C-7C9DFC019BAF}" dt="2019-06-10T09:40:14.025" v="1762" actId="20577"/>
          <ac:spMkLst>
            <pc:docMk/>
            <pc:sldMk cId="3788141317" sldId="262"/>
            <ac:spMk id="82" creationId="{00000000-0000-0000-0000-000000000000}"/>
          </ac:spMkLst>
        </pc:spChg>
        <pc:spChg chg="add mod">
          <ac:chgData name="xav" userId="c0b99192a4fae741" providerId="LiveId" clId="{DA1DD040-4788-49BA-903C-7C9DFC019BAF}" dt="2019-06-11T19:08:24.824" v="5956" actId="1076"/>
          <ac:spMkLst>
            <pc:docMk/>
            <pc:sldMk cId="3788141317" sldId="262"/>
            <ac:spMk id="83" creationId="{CDE1EA77-FE96-4ADB-8588-73237650AFD5}"/>
          </ac:spMkLst>
        </pc:spChg>
        <pc:spChg chg="add mod">
          <ac:chgData name="xav" userId="c0b99192a4fae741" providerId="LiveId" clId="{DA1DD040-4788-49BA-903C-7C9DFC019BAF}" dt="2019-06-10T13:18:56.841" v="3602" actId="20577"/>
          <ac:spMkLst>
            <pc:docMk/>
            <pc:sldMk cId="3788141317" sldId="262"/>
            <ac:spMk id="84" creationId="{85616E3E-0AEC-4298-97BA-D5E8ECD3AF59}"/>
          </ac:spMkLst>
        </pc:spChg>
        <pc:spChg chg="add mod">
          <ac:chgData name="xav" userId="c0b99192a4fae741" providerId="LiveId" clId="{DA1DD040-4788-49BA-903C-7C9DFC019BAF}" dt="2019-06-10T13:20:09.968" v="3633" actId="14100"/>
          <ac:spMkLst>
            <pc:docMk/>
            <pc:sldMk cId="3788141317" sldId="262"/>
            <ac:spMk id="85" creationId="{53BCC7F3-ECFD-4037-81CD-62091043F44B}"/>
          </ac:spMkLst>
        </pc:spChg>
        <pc:spChg chg="add del">
          <ac:chgData name="xav" userId="c0b99192a4fae741" providerId="LiveId" clId="{DA1DD040-4788-49BA-903C-7C9DFC019BAF}" dt="2019-06-11T19:08:14.417" v="5952"/>
          <ac:spMkLst>
            <pc:docMk/>
            <pc:sldMk cId="3788141317" sldId="262"/>
            <ac:spMk id="86" creationId="{67E20EB5-170B-4055-9EB4-6919D061315B}"/>
          </ac:spMkLst>
        </pc:spChg>
        <pc:spChg chg="add del mod">
          <ac:chgData name="xav" userId="c0b99192a4fae741" providerId="LiveId" clId="{DA1DD040-4788-49BA-903C-7C9DFC019BAF}" dt="2019-06-11T19:08:14.177" v="5951"/>
          <ac:spMkLst>
            <pc:docMk/>
            <pc:sldMk cId="3788141317" sldId="262"/>
            <ac:spMk id="87" creationId="{964A6D61-7E2E-4C35-8D7B-B4E770D72A43}"/>
          </ac:spMkLst>
        </pc:spChg>
        <pc:spChg chg="add del">
          <ac:chgData name="xav" userId="c0b99192a4fae741" providerId="LiveId" clId="{DA1DD040-4788-49BA-903C-7C9DFC019BAF}" dt="2019-06-11T19:08:13.929" v="5950"/>
          <ac:spMkLst>
            <pc:docMk/>
            <pc:sldMk cId="3788141317" sldId="262"/>
            <ac:spMk id="88" creationId="{B7624D60-84C5-4A98-9B39-BD3FAD70A428}"/>
          </ac:spMkLst>
        </pc:spChg>
        <pc:spChg chg="add mod">
          <ac:chgData name="xav" userId="c0b99192a4fae741" providerId="LiveId" clId="{DA1DD040-4788-49BA-903C-7C9DFC019BAF}" dt="2019-06-10T09:19:30.578" v="1291" actId="1582"/>
          <ac:spMkLst>
            <pc:docMk/>
            <pc:sldMk cId="3788141317" sldId="262"/>
            <ac:spMk id="89" creationId="{E45DD641-9A72-42D6-9F3B-2C93F65857CA}"/>
          </ac:spMkLst>
        </pc:spChg>
        <pc:spChg chg="add mod">
          <ac:chgData name="xav" userId="c0b99192a4fae741" providerId="LiveId" clId="{DA1DD040-4788-49BA-903C-7C9DFC019BAF}" dt="2019-06-11T19:09:31.551" v="5975" actId="20577"/>
          <ac:spMkLst>
            <pc:docMk/>
            <pc:sldMk cId="3788141317" sldId="262"/>
            <ac:spMk id="92" creationId="{2F07F9E1-D7DA-4E73-904A-133C8900C989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94" creationId="{C5434D6B-1930-4648-B809-70AC3C53C6DC}"/>
          </ac:spMkLst>
        </pc:spChg>
        <pc:spChg chg="add mod">
          <ac:chgData name="xav" userId="c0b99192a4fae741" providerId="LiveId" clId="{DA1DD040-4788-49BA-903C-7C9DFC019BAF}" dt="2019-06-11T19:12:37.904" v="6017" actId="20577"/>
          <ac:spMkLst>
            <pc:docMk/>
            <pc:sldMk cId="3788141317" sldId="262"/>
            <ac:spMk id="95" creationId="{AE4FE086-198C-4B58-99A5-C6D4E7604FCE}"/>
          </ac:spMkLst>
        </pc:spChg>
        <pc:spChg chg="del">
          <ac:chgData name="xav" userId="c0b99192a4fae741" providerId="LiveId" clId="{DA1DD040-4788-49BA-903C-7C9DFC019BAF}" dt="2019-06-10T08:05:13.831" v="776" actId="478"/>
          <ac:spMkLst>
            <pc:docMk/>
            <pc:sldMk cId="3788141317" sldId="262"/>
            <ac:spMk id="97" creationId="{00000000-0000-0000-0000-000000000000}"/>
          </ac:spMkLst>
        </pc:spChg>
        <pc:spChg chg="add del mod">
          <ac:chgData name="xav" userId="c0b99192a4fae741" providerId="LiveId" clId="{DA1DD040-4788-49BA-903C-7C9DFC019BAF}" dt="2019-06-10T09:29:08.318" v="1581" actId="478"/>
          <ac:spMkLst>
            <pc:docMk/>
            <pc:sldMk cId="3788141317" sldId="262"/>
            <ac:spMk id="98" creationId="{587B9020-9BDA-414D-BFDF-7267850A4035}"/>
          </ac:spMkLst>
        </pc:spChg>
        <pc:spChg chg="del mod">
          <ac:chgData name="xav" userId="c0b99192a4fae741" providerId="LiveId" clId="{DA1DD040-4788-49BA-903C-7C9DFC019BAF}" dt="2019-06-10T08:41:05.221" v="1200" actId="478"/>
          <ac:spMkLst>
            <pc:docMk/>
            <pc:sldMk cId="3788141317" sldId="262"/>
            <ac:spMk id="100" creationId="{00000000-0000-0000-0000-000000000000}"/>
          </ac:spMkLst>
        </pc:spChg>
        <pc:spChg chg="add del">
          <ac:chgData name="xav" userId="c0b99192a4fae741" providerId="LiveId" clId="{DA1DD040-4788-49BA-903C-7C9DFC019BAF}" dt="2019-06-10T09:24:50.481" v="1520"/>
          <ac:spMkLst>
            <pc:docMk/>
            <pc:sldMk cId="3788141317" sldId="262"/>
            <ac:spMk id="101" creationId="{E4347B68-F637-4721-B964-E33BD91D321C}"/>
          </ac:spMkLst>
        </pc:spChg>
        <pc:spChg chg="add del mod">
          <ac:chgData name="xav" userId="c0b99192a4fae741" providerId="LiveId" clId="{DA1DD040-4788-49BA-903C-7C9DFC019BAF}" dt="2019-06-10T09:29:19.174" v="1582" actId="478"/>
          <ac:spMkLst>
            <pc:docMk/>
            <pc:sldMk cId="3788141317" sldId="262"/>
            <ac:spMk id="102" creationId="{CDDDD3BC-12F1-4388-A1B4-383CEC68D9B7}"/>
          </ac:spMkLst>
        </pc:spChg>
        <pc:spChg chg="del">
          <ac:chgData name="xav" userId="c0b99192a4fae741" providerId="LiveId" clId="{DA1DD040-4788-49BA-903C-7C9DFC019BAF}" dt="2019-06-10T08:41:06.821" v="1201" actId="478"/>
          <ac:spMkLst>
            <pc:docMk/>
            <pc:sldMk cId="3788141317" sldId="262"/>
            <ac:spMk id="103" creationId="{00000000-0000-0000-0000-000000000000}"/>
          </ac:spMkLst>
        </pc:spChg>
        <pc:spChg chg="mod">
          <ac:chgData name="xav" userId="c0b99192a4fae741" providerId="LiveId" clId="{DA1DD040-4788-49BA-903C-7C9DFC019BAF}" dt="2019-06-10T09:21:18.506" v="1385" actId="1076"/>
          <ac:spMkLst>
            <pc:docMk/>
            <pc:sldMk cId="3788141317" sldId="262"/>
            <ac:spMk id="104" creationId="{00000000-0000-0000-0000-000000000000}"/>
          </ac:spMkLst>
        </pc:spChg>
        <pc:spChg chg="mod">
          <ac:chgData name="xav" userId="c0b99192a4fae741" providerId="LiveId" clId="{DA1DD040-4788-49BA-903C-7C9DFC019BAF}" dt="2019-06-10T09:23:23.737" v="1474" actId="20577"/>
          <ac:spMkLst>
            <pc:docMk/>
            <pc:sldMk cId="3788141317" sldId="262"/>
            <ac:spMk id="105" creationId="{00000000-0000-0000-0000-000000000000}"/>
          </ac:spMkLst>
        </pc:spChg>
        <pc:spChg chg="add del mod">
          <ac:chgData name="xav" userId="c0b99192a4fae741" providerId="LiveId" clId="{DA1DD040-4788-49BA-903C-7C9DFC019BAF}" dt="2019-06-10T09:37:00.978" v="1723" actId="478"/>
          <ac:spMkLst>
            <pc:docMk/>
            <pc:sldMk cId="3788141317" sldId="262"/>
            <ac:spMk id="110" creationId="{C30728EA-AC37-4F05-BB80-3498E3E67D0C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111" creationId="{514430EF-2166-40B6-BEE7-8F8B1B589DFA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112" creationId="{8C640E2A-9131-4C25-A90B-ADD3DB859D8F}"/>
          </ac:spMkLst>
        </pc:spChg>
        <pc:spChg chg="add del">
          <ac:chgData name="xav" userId="c0b99192a4fae741" providerId="LiveId" clId="{DA1DD040-4788-49BA-903C-7C9DFC019BAF}" dt="2019-06-10T09:33:23.628" v="1648" actId="478"/>
          <ac:spMkLst>
            <pc:docMk/>
            <pc:sldMk cId="3788141317" sldId="262"/>
            <ac:spMk id="113" creationId="{10D7FE6B-1BF9-4273-B107-7947E3597A6C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114" creationId="{E86A41D1-1740-47D7-9020-C2A73B7037D9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115" creationId="{9220495D-E82B-49AE-AEBA-0FA14A97CA3A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116" creationId="{AFE55C94-0C66-4701-9921-441CEE442941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117" creationId="{DE1F4539-087A-456E-A698-84C262002358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118" creationId="{A39A5C29-B495-4B92-BA23-A84E0A981388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119" creationId="{8BCA3FDA-BE3C-4EDB-8EA7-696A4D43E7D7}"/>
          </ac:spMkLst>
        </pc:spChg>
        <pc:spChg chg="del">
          <ac:chgData name="xav" userId="c0b99192a4fae741" providerId="LiveId" clId="{DA1DD040-4788-49BA-903C-7C9DFC019BAF}" dt="2019-06-10T08:06:02.875" v="790"/>
          <ac:spMkLst>
            <pc:docMk/>
            <pc:sldMk cId="3788141317" sldId="262"/>
            <ac:spMk id="120" creationId="{8F0D9885-AD9F-4FD5-9885-70C7A3ABABDA}"/>
          </ac:spMkLst>
        </pc:spChg>
        <pc:spChg chg="del">
          <ac:chgData name="xav" userId="c0b99192a4fae741" providerId="LiveId" clId="{DA1DD040-4788-49BA-903C-7C9DFC019BAF}" dt="2019-06-10T08:06:02.875" v="790"/>
          <ac:spMkLst>
            <pc:docMk/>
            <pc:sldMk cId="3788141317" sldId="262"/>
            <ac:spMk id="121" creationId="{94A7229E-D9E0-4A6C-99F4-46520B7466F5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122" creationId="{6A04736E-7A1C-4995-B474-C141A8DC2E5D}"/>
          </ac:spMkLst>
        </pc:spChg>
        <pc:spChg chg="del">
          <ac:chgData name="xav" userId="c0b99192a4fae741" providerId="LiveId" clId="{DA1DD040-4788-49BA-903C-7C9DFC019BAF}" dt="2019-06-10T08:06:02.875" v="790"/>
          <ac:spMkLst>
            <pc:docMk/>
            <pc:sldMk cId="3788141317" sldId="262"/>
            <ac:spMk id="124" creationId="{B0F79BFC-DBF0-48FA-BCE7-7CF68E3C8B01}"/>
          </ac:spMkLst>
        </pc:spChg>
        <pc:spChg chg="del">
          <ac:chgData name="xav" userId="c0b99192a4fae741" providerId="LiveId" clId="{DA1DD040-4788-49BA-903C-7C9DFC019BAF}" dt="2019-06-10T08:06:02.875" v="790"/>
          <ac:spMkLst>
            <pc:docMk/>
            <pc:sldMk cId="3788141317" sldId="262"/>
            <ac:spMk id="125" creationId="{C5C0EFCA-0367-4461-84D7-CAA2576AA18A}"/>
          </ac:spMkLst>
        </pc:spChg>
        <pc:spChg chg="del">
          <ac:chgData name="xav" userId="c0b99192a4fae741" providerId="LiveId" clId="{DA1DD040-4788-49BA-903C-7C9DFC019BAF}" dt="2019-06-10T08:06:02.875" v="790"/>
          <ac:spMkLst>
            <pc:docMk/>
            <pc:sldMk cId="3788141317" sldId="262"/>
            <ac:spMk id="126" creationId="{C0F9D809-E36A-44AD-ADE9-1C3CAFA40EF0}"/>
          </ac:spMkLst>
        </pc:spChg>
        <pc:spChg chg="del">
          <ac:chgData name="xav" userId="c0b99192a4fae741" providerId="LiveId" clId="{DA1DD040-4788-49BA-903C-7C9DFC019BAF}" dt="2019-06-10T08:06:02.875" v="790"/>
          <ac:spMkLst>
            <pc:docMk/>
            <pc:sldMk cId="3788141317" sldId="262"/>
            <ac:spMk id="127" creationId="{CFFFE5A3-746D-4C7B-AEB0-58255474E2C3}"/>
          </ac:spMkLst>
        </pc:spChg>
        <pc:spChg chg="mod">
          <ac:chgData name="xav" userId="c0b99192a4fae741" providerId="LiveId" clId="{DA1DD040-4788-49BA-903C-7C9DFC019BAF}" dt="2019-06-10T09:21:22.290" v="1386" actId="1076"/>
          <ac:spMkLst>
            <pc:docMk/>
            <pc:sldMk cId="3788141317" sldId="262"/>
            <ac:spMk id="130" creationId="{63EB42BE-F72C-4FD1-BA73-4F1F2CFD336D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132" creationId="{B234F062-DE72-4971-B027-260437BE963F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133" creationId="{E707ABAA-1E44-4E38-8891-0A714C9EC04F}"/>
          </ac:spMkLst>
        </pc:spChg>
        <pc:spChg chg="add mod">
          <ac:chgData name="xav" userId="c0b99192a4fae741" providerId="LiveId" clId="{DA1DD040-4788-49BA-903C-7C9DFC019BAF}" dt="2019-06-10T13:18:20.121" v="3584" actId="1076"/>
          <ac:spMkLst>
            <pc:docMk/>
            <pc:sldMk cId="3788141317" sldId="262"/>
            <ac:spMk id="135" creationId="{A3DCB873-F623-45FE-9EAB-96277B0EC702}"/>
          </ac:spMkLst>
        </pc:spChg>
        <pc:spChg chg="add del">
          <ac:chgData name="xav" userId="c0b99192a4fae741" providerId="LiveId" clId="{DA1DD040-4788-49BA-903C-7C9DFC019BAF}" dt="2019-06-10T09:37:04.538" v="1724" actId="478"/>
          <ac:spMkLst>
            <pc:docMk/>
            <pc:sldMk cId="3788141317" sldId="262"/>
            <ac:spMk id="141" creationId="{D8139FA1-6DBE-4044-BD26-76FF6EFD3B9C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142" creationId="{B1C59F60-0CDB-4CBC-BD51-3436E941CD88}"/>
          </ac:spMkLst>
        </pc:spChg>
        <pc:spChg chg="add mod">
          <ac:chgData name="xav" userId="c0b99192a4fae741" providerId="LiveId" clId="{DA1DD040-4788-49BA-903C-7C9DFC019BAF}" dt="2019-06-10T09:56:54.186" v="2013" actId="1076"/>
          <ac:spMkLst>
            <pc:docMk/>
            <pc:sldMk cId="3788141317" sldId="262"/>
            <ac:spMk id="143" creationId="{8EED01CE-C7B6-4ABE-B4D3-1AD70C87604D}"/>
          </ac:spMkLst>
        </pc:spChg>
        <pc:spChg chg="add mod">
          <ac:chgData name="xav" userId="c0b99192a4fae741" providerId="LiveId" clId="{DA1DD040-4788-49BA-903C-7C9DFC019BAF}" dt="2019-06-10T09:44:15.337" v="1822" actId="6549"/>
          <ac:spMkLst>
            <pc:docMk/>
            <pc:sldMk cId="3788141317" sldId="262"/>
            <ac:spMk id="145" creationId="{8B7255C9-15FB-4BDE-877B-83EF7E0E31A8}"/>
          </ac:spMkLst>
        </pc:spChg>
        <pc:spChg chg="add del mod">
          <ac:chgData name="xav" userId="c0b99192a4fae741" providerId="LiveId" clId="{DA1DD040-4788-49BA-903C-7C9DFC019BAF}" dt="2019-06-11T19:03:42.215" v="5828" actId="478"/>
          <ac:spMkLst>
            <pc:docMk/>
            <pc:sldMk cId="3788141317" sldId="262"/>
            <ac:spMk id="146" creationId="{C2DB1161-15D9-4940-87DB-26ACDEF5B08A}"/>
          </ac:spMkLst>
        </pc:spChg>
        <pc:spChg chg="add del mod">
          <ac:chgData name="xav" userId="c0b99192a4fae741" providerId="LiveId" clId="{DA1DD040-4788-49BA-903C-7C9DFC019BAF}" dt="2019-06-11T19:03:49.524" v="5833" actId="478"/>
          <ac:spMkLst>
            <pc:docMk/>
            <pc:sldMk cId="3788141317" sldId="262"/>
            <ac:spMk id="147" creationId="{C3DCDA88-BA61-4F05-9F94-BA8F14426EAB}"/>
          </ac:spMkLst>
        </pc:spChg>
        <pc:spChg chg="add del mod">
          <ac:chgData name="xav" userId="c0b99192a4fae741" providerId="LiveId" clId="{DA1DD040-4788-49BA-903C-7C9DFC019BAF}" dt="2019-06-10T09:47:22.413" v="1863" actId="478"/>
          <ac:spMkLst>
            <pc:docMk/>
            <pc:sldMk cId="3788141317" sldId="262"/>
            <ac:spMk id="148" creationId="{AB003F88-6B59-4F8F-9947-9A0BBD35B17B}"/>
          </ac:spMkLst>
        </pc:spChg>
        <pc:spChg chg="add del mod">
          <ac:chgData name="xav" userId="c0b99192a4fae741" providerId="LiveId" clId="{DA1DD040-4788-49BA-903C-7C9DFC019BAF}" dt="2019-06-10T09:46:49.437" v="1858" actId="478"/>
          <ac:spMkLst>
            <pc:docMk/>
            <pc:sldMk cId="3788141317" sldId="262"/>
            <ac:spMk id="149" creationId="{9A26150A-B08E-4928-919C-BC7F26B4CD7F}"/>
          </ac:spMkLst>
        </pc:spChg>
        <pc:spChg chg="add del">
          <ac:chgData name="xav" userId="c0b99192a4fae741" providerId="LiveId" clId="{DA1DD040-4788-49BA-903C-7C9DFC019BAF}" dt="2019-06-10T09:46:44.477" v="1855" actId="478"/>
          <ac:spMkLst>
            <pc:docMk/>
            <pc:sldMk cId="3788141317" sldId="262"/>
            <ac:spMk id="150" creationId="{8C215101-B9AC-4F76-BE1A-5A95EAF194D7}"/>
          </ac:spMkLst>
        </pc:spChg>
        <pc:spChg chg="add del">
          <ac:chgData name="xav" userId="c0b99192a4fae741" providerId="LiveId" clId="{DA1DD040-4788-49BA-903C-7C9DFC019BAF}" dt="2019-06-10T09:46:43.133" v="1854" actId="478"/>
          <ac:spMkLst>
            <pc:docMk/>
            <pc:sldMk cId="3788141317" sldId="262"/>
            <ac:spMk id="151" creationId="{3BFCC52D-CC0D-45CE-9581-E9DEC24A75B1}"/>
          </ac:spMkLst>
        </pc:spChg>
        <pc:spChg chg="add mod">
          <ac:chgData name="xav" userId="c0b99192a4fae741" providerId="LiveId" clId="{DA1DD040-4788-49BA-903C-7C9DFC019BAF}" dt="2019-06-11T19:04:25.428" v="5839" actId="1076"/>
          <ac:spMkLst>
            <pc:docMk/>
            <pc:sldMk cId="3788141317" sldId="262"/>
            <ac:spMk id="152" creationId="{8BF2D371-03CE-4142-9F6F-0D292E722EF4}"/>
          </ac:spMkLst>
        </pc:spChg>
        <pc:spChg chg="add mod">
          <ac:chgData name="xav" userId="c0b99192a4fae741" providerId="LiveId" clId="{DA1DD040-4788-49BA-903C-7C9DFC019BAF}" dt="2019-06-11T19:04:25.428" v="5839" actId="1076"/>
          <ac:spMkLst>
            <pc:docMk/>
            <pc:sldMk cId="3788141317" sldId="262"/>
            <ac:spMk id="153" creationId="{21C56D7F-CCBA-4F65-9046-6D44ED23960D}"/>
          </ac:spMkLst>
        </pc:spChg>
        <pc:spChg chg="add mod">
          <ac:chgData name="xav" userId="c0b99192a4fae741" providerId="LiveId" clId="{DA1DD040-4788-49BA-903C-7C9DFC019BAF}" dt="2019-06-11T19:04:25.428" v="5839" actId="1076"/>
          <ac:spMkLst>
            <pc:docMk/>
            <pc:sldMk cId="3788141317" sldId="262"/>
            <ac:spMk id="154" creationId="{DACF7027-5A39-4714-964B-B0A1BAD6711C}"/>
          </ac:spMkLst>
        </pc:spChg>
        <pc:spChg chg="add mod">
          <ac:chgData name="xav" userId="c0b99192a4fae741" providerId="LiveId" clId="{DA1DD040-4788-49BA-903C-7C9DFC019BAF}" dt="2019-06-11T19:04:25.428" v="5839" actId="1076"/>
          <ac:spMkLst>
            <pc:docMk/>
            <pc:sldMk cId="3788141317" sldId="262"/>
            <ac:spMk id="155" creationId="{42D017F8-776E-4C27-930E-AB05391CF683}"/>
          </ac:spMkLst>
        </pc:spChg>
        <pc:spChg chg="add del mod">
          <ac:chgData name="xav" userId="c0b99192a4fae741" providerId="LiveId" clId="{DA1DD040-4788-49BA-903C-7C9DFC019BAF}" dt="2019-06-11T19:04:42.347" v="5842" actId="478"/>
          <ac:spMkLst>
            <pc:docMk/>
            <pc:sldMk cId="3788141317" sldId="262"/>
            <ac:spMk id="156" creationId="{E82FBFFC-B87B-4DBF-A985-99418FFE8CC3}"/>
          </ac:spMkLst>
        </pc:spChg>
        <pc:spChg chg="add del">
          <ac:chgData name="xav" userId="c0b99192a4fae741" providerId="LiveId" clId="{DA1DD040-4788-49BA-903C-7C9DFC019BAF}" dt="2019-06-10T09:50:06.751" v="1913"/>
          <ac:spMkLst>
            <pc:docMk/>
            <pc:sldMk cId="3788141317" sldId="262"/>
            <ac:spMk id="158" creationId="{C1ACE3D8-49C8-41D1-B1D4-6A0AA88FBC33}"/>
          </ac:spMkLst>
        </pc:spChg>
        <pc:spChg chg="add del">
          <ac:chgData name="xav" userId="c0b99192a4fae741" providerId="LiveId" clId="{DA1DD040-4788-49BA-903C-7C9DFC019BAF}" dt="2019-06-10T09:50:06.751" v="1913"/>
          <ac:spMkLst>
            <pc:docMk/>
            <pc:sldMk cId="3788141317" sldId="262"/>
            <ac:spMk id="159" creationId="{CB2EE3F6-0C8C-44E6-A8CF-ECC2BD636C2F}"/>
          </ac:spMkLst>
        </pc:spChg>
        <pc:spChg chg="add del">
          <ac:chgData name="xav" userId="c0b99192a4fae741" providerId="LiveId" clId="{DA1DD040-4788-49BA-903C-7C9DFC019BAF}" dt="2019-06-10T09:50:06.751" v="1913"/>
          <ac:spMkLst>
            <pc:docMk/>
            <pc:sldMk cId="3788141317" sldId="262"/>
            <ac:spMk id="160" creationId="{0D198A23-F27A-435D-990C-9D18C89F8EEB}"/>
          </ac:spMkLst>
        </pc:spChg>
        <pc:spChg chg="add del">
          <ac:chgData name="xav" userId="c0b99192a4fae741" providerId="LiveId" clId="{DA1DD040-4788-49BA-903C-7C9DFC019BAF}" dt="2019-06-10T09:50:06.751" v="1913"/>
          <ac:spMkLst>
            <pc:docMk/>
            <pc:sldMk cId="3788141317" sldId="262"/>
            <ac:spMk id="161" creationId="{4CD7679D-E97E-41A1-B873-6420675CA87A}"/>
          </ac:spMkLst>
        </pc:spChg>
        <pc:spChg chg="add mod">
          <ac:chgData name="xav" userId="c0b99192a4fae741" providerId="LiveId" clId="{DA1DD040-4788-49BA-903C-7C9DFC019BAF}" dt="2019-06-11T19:09:10.505" v="5962" actId="1076"/>
          <ac:spMkLst>
            <pc:docMk/>
            <pc:sldMk cId="3788141317" sldId="262"/>
            <ac:spMk id="162" creationId="{19467CB2-8886-44C1-AD7B-111475E0CB04}"/>
          </ac:spMkLst>
        </pc:spChg>
        <pc:spChg chg="add mod">
          <ac:chgData name="xav" userId="c0b99192a4fae741" providerId="LiveId" clId="{DA1DD040-4788-49BA-903C-7C9DFC019BAF}" dt="2019-06-11T19:09:10.505" v="5962" actId="1076"/>
          <ac:spMkLst>
            <pc:docMk/>
            <pc:sldMk cId="3788141317" sldId="262"/>
            <ac:spMk id="163" creationId="{28B6DBA9-484B-4474-84DD-203EFED5A2F6}"/>
          </ac:spMkLst>
        </pc:spChg>
        <pc:spChg chg="add mod">
          <ac:chgData name="xav" userId="c0b99192a4fae741" providerId="LiveId" clId="{DA1DD040-4788-49BA-903C-7C9DFC019BAF}" dt="2019-06-11T19:09:10.505" v="5962" actId="1076"/>
          <ac:spMkLst>
            <pc:docMk/>
            <pc:sldMk cId="3788141317" sldId="262"/>
            <ac:spMk id="164" creationId="{C9AC760C-D290-4929-859B-C99828C14E6F}"/>
          </ac:spMkLst>
        </pc:spChg>
        <pc:spChg chg="add mod">
          <ac:chgData name="xav" userId="c0b99192a4fae741" providerId="LiveId" clId="{DA1DD040-4788-49BA-903C-7C9DFC019BAF}" dt="2019-06-11T19:09:10.505" v="5962" actId="1076"/>
          <ac:spMkLst>
            <pc:docMk/>
            <pc:sldMk cId="3788141317" sldId="262"/>
            <ac:spMk id="165" creationId="{44D8B97C-E22A-4AC6-B7E5-F81FB91F50C8}"/>
          </ac:spMkLst>
        </pc:spChg>
        <pc:spChg chg="add del mod">
          <ac:chgData name="xav" userId="c0b99192a4fae741" providerId="LiveId" clId="{DA1DD040-4788-49BA-903C-7C9DFC019BAF}" dt="2019-06-11T19:09:47.985" v="5979" actId="14100"/>
          <ac:spMkLst>
            <pc:docMk/>
            <pc:sldMk cId="3788141317" sldId="262"/>
            <ac:spMk id="167" creationId="{75BEEA8A-568E-49C4-A68E-C594146FC6F7}"/>
          </ac:spMkLst>
        </pc:spChg>
        <pc:spChg chg="add del mod">
          <ac:chgData name="xav" userId="c0b99192a4fae741" providerId="LiveId" clId="{DA1DD040-4788-49BA-903C-7C9DFC019BAF}" dt="2019-06-10T10:13:34.880" v="2539" actId="478"/>
          <ac:spMkLst>
            <pc:docMk/>
            <pc:sldMk cId="3788141317" sldId="262"/>
            <ac:spMk id="168" creationId="{5D7695AF-B55B-4157-9F3A-1B1FF5EB8313}"/>
          </ac:spMkLst>
        </pc:spChg>
        <pc:spChg chg="add mod">
          <ac:chgData name="xav" userId="c0b99192a4fae741" providerId="LiveId" clId="{DA1DD040-4788-49BA-903C-7C9DFC019BAF}" dt="2019-06-11T19:08:24.824" v="5956" actId="1076"/>
          <ac:spMkLst>
            <pc:docMk/>
            <pc:sldMk cId="3788141317" sldId="262"/>
            <ac:spMk id="170" creationId="{CB01260D-41EE-4FAE-A7A4-09C4DD1AACFA}"/>
          </ac:spMkLst>
        </pc:spChg>
        <pc:spChg chg="add mod">
          <ac:chgData name="xav" userId="c0b99192a4fae741" providerId="LiveId" clId="{DA1DD040-4788-49BA-903C-7C9DFC019BAF}" dt="2019-06-10T13:19:36.712" v="3629" actId="20577"/>
          <ac:spMkLst>
            <pc:docMk/>
            <pc:sldMk cId="3788141317" sldId="262"/>
            <ac:spMk id="171" creationId="{D419F10F-F001-41F8-881D-4EB8B874C87A}"/>
          </ac:spMkLst>
        </pc:spChg>
        <pc:spChg chg="add mod">
          <ac:chgData name="xav" userId="c0b99192a4fae741" providerId="LiveId" clId="{DA1DD040-4788-49BA-903C-7C9DFC019BAF}" dt="2019-06-10T10:00:23.206" v="2124" actId="313"/>
          <ac:spMkLst>
            <pc:docMk/>
            <pc:sldMk cId="3788141317" sldId="262"/>
            <ac:spMk id="173" creationId="{C65DD026-30CC-4CCF-A250-49A87714C6E2}"/>
          </ac:spMkLst>
        </pc:spChg>
        <pc:spChg chg="add mod">
          <ac:chgData name="xav" userId="c0b99192a4fae741" providerId="LiveId" clId="{DA1DD040-4788-49BA-903C-7C9DFC019BAF}" dt="2019-06-10T10:00:50.981" v="2155" actId="20577"/>
          <ac:spMkLst>
            <pc:docMk/>
            <pc:sldMk cId="3788141317" sldId="262"/>
            <ac:spMk id="175" creationId="{F51FB5F2-F4A1-440C-B615-E3C8683F6C16}"/>
          </ac:spMkLst>
        </pc:spChg>
        <pc:spChg chg="add del mod">
          <ac:chgData name="xav" userId="c0b99192a4fae741" providerId="LiveId" clId="{DA1DD040-4788-49BA-903C-7C9DFC019BAF}" dt="2019-06-11T19:05:46.650" v="5852" actId="478"/>
          <ac:spMkLst>
            <pc:docMk/>
            <pc:sldMk cId="3788141317" sldId="262"/>
            <ac:spMk id="177" creationId="{559ED7FE-2D01-4804-8F97-A03BFF82F6AB}"/>
          </ac:spMkLst>
        </pc:spChg>
        <pc:spChg chg="add mod">
          <ac:chgData name="xav" userId="c0b99192a4fae741" providerId="LiveId" clId="{DA1DD040-4788-49BA-903C-7C9DFC019BAF}" dt="2019-06-11T19:06:22.002" v="5905" actId="20577"/>
          <ac:spMkLst>
            <pc:docMk/>
            <pc:sldMk cId="3788141317" sldId="262"/>
            <ac:spMk id="179" creationId="{812FF3F7-0C71-446F-8522-68E8D848CBBA}"/>
          </ac:spMkLst>
        </pc:spChg>
        <pc:spChg chg="add mod">
          <ac:chgData name="xav" userId="c0b99192a4fae741" providerId="LiveId" clId="{DA1DD040-4788-49BA-903C-7C9DFC019BAF}" dt="2019-06-11T19:06:33.707" v="5908" actId="1076"/>
          <ac:spMkLst>
            <pc:docMk/>
            <pc:sldMk cId="3788141317" sldId="262"/>
            <ac:spMk id="181" creationId="{AE69E316-DBB6-4FC7-AAA9-96DA44840B55}"/>
          </ac:spMkLst>
        </pc:spChg>
        <pc:spChg chg="add mod">
          <ac:chgData name="xav" userId="c0b99192a4fae741" providerId="LiveId" clId="{DA1DD040-4788-49BA-903C-7C9DFC019BAF}" dt="2019-06-11T19:10:45.912" v="5986" actId="1076"/>
          <ac:spMkLst>
            <pc:docMk/>
            <pc:sldMk cId="3788141317" sldId="262"/>
            <ac:spMk id="183" creationId="{950F2C4F-0EDD-4E21-A689-A0FCD43112EC}"/>
          </ac:spMkLst>
        </pc:spChg>
        <pc:spChg chg="add mod">
          <ac:chgData name="xav" userId="c0b99192a4fae741" providerId="LiveId" clId="{DA1DD040-4788-49BA-903C-7C9DFC019BAF}" dt="2019-06-11T19:05:38.899" v="5850" actId="1076"/>
          <ac:spMkLst>
            <pc:docMk/>
            <pc:sldMk cId="3788141317" sldId="262"/>
            <ac:spMk id="185" creationId="{265AD8B6-9230-4C53-BC31-6CF95E658041}"/>
          </ac:spMkLst>
        </pc:spChg>
        <pc:grpChg chg="del">
          <ac:chgData name="xav" userId="c0b99192a4fae741" providerId="LiveId" clId="{DA1DD040-4788-49BA-903C-7C9DFC019BAF}" dt="2019-06-10T08:06:02.875" v="790"/>
          <ac:grpSpMkLst>
            <pc:docMk/>
            <pc:sldMk cId="3788141317" sldId="262"/>
            <ac:grpSpMk id="20" creationId="{9D8486C7-3A8D-487C-BEA6-3B6828376BE1}"/>
          </ac:grpSpMkLst>
        </pc:grpChg>
        <pc:grpChg chg="add del mod">
          <ac:chgData name="xav" userId="c0b99192a4fae741" providerId="LiveId" clId="{DA1DD040-4788-49BA-903C-7C9DFC019BAF}" dt="2019-06-10T09:15:07.277" v="1209" actId="478"/>
          <ac:grpSpMkLst>
            <pc:docMk/>
            <pc:sldMk cId="3788141317" sldId="262"/>
            <ac:grpSpMk id="55" creationId="{D523566A-4CDC-4812-B750-C7E3ED2F6C1B}"/>
          </ac:grpSpMkLst>
        </pc:grpChg>
        <pc:grpChg chg="del">
          <ac:chgData name="xav" userId="c0b99192a4fae741" providerId="LiveId" clId="{DA1DD040-4788-49BA-903C-7C9DFC019BAF}" dt="2019-06-10T09:40:19.016" v="1763" actId="478"/>
          <ac:grpSpMkLst>
            <pc:docMk/>
            <pc:sldMk cId="3788141317" sldId="262"/>
            <ac:grpSpMk id="83" creationId="{00000000-0000-0000-0000-000000000000}"/>
          </ac:grpSpMkLst>
        </pc:grpChg>
        <pc:picChg chg="add del mod">
          <ac:chgData name="xav" userId="c0b99192a4fae741" providerId="LiveId" clId="{DA1DD040-4788-49BA-903C-7C9DFC019BAF}" dt="2019-06-10T09:15:32.860" v="1220" actId="478"/>
          <ac:picMkLst>
            <pc:docMk/>
            <pc:sldMk cId="3788141317" sldId="262"/>
            <ac:picMk id="4" creationId="{9AD546CE-93D5-41EE-8DCD-3EC102983F82}"/>
          </ac:picMkLst>
        </pc:picChg>
        <pc:picChg chg="add mod">
          <ac:chgData name="xav" userId="c0b99192a4fae741" providerId="LiveId" clId="{DA1DD040-4788-49BA-903C-7C9DFC019BAF}" dt="2019-06-10T09:15:26.021" v="1219" actId="1076"/>
          <ac:picMkLst>
            <pc:docMk/>
            <pc:sldMk cId="3788141317" sldId="262"/>
            <ac:picMk id="7" creationId="{B5B0C6E5-C87C-4858-A38D-5F0AFB87B34B}"/>
          </ac:picMkLst>
        </pc:picChg>
        <pc:picChg chg="add del mod ord">
          <ac:chgData name="xav" userId="c0b99192a4fae741" providerId="LiveId" clId="{DA1DD040-4788-49BA-903C-7C9DFC019BAF}" dt="2019-06-11T19:08:42.593" v="5959" actId="1076"/>
          <ac:picMkLst>
            <pc:docMk/>
            <pc:sldMk cId="3788141317" sldId="262"/>
            <ac:picMk id="78" creationId="{00000000-0000-0000-0000-000000000000}"/>
          </ac:picMkLst>
        </pc:picChg>
        <pc:picChg chg="del">
          <ac:chgData name="xav" userId="c0b99192a4fae741" providerId="LiveId" clId="{DA1DD040-4788-49BA-903C-7C9DFC019BAF}" dt="2019-06-10T10:14:13.135" v="2578" actId="478"/>
          <ac:picMkLst>
            <pc:docMk/>
            <pc:sldMk cId="3788141317" sldId="262"/>
            <ac:picMk id="107" creationId="{00000000-0000-0000-0000-000000000000}"/>
          </ac:picMkLst>
        </pc:picChg>
        <pc:picChg chg="add del">
          <ac:chgData name="xav" userId="c0b99192a4fae741" providerId="LiveId" clId="{DA1DD040-4788-49BA-903C-7C9DFC019BAF}" dt="2019-06-10T08:08:37.237" v="824" actId="478"/>
          <ac:picMkLst>
            <pc:docMk/>
            <pc:sldMk cId="3788141317" sldId="262"/>
            <ac:picMk id="134" creationId="{961A725A-AD15-4E0C-AAD7-A19B4E49746F}"/>
          </ac:picMkLst>
        </pc:picChg>
        <pc:picChg chg="add del">
          <ac:chgData name="xav" userId="c0b99192a4fae741" providerId="LiveId" clId="{DA1DD040-4788-49BA-903C-7C9DFC019BAF}" dt="2019-06-10T08:08:37.237" v="824" actId="478"/>
          <ac:picMkLst>
            <pc:docMk/>
            <pc:sldMk cId="3788141317" sldId="262"/>
            <ac:picMk id="136" creationId="{42051886-FCAE-4BFA-8D04-58271C21734D}"/>
          </ac:picMkLst>
        </pc:picChg>
        <pc:picChg chg="add del">
          <ac:chgData name="xav" userId="c0b99192a4fae741" providerId="LiveId" clId="{DA1DD040-4788-49BA-903C-7C9DFC019BAF}" dt="2019-06-10T08:08:37.237" v="824" actId="478"/>
          <ac:picMkLst>
            <pc:docMk/>
            <pc:sldMk cId="3788141317" sldId="262"/>
            <ac:picMk id="137" creationId="{39118E7A-DA3D-4144-9AA2-4820F5028747}"/>
          </ac:picMkLst>
        </pc:picChg>
        <pc:picChg chg="del">
          <ac:chgData name="xav" userId="c0b99192a4fae741" providerId="LiveId" clId="{DA1DD040-4788-49BA-903C-7C9DFC019BAF}" dt="2019-06-10T08:05:26.334" v="781" actId="478"/>
          <ac:picMkLst>
            <pc:docMk/>
            <pc:sldMk cId="3788141317" sldId="262"/>
            <ac:picMk id="138" creationId="{C535970D-2D29-4693-8B36-EE7BC3CADE81}"/>
          </ac:picMkLst>
        </pc:picChg>
        <pc:picChg chg="del">
          <ac:chgData name="xav" userId="c0b99192a4fae741" providerId="LiveId" clId="{DA1DD040-4788-49BA-903C-7C9DFC019BAF}" dt="2019-06-10T08:05:24.414" v="778" actId="478"/>
          <ac:picMkLst>
            <pc:docMk/>
            <pc:sldMk cId="3788141317" sldId="262"/>
            <ac:picMk id="139" creationId="{591A40EE-DB91-4E16-866D-AE3D97DE2B82}"/>
          </ac:picMkLst>
        </pc:picChg>
        <pc:picChg chg="del">
          <ac:chgData name="xav" userId="c0b99192a4fae741" providerId="LiveId" clId="{DA1DD040-4788-49BA-903C-7C9DFC019BAF}" dt="2019-06-10T08:05:36.238" v="787" actId="478"/>
          <ac:picMkLst>
            <pc:docMk/>
            <pc:sldMk cId="3788141317" sldId="262"/>
            <ac:picMk id="140" creationId="{69E71A36-528A-4F59-8F32-8C18B4080413}"/>
          </ac:picMkLst>
        </pc:picChg>
        <pc:picChg chg="add del">
          <ac:chgData name="xav" userId="c0b99192a4fae741" providerId="LiveId" clId="{DA1DD040-4788-49BA-903C-7C9DFC019BAF}" dt="2019-06-10T09:50:06.751" v="1913"/>
          <ac:picMkLst>
            <pc:docMk/>
            <pc:sldMk cId="3788141317" sldId="262"/>
            <ac:picMk id="157" creationId="{6F7463EB-3BE9-4FE1-A707-85420FD01C56}"/>
          </ac:picMkLst>
        </pc:picChg>
        <pc:cxnChg chg="mod">
          <ac:chgData name="xav" userId="c0b99192a4fae741" providerId="LiveId" clId="{DA1DD040-4788-49BA-903C-7C9DFC019BAF}" dt="2019-06-10T09:16:14.812" v="1225" actId="1076"/>
          <ac:cxnSpMkLst>
            <pc:docMk/>
            <pc:sldMk cId="3788141317" sldId="262"/>
            <ac:cxnSpMk id="13" creationId="{F952B797-FA97-47CB-BFB8-C4373F3354EF}"/>
          </ac:cxnSpMkLst>
        </pc:cxnChg>
        <pc:cxnChg chg="add mod">
          <ac:chgData name="xav" userId="c0b99192a4fae741" providerId="LiveId" clId="{DA1DD040-4788-49BA-903C-7C9DFC019BAF}" dt="2019-06-10T09:21:53.594" v="1388" actId="1076"/>
          <ac:cxnSpMkLst>
            <pc:docMk/>
            <pc:sldMk cId="3788141317" sldId="262"/>
            <ac:cxnSpMk id="19" creationId="{799B31AE-D808-4681-91F3-C3EB7B909F40}"/>
          </ac:cxnSpMkLst>
        </pc:cxnChg>
        <pc:cxnChg chg="add del mod">
          <ac:chgData name="xav" userId="c0b99192a4fae741" providerId="LiveId" clId="{DA1DD040-4788-49BA-903C-7C9DFC019BAF}" dt="2019-06-10T08:41:15.531" v="1203"/>
          <ac:cxnSpMkLst>
            <pc:docMk/>
            <pc:sldMk cId="3788141317" sldId="262"/>
            <ac:cxnSpMk id="75" creationId="{AD9B8140-BE23-4EE3-BB9D-D9DAAEB7AA5D}"/>
          </ac:cxnSpMkLst>
        </pc:cxnChg>
        <pc:cxnChg chg="add del">
          <ac:chgData name="xav" userId="c0b99192a4fae741" providerId="LiveId" clId="{DA1DD040-4788-49BA-903C-7C9DFC019BAF}" dt="2019-06-10T08:18:15.394" v="960"/>
          <ac:cxnSpMkLst>
            <pc:docMk/>
            <pc:sldMk cId="3788141317" sldId="262"/>
            <ac:cxnSpMk id="76" creationId="{7B6F08E7-9361-42EF-B799-11FC7AE32E4C}"/>
          </ac:cxnSpMkLst>
        </pc:cxnChg>
        <pc:cxnChg chg="mod">
          <ac:chgData name="xav" userId="c0b99192a4fae741" providerId="LiveId" clId="{DA1DD040-4788-49BA-903C-7C9DFC019BAF}" dt="2019-06-10T09:40:19.016" v="1763" actId="478"/>
          <ac:cxnSpMkLst>
            <pc:docMk/>
            <pc:sldMk cId="3788141317" sldId="262"/>
            <ac:cxnSpMk id="85" creationId="{00000000-0000-0000-0000-000000000000}"/>
          </ac:cxnSpMkLst>
        </pc:cxnChg>
        <pc:cxnChg chg="add mod">
          <ac:chgData name="xav" userId="c0b99192a4fae741" providerId="LiveId" clId="{DA1DD040-4788-49BA-903C-7C9DFC019BAF}" dt="2019-06-10T09:21:14.338" v="1384" actId="14100"/>
          <ac:cxnSpMkLst>
            <pc:docMk/>
            <pc:sldMk cId="3788141317" sldId="262"/>
            <ac:cxnSpMk id="91" creationId="{81D32537-2ED6-4A5F-98F8-A2DAD57A3FB3}"/>
          </ac:cxnSpMkLst>
        </pc:cxnChg>
        <pc:cxnChg chg="del">
          <ac:chgData name="xav" userId="c0b99192a4fae741" providerId="LiveId" clId="{DA1DD040-4788-49BA-903C-7C9DFC019BAF}" dt="2019-06-10T08:05:36.934" v="788" actId="478"/>
          <ac:cxnSpMkLst>
            <pc:docMk/>
            <pc:sldMk cId="3788141317" sldId="262"/>
            <ac:cxnSpMk id="92" creationId="{00000000-0000-0000-0000-000000000000}"/>
          </ac:cxnSpMkLst>
        </pc:cxnChg>
        <pc:cxnChg chg="add mod">
          <ac:chgData name="xav" userId="c0b99192a4fae741" providerId="LiveId" clId="{DA1DD040-4788-49BA-903C-7C9DFC019BAF}" dt="2019-06-10T09:22:46.202" v="1453" actId="1076"/>
          <ac:cxnSpMkLst>
            <pc:docMk/>
            <pc:sldMk cId="3788141317" sldId="262"/>
            <ac:cxnSpMk id="93" creationId="{3718C8C6-215C-4356-ADF3-D91406CC290A}"/>
          </ac:cxnSpMkLst>
        </pc:cxnChg>
        <pc:cxnChg chg="del">
          <ac:chgData name="xav" userId="c0b99192a4fae741" providerId="LiveId" clId="{DA1DD040-4788-49BA-903C-7C9DFC019BAF}" dt="2019-06-10T08:05:10.975" v="775" actId="478"/>
          <ac:cxnSpMkLst>
            <pc:docMk/>
            <pc:sldMk cId="3788141317" sldId="262"/>
            <ac:cxnSpMk id="95" creationId="{00000000-0000-0000-0000-000000000000}"/>
          </ac:cxnSpMkLst>
        </pc:cxnChg>
        <pc:cxnChg chg="del mod ord">
          <ac:chgData name="xav" userId="c0b99192a4fae741" providerId="LiveId" clId="{DA1DD040-4788-49BA-903C-7C9DFC019BAF}" dt="2019-06-10T09:15:10.356" v="1212" actId="478"/>
          <ac:cxnSpMkLst>
            <pc:docMk/>
            <pc:sldMk cId="3788141317" sldId="262"/>
            <ac:cxnSpMk id="96" creationId="{00000000-0000-0000-0000-000000000000}"/>
          </ac:cxnSpMkLst>
        </pc:cxnChg>
        <pc:cxnChg chg="del">
          <ac:chgData name="xav" userId="c0b99192a4fae741" providerId="LiveId" clId="{DA1DD040-4788-49BA-903C-7C9DFC019BAF}" dt="2019-06-10T08:41:09.093" v="1202" actId="478"/>
          <ac:cxnSpMkLst>
            <pc:docMk/>
            <pc:sldMk cId="3788141317" sldId="262"/>
            <ac:cxnSpMk id="99" creationId="{00000000-0000-0000-0000-000000000000}"/>
          </ac:cxnSpMkLst>
        </pc:cxnChg>
        <pc:cxnChg chg="add mod">
          <ac:chgData name="xav" userId="c0b99192a4fae741" providerId="LiveId" clId="{DA1DD040-4788-49BA-903C-7C9DFC019BAF}" dt="2019-06-10T09:56:54.186" v="2013" actId="1076"/>
          <ac:cxnSpMkLst>
            <pc:docMk/>
            <pc:sldMk cId="3788141317" sldId="262"/>
            <ac:cxnSpMk id="123" creationId="{708E5CAD-5802-46F5-AC2E-E3F2A7BB07BC}"/>
          </ac:cxnSpMkLst>
        </pc:cxnChg>
        <pc:cxnChg chg="del mod ord">
          <ac:chgData name="xav" userId="c0b99192a4fae741" providerId="LiveId" clId="{DA1DD040-4788-49BA-903C-7C9DFC019BAF}" dt="2019-06-10T09:15:08.388" v="1210" actId="478"/>
          <ac:cxnSpMkLst>
            <pc:docMk/>
            <pc:sldMk cId="3788141317" sldId="262"/>
            <ac:cxnSpMk id="128" creationId="{58A06E6F-58F4-44B4-83DA-D744E74EB177}"/>
          </ac:cxnSpMkLst>
        </pc:cxnChg>
        <pc:cxnChg chg="del mod ord">
          <ac:chgData name="xav" userId="c0b99192a4fae741" providerId="LiveId" clId="{DA1DD040-4788-49BA-903C-7C9DFC019BAF}" dt="2019-06-10T09:15:09.540" v="1211" actId="478"/>
          <ac:cxnSpMkLst>
            <pc:docMk/>
            <pc:sldMk cId="3788141317" sldId="262"/>
            <ac:cxnSpMk id="129" creationId="{30BCB655-9FA5-44BA-B1FE-587026C907E7}"/>
          </ac:cxnSpMkLst>
        </pc:cxnChg>
        <pc:cxnChg chg="add mod">
          <ac:chgData name="xav" userId="c0b99192a4fae741" providerId="LiveId" clId="{DA1DD040-4788-49BA-903C-7C9DFC019BAF}" dt="2019-06-10T09:56:54.186" v="2013" actId="1076"/>
          <ac:cxnSpMkLst>
            <pc:docMk/>
            <pc:sldMk cId="3788141317" sldId="262"/>
            <ac:cxnSpMk id="131" creationId="{654320C4-44A9-4AC5-AD63-C8CCDBCAB071}"/>
          </ac:cxnSpMkLst>
        </pc:cxnChg>
        <pc:cxnChg chg="add mod">
          <ac:chgData name="xav" userId="c0b99192a4fae741" providerId="LiveId" clId="{DA1DD040-4788-49BA-903C-7C9DFC019BAF}" dt="2019-06-10T09:37:13.643" v="1726" actId="1076"/>
          <ac:cxnSpMkLst>
            <pc:docMk/>
            <pc:sldMk cId="3788141317" sldId="262"/>
            <ac:cxnSpMk id="144" creationId="{738F6D28-E661-46E6-A046-4E0443576F72}"/>
          </ac:cxnSpMkLst>
        </pc:cxnChg>
        <pc:cxnChg chg="add del mod">
          <ac:chgData name="xav" userId="c0b99192a4fae741" providerId="LiveId" clId="{DA1DD040-4788-49BA-903C-7C9DFC019BAF}" dt="2019-06-11T19:04:54.139" v="5844" actId="478"/>
          <ac:cxnSpMkLst>
            <pc:docMk/>
            <pc:sldMk cId="3788141317" sldId="262"/>
            <ac:cxnSpMk id="166" creationId="{BB3C5E46-189E-4609-8AF4-A1F0C2BD3485}"/>
          </ac:cxnSpMkLst>
        </pc:cxnChg>
        <pc:cxnChg chg="add mod">
          <ac:chgData name="xav" userId="c0b99192a4fae741" providerId="LiveId" clId="{DA1DD040-4788-49BA-903C-7C9DFC019BAF}" dt="2019-06-11T19:08:27.226" v="5957" actId="1076"/>
          <ac:cxnSpMkLst>
            <pc:docMk/>
            <pc:sldMk cId="3788141317" sldId="262"/>
            <ac:cxnSpMk id="169" creationId="{F86F7471-6FF5-4BF5-8C70-3349E33E0E2E}"/>
          </ac:cxnSpMkLst>
        </pc:cxnChg>
        <pc:cxnChg chg="add mod">
          <ac:chgData name="xav" userId="c0b99192a4fae741" providerId="LiveId" clId="{DA1DD040-4788-49BA-903C-7C9DFC019BAF}" dt="2019-06-10T13:18:31.537" v="3587" actId="14100"/>
          <ac:cxnSpMkLst>
            <pc:docMk/>
            <pc:sldMk cId="3788141317" sldId="262"/>
            <ac:cxnSpMk id="172" creationId="{46EE6894-105B-4C8B-806E-E3CDC31C8090}"/>
          </ac:cxnSpMkLst>
        </pc:cxnChg>
        <pc:cxnChg chg="add mod">
          <ac:chgData name="xav" userId="c0b99192a4fae741" providerId="LiveId" clId="{DA1DD040-4788-49BA-903C-7C9DFC019BAF}" dt="2019-06-10T10:00:04.624" v="2094" actId="1076"/>
          <ac:cxnSpMkLst>
            <pc:docMk/>
            <pc:sldMk cId="3788141317" sldId="262"/>
            <ac:cxnSpMk id="174" creationId="{D5A0487D-31CC-4979-B094-DEA94A68D0F5}"/>
          </ac:cxnSpMkLst>
        </pc:cxnChg>
        <pc:cxnChg chg="add mod">
          <ac:chgData name="xav" userId="c0b99192a4fae741" providerId="LiveId" clId="{DA1DD040-4788-49BA-903C-7C9DFC019BAF}" dt="2019-06-10T10:01:01.351" v="2156" actId="1076"/>
          <ac:cxnSpMkLst>
            <pc:docMk/>
            <pc:sldMk cId="3788141317" sldId="262"/>
            <ac:cxnSpMk id="176" creationId="{2CCBB6FB-95F6-4BF9-9541-242D74BDA857}"/>
          </ac:cxnSpMkLst>
        </pc:cxnChg>
        <pc:cxnChg chg="add del mod">
          <ac:chgData name="xav" userId="c0b99192a4fae741" providerId="LiveId" clId="{DA1DD040-4788-49BA-903C-7C9DFC019BAF}" dt="2019-06-11T19:04:00.395" v="5834" actId="478"/>
          <ac:cxnSpMkLst>
            <pc:docMk/>
            <pc:sldMk cId="3788141317" sldId="262"/>
            <ac:cxnSpMk id="178" creationId="{D4146F59-3053-47A3-8BF3-D787AE633E93}"/>
          </ac:cxnSpMkLst>
        </pc:cxnChg>
        <pc:cxnChg chg="add mod">
          <ac:chgData name="xav" userId="c0b99192a4fae741" providerId="LiveId" clId="{DA1DD040-4788-49BA-903C-7C9DFC019BAF}" dt="2019-06-11T19:05:50.107" v="5853" actId="1076"/>
          <ac:cxnSpMkLst>
            <pc:docMk/>
            <pc:sldMk cId="3788141317" sldId="262"/>
            <ac:cxnSpMk id="180" creationId="{AD4AF4E0-1730-4F9B-B0F3-4AB8E9B470AB}"/>
          </ac:cxnSpMkLst>
        </pc:cxnChg>
        <pc:cxnChg chg="add mod">
          <ac:chgData name="xav" userId="c0b99192a4fae741" providerId="LiveId" clId="{DA1DD040-4788-49BA-903C-7C9DFC019BAF}" dt="2019-06-11T19:10:03.017" v="5981" actId="1076"/>
          <ac:cxnSpMkLst>
            <pc:docMk/>
            <pc:sldMk cId="3788141317" sldId="262"/>
            <ac:cxnSpMk id="182" creationId="{0924CE1C-A8E5-4015-B089-77D23F88D8E0}"/>
          </ac:cxnSpMkLst>
        </pc:cxnChg>
        <pc:cxnChg chg="add mod">
          <ac:chgData name="xav" userId="c0b99192a4fae741" providerId="LiveId" clId="{DA1DD040-4788-49BA-903C-7C9DFC019BAF}" dt="2019-06-11T19:11:47.784" v="5987" actId="14100"/>
          <ac:cxnSpMkLst>
            <pc:docMk/>
            <pc:sldMk cId="3788141317" sldId="262"/>
            <ac:cxnSpMk id="184" creationId="{6F995A2D-652A-4E67-9EC3-81FA59769525}"/>
          </ac:cxnSpMkLst>
        </pc:cxnChg>
        <pc:cxnChg chg="add mod">
          <ac:chgData name="xav" userId="c0b99192a4fae741" providerId="LiveId" clId="{DA1DD040-4788-49BA-903C-7C9DFC019BAF}" dt="2019-06-11T19:05:36.099" v="5849" actId="1076"/>
          <ac:cxnSpMkLst>
            <pc:docMk/>
            <pc:sldMk cId="3788141317" sldId="262"/>
            <ac:cxnSpMk id="186" creationId="{380C7B23-BB10-4677-8ADB-001887D47A18}"/>
          </ac:cxnSpMkLst>
        </pc:cxnChg>
      </pc:sldChg>
      <pc:sldChg chg="addSp delSp modSp add ord">
        <pc:chgData name="xav" userId="c0b99192a4fae741" providerId="LiveId" clId="{DA1DD040-4788-49BA-903C-7C9DFC019BAF}" dt="2019-06-10T09:40:34.824" v="1771" actId="478"/>
        <pc:sldMkLst>
          <pc:docMk/>
          <pc:sldMk cId="1850797315" sldId="263"/>
        </pc:sldMkLst>
        <pc:spChg chg="add mod">
          <ac:chgData name="xav" userId="c0b99192a4fae741" providerId="LiveId" clId="{DA1DD040-4788-49BA-903C-7C9DFC019BAF}" dt="2019-06-10T08:41:28.022" v="1206" actId="1076"/>
          <ac:spMkLst>
            <pc:docMk/>
            <pc:sldMk cId="1850797315" sldId="263"/>
            <ac:spMk id="46" creationId="{3AF27B5B-6B84-446C-B9D8-4D76FD964D6A}"/>
          </ac:spMkLst>
        </pc:spChg>
        <pc:spChg chg="del">
          <ac:chgData name="xav" userId="c0b99192a4fae741" providerId="LiveId" clId="{DA1DD040-4788-49BA-903C-7C9DFC019BAF}" dt="2019-06-10T08:41:23.525" v="1205" actId="478"/>
          <ac:spMkLst>
            <pc:docMk/>
            <pc:sldMk cId="1850797315" sldId="263"/>
            <ac:spMk id="77" creationId="{A52BC1CB-2696-4F41-A5A3-B40F32A27E20}"/>
          </ac:spMkLst>
        </pc:spChg>
        <pc:spChg chg="mod">
          <ac:chgData name="xav" userId="c0b99192a4fae741" providerId="LiveId" clId="{DA1DD040-4788-49BA-903C-7C9DFC019BAF}" dt="2019-06-10T09:40:30.640" v="1770" actId="20577"/>
          <ac:spMkLst>
            <pc:docMk/>
            <pc:sldMk cId="1850797315" sldId="263"/>
            <ac:spMk id="82" creationId="{00000000-0000-0000-0000-000000000000}"/>
          </ac:spMkLst>
        </pc:spChg>
        <pc:spChg chg="del">
          <ac:chgData name="xav" userId="c0b99192a4fae741" providerId="LiveId" clId="{DA1DD040-4788-49BA-903C-7C9DFC019BAF}" dt="2019-06-10T08:37:49.431" v="1137" actId="478"/>
          <ac:spMkLst>
            <pc:docMk/>
            <pc:sldMk cId="1850797315" sldId="263"/>
            <ac:spMk id="100" creationId="{00000000-0000-0000-0000-000000000000}"/>
          </ac:spMkLst>
        </pc:spChg>
        <pc:spChg chg="del">
          <ac:chgData name="xav" userId="c0b99192a4fae741" providerId="LiveId" clId="{DA1DD040-4788-49BA-903C-7C9DFC019BAF}" dt="2019-06-10T08:37:51.374" v="1138" actId="478"/>
          <ac:spMkLst>
            <pc:docMk/>
            <pc:sldMk cId="1850797315" sldId="263"/>
            <ac:spMk id="103" creationId="{00000000-0000-0000-0000-000000000000}"/>
          </ac:spMkLst>
        </pc:spChg>
        <pc:grpChg chg="del">
          <ac:chgData name="xav" userId="c0b99192a4fae741" providerId="LiveId" clId="{DA1DD040-4788-49BA-903C-7C9DFC019BAF}" dt="2019-06-10T09:40:34.824" v="1771" actId="478"/>
          <ac:grpSpMkLst>
            <pc:docMk/>
            <pc:sldMk cId="1850797315" sldId="263"/>
            <ac:grpSpMk id="83" creationId="{00000000-0000-0000-0000-000000000000}"/>
          </ac:grpSpMkLst>
        </pc:grpChg>
        <pc:cxnChg chg="add del">
          <ac:chgData name="xav" userId="c0b99192a4fae741" providerId="LiveId" clId="{DA1DD040-4788-49BA-903C-7C9DFC019BAF}" dt="2019-06-10T08:41:29.004" v="1207" actId="478"/>
          <ac:cxnSpMkLst>
            <pc:docMk/>
            <pc:sldMk cId="1850797315" sldId="263"/>
            <ac:cxnSpMk id="45" creationId="{66AE85C0-2B67-4AFD-AF24-607769E19BC4}"/>
          </ac:cxnSpMkLst>
        </pc:cxnChg>
        <pc:cxnChg chg="mod">
          <ac:chgData name="xav" userId="c0b99192a4fae741" providerId="LiveId" clId="{DA1DD040-4788-49BA-903C-7C9DFC019BAF}" dt="2019-06-10T09:40:34.824" v="1771" actId="478"/>
          <ac:cxnSpMkLst>
            <pc:docMk/>
            <pc:sldMk cId="1850797315" sldId="263"/>
            <ac:cxnSpMk id="85" creationId="{00000000-0000-0000-0000-000000000000}"/>
          </ac:cxnSpMkLst>
        </pc:cxnChg>
        <pc:cxnChg chg="del">
          <ac:chgData name="xav" userId="c0b99192a4fae741" providerId="LiveId" clId="{DA1DD040-4788-49BA-903C-7C9DFC019BAF}" dt="2019-06-10T08:37:52.342" v="1139" actId="478"/>
          <ac:cxnSpMkLst>
            <pc:docMk/>
            <pc:sldMk cId="1850797315" sldId="263"/>
            <ac:cxnSpMk id="99" creationId="{00000000-0000-0000-0000-000000000000}"/>
          </ac:cxnSpMkLst>
        </pc:cxnChg>
      </pc:sldChg>
      <pc:sldChg chg="addSp delSp modSp add">
        <pc:chgData name="xav" userId="c0b99192a4fae741" providerId="LiveId" clId="{DA1DD040-4788-49BA-903C-7C9DFC019BAF}" dt="2019-06-10T12:40:44.259" v="2852" actId="1076"/>
        <pc:sldMkLst>
          <pc:docMk/>
          <pc:sldMk cId="2981852804" sldId="264"/>
        </pc:sldMkLst>
        <pc:spChg chg="add">
          <ac:chgData name="xav" userId="c0b99192a4fae741" providerId="LiveId" clId="{DA1DD040-4788-49BA-903C-7C9DFC019BAF}" dt="2019-06-10T10:08:51.413" v="2438"/>
          <ac:spMkLst>
            <pc:docMk/>
            <pc:sldMk cId="2981852804" sldId="264"/>
            <ac:spMk id="40" creationId="{918AD82D-818E-4BD0-8579-3BA4EC0E8E6C}"/>
          </ac:spMkLst>
        </pc:spChg>
        <pc:spChg chg="add">
          <ac:chgData name="xav" userId="c0b99192a4fae741" providerId="LiveId" clId="{DA1DD040-4788-49BA-903C-7C9DFC019BAF}" dt="2019-06-10T10:08:51.413" v="2438"/>
          <ac:spMkLst>
            <pc:docMk/>
            <pc:sldMk cId="2981852804" sldId="264"/>
            <ac:spMk id="41" creationId="{3327DC04-D6D4-4B5F-91E2-BF60B97DE7CC}"/>
          </ac:spMkLst>
        </pc:spChg>
        <pc:spChg chg="add">
          <ac:chgData name="xav" userId="c0b99192a4fae741" providerId="LiveId" clId="{DA1DD040-4788-49BA-903C-7C9DFC019BAF}" dt="2019-06-10T10:08:51.413" v="2438"/>
          <ac:spMkLst>
            <pc:docMk/>
            <pc:sldMk cId="2981852804" sldId="264"/>
            <ac:spMk id="42" creationId="{E18881D6-A507-4CDC-BA0E-C183CA83D64E}"/>
          </ac:spMkLst>
        </pc:spChg>
        <pc:spChg chg="add mod">
          <ac:chgData name="xav" userId="c0b99192a4fae741" providerId="LiveId" clId="{DA1DD040-4788-49BA-903C-7C9DFC019BAF}" dt="2019-06-10T10:21:12.597" v="2711" actId="20577"/>
          <ac:spMkLst>
            <pc:docMk/>
            <pc:sldMk cId="2981852804" sldId="264"/>
            <ac:spMk id="43" creationId="{58F9ADEB-7DFD-4649-8A81-29CA99233796}"/>
          </ac:spMkLst>
        </pc:spChg>
        <pc:spChg chg="add">
          <ac:chgData name="xav" userId="c0b99192a4fae741" providerId="LiveId" clId="{DA1DD040-4788-49BA-903C-7C9DFC019BAF}" dt="2019-06-10T10:12:26.194" v="2530"/>
          <ac:spMkLst>
            <pc:docMk/>
            <pc:sldMk cId="2981852804" sldId="264"/>
            <ac:spMk id="47" creationId="{196FC2BC-AD3B-40EE-9248-F712F3D993E1}"/>
          </ac:spMkLst>
        </pc:spChg>
        <pc:spChg chg="add mod">
          <ac:chgData name="xav" userId="c0b99192a4fae741" providerId="LiveId" clId="{DA1DD040-4788-49BA-903C-7C9DFC019BAF}" dt="2019-06-10T10:19:04.662" v="2640" actId="1076"/>
          <ac:spMkLst>
            <pc:docMk/>
            <pc:sldMk cId="2981852804" sldId="264"/>
            <ac:spMk id="49" creationId="{07F56955-7D01-40DE-AD23-819C011D070D}"/>
          </ac:spMkLst>
        </pc:spChg>
        <pc:spChg chg="add mod">
          <ac:chgData name="xav" userId="c0b99192a4fae741" providerId="LiveId" clId="{DA1DD040-4788-49BA-903C-7C9DFC019BAF}" dt="2019-06-10T10:12:50.194" v="2536" actId="207"/>
          <ac:spMkLst>
            <pc:docMk/>
            <pc:sldMk cId="2981852804" sldId="264"/>
            <ac:spMk id="50" creationId="{7E291A3F-7C64-4D89-B829-EFB5BC9EFA27}"/>
          </ac:spMkLst>
        </pc:spChg>
        <pc:spChg chg="add mod">
          <ac:chgData name="xav" userId="c0b99192a4fae741" providerId="LiveId" clId="{DA1DD040-4788-49BA-903C-7C9DFC019BAF}" dt="2019-06-10T10:13:09.597" v="2538" actId="207"/>
          <ac:spMkLst>
            <pc:docMk/>
            <pc:sldMk cId="2981852804" sldId="264"/>
            <ac:spMk id="51" creationId="{06ADE71B-DBCD-4D8E-895C-BBC7AD98541E}"/>
          </ac:spMkLst>
        </pc:spChg>
        <pc:spChg chg="add">
          <ac:chgData name="xav" userId="c0b99192a4fae741" providerId="LiveId" clId="{DA1DD040-4788-49BA-903C-7C9DFC019BAF}" dt="2019-06-10T10:15:20.657" v="2605"/>
          <ac:spMkLst>
            <pc:docMk/>
            <pc:sldMk cId="2981852804" sldId="264"/>
            <ac:spMk id="54" creationId="{8A7D7B7A-693F-4E71-8092-0C01374B686D}"/>
          </ac:spMkLst>
        </pc:spChg>
        <pc:spChg chg="add">
          <ac:chgData name="xav" userId="c0b99192a4fae741" providerId="LiveId" clId="{DA1DD040-4788-49BA-903C-7C9DFC019BAF}" dt="2019-06-10T10:15:20.657" v="2605"/>
          <ac:spMkLst>
            <pc:docMk/>
            <pc:sldMk cId="2981852804" sldId="264"/>
            <ac:spMk id="56" creationId="{4E488CB2-D0A6-4701-B747-C02B589BFDF2}"/>
          </ac:spMkLst>
        </pc:spChg>
        <pc:spChg chg="add del mod topLvl">
          <ac:chgData name="xav" userId="c0b99192a4fae741" providerId="LiveId" clId="{DA1DD040-4788-49BA-903C-7C9DFC019BAF}" dt="2019-06-10T12:40:39.307" v="2850" actId="20577"/>
          <ac:spMkLst>
            <pc:docMk/>
            <pc:sldMk cId="2981852804" sldId="264"/>
            <ac:spMk id="57" creationId="{033D8205-E49B-4C91-9A42-CA4B55E7BFC3}"/>
          </ac:spMkLst>
        </pc:spChg>
        <pc:spChg chg="add del mod topLvl">
          <ac:chgData name="xav" userId="c0b99192a4fae741" providerId="LiveId" clId="{DA1DD040-4788-49BA-903C-7C9DFC019BAF}" dt="2019-06-10T10:20:11.253" v="2674" actId="478"/>
          <ac:spMkLst>
            <pc:docMk/>
            <pc:sldMk cId="2981852804" sldId="264"/>
            <ac:spMk id="58" creationId="{8B5E125D-3050-4B76-ADE1-494FFCC9CC13}"/>
          </ac:spMkLst>
        </pc:spChg>
        <pc:spChg chg="add">
          <ac:chgData name="xav" userId="c0b99192a4fae741" providerId="LiveId" clId="{DA1DD040-4788-49BA-903C-7C9DFC019BAF}" dt="2019-06-10T10:15:20.657" v="2605"/>
          <ac:spMkLst>
            <pc:docMk/>
            <pc:sldMk cId="2981852804" sldId="264"/>
            <ac:spMk id="61" creationId="{7ECA0E21-AAB6-4033-9127-DC89D49A4160}"/>
          </ac:spMkLst>
        </pc:spChg>
        <pc:spChg chg="del">
          <ac:chgData name="xav" userId="c0b99192a4fae741" providerId="LiveId" clId="{DA1DD040-4788-49BA-903C-7C9DFC019BAF}" dt="2019-06-10T10:08:14.395" v="2429" actId="478"/>
          <ac:spMkLst>
            <pc:docMk/>
            <pc:sldMk cId="2981852804" sldId="264"/>
            <ac:spMk id="62" creationId="{9DC98C78-291A-481B-83EA-A8CA58B94D27}"/>
          </ac:spMkLst>
        </pc:spChg>
        <pc:spChg chg="del">
          <ac:chgData name="xav" userId="c0b99192a4fae741" providerId="LiveId" clId="{DA1DD040-4788-49BA-903C-7C9DFC019BAF}" dt="2019-06-10T10:08:13.291" v="2428" actId="478"/>
          <ac:spMkLst>
            <pc:docMk/>
            <pc:sldMk cId="2981852804" sldId="264"/>
            <ac:spMk id="63" creationId="{77226DE3-B643-42B1-9B30-9FDF92319C54}"/>
          </ac:spMkLst>
        </pc:spChg>
        <pc:spChg chg="add del">
          <ac:chgData name="xav" userId="c0b99192a4fae741" providerId="LiveId" clId="{DA1DD040-4788-49BA-903C-7C9DFC019BAF}" dt="2019-06-10T10:16:45.951" v="2616" actId="478"/>
          <ac:spMkLst>
            <pc:docMk/>
            <pc:sldMk cId="2981852804" sldId="264"/>
            <ac:spMk id="64" creationId="{EA578B16-814C-433F-B38C-EDBEF82E13B2}"/>
          </ac:spMkLst>
        </pc:spChg>
        <pc:spChg chg="del">
          <ac:chgData name="xav" userId="c0b99192a4fae741" providerId="LiveId" clId="{DA1DD040-4788-49BA-903C-7C9DFC019BAF}" dt="2019-06-10T10:08:15.915" v="2431" actId="478"/>
          <ac:spMkLst>
            <pc:docMk/>
            <pc:sldMk cId="2981852804" sldId="264"/>
            <ac:spMk id="65" creationId="{3CA4423E-E4C6-419D-A2AA-3C72E42502BE}"/>
          </ac:spMkLst>
        </pc:spChg>
        <pc:spChg chg="del">
          <ac:chgData name="xav" userId="c0b99192a4fae741" providerId="LiveId" clId="{DA1DD040-4788-49BA-903C-7C9DFC019BAF}" dt="2019-06-10T10:08:15.035" v="2430" actId="478"/>
          <ac:spMkLst>
            <pc:docMk/>
            <pc:sldMk cId="2981852804" sldId="264"/>
            <ac:spMk id="66" creationId="{81C6C8BD-D654-457A-AAC2-BA89A1741958}"/>
          </ac:spMkLst>
        </pc:spChg>
        <pc:spChg chg="del">
          <ac:chgData name="xav" userId="c0b99192a4fae741" providerId="LiveId" clId="{DA1DD040-4788-49BA-903C-7C9DFC019BAF}" dt="2019-06-10T10:08:17.643" v="2433" actId="478"/>
          <ac:spMkLst>
            <pc:docMk/>
            <pc:sldMk cId="2981852804" sldId="264"/>
            <ac:spMk id="67" creationId="{490AB435-9114-41FB-B21B-CBAF3FFAF8DE}"/>
          </ac:spMkLst>
        </pc:spChg>
        <pc:spChg chg="del">
          <ac:chgData name="xav" userId="c0b99192a4fae741" providerId="LiveId" clId="{DA1DD040-4788-49BA-903C-7C9DFC019BAF}" dt="2019-06-10T10:08:16.555" v="2432" actId="478"/>
          <ac:spMkLst>
            <pc:docMk/>
            <pc:sldMk cId="2981852804" sldId="264"/>
            <ac:spMk id="68" creationId="{BEC7C1C4-7E24-496E-8C73-8A79B189CE94}"/>
          </ac:spMkLst>
        </pc:spChg>
        <pc:spChg chg="del">
          <ac:chgData name="xav" userId="c0b99192a4fae741" providerId="LiveId" clId="{DA1DD040-4788-49BA-903C-7C9DFC019BAF}" dt="2019-06-10T10:08:23.123" v="2437" actId="478"/>
          <ac:spMkLst>
            <pc:docMk/>
            <pc:sldMk cId="2981852804" sldId="264"/>
            <ac:spMk id="69" creationId="{9C147683-35AB-44C0-99BD-2807CC762753}"/>
          </ac:spMkLst>
        </pc:spChg>
        <pc:spChg chg="del">
          <ac:chgData name="xav" userId="c0b99192a4fae741" providerId="LiveId" clId="{DA1DD040-4788-49BA-903C-7C9DFC019BAF}" dt="2019-06-10T10:08:19.515" v="2434" actId="478"/>
          <ac:spMkLst>
            <pc:docMk/>
            <pc:sldMk cId="2981852804" sldId="264"/>
            <ac:spMk id="70" creationId="{3DA498FC-EF57-4C35-B1D8-AD649F6C6589}"/>
          </ac:spMkLst>
        </pc:spChg>
        <pc:spChg chg="add del">
          <ac:chgData name="xav" userId="c0b99192a4fae741" providerId="LiveId" clId="{DA1DD040-4788-49BA-903C-7C9DFC019BAF}" dt="2019-06-10T10:16:53.302" v="2618" actId="478"/>
          <ac:spMkLst>
            <pc:docMk/>
            <pc:sldMk cId="2981852804" sldId="264"/>
            <ac:spMk id="71" creationId="{5062D5A8-183E-4EFC-AC05-CDC8D8976620}"/>
          </ac:spMkLst>
        </pc:spChg>
        <pc:spChg chg="add mod">
          <ac:chgData name="xav" userId="c0b99192a4fae741" providerId="LiveId" clId="{DA1DD040-4788-49BA-903C-7C9DFC019BAF}" dt="2019-06-10T10:25:12.115" v="2843" actId="1076"/>
          <ac:spMkLst>
            <pc:docMk/>
            <pc:sldMk cId="2981852804" sldId="264"/>
            <ac:spMk id="72" creationId="{5309886F-FC1A-4B87-AB3D-569ECBABF59C}"/>
          </ac:spMkLst>
        </pc:spChg>
        <pc:spChg chg="add del mod">
          <ac:chgData name="xav" userId="c0b99192a4fae741" providerId="LiveId" clId="{DA1DD040-4788-49BA-903C-7C9DFC019BAF}" dt="2019-06-10T10:20:46.965" v="2696" actId="478"/>
          <ac:spMkLst>
            <pc:docMk/>
            <pc:sldMk cId="2981852804" sldId="264"/>
            <ac:spMk id="74" creationId="{C8AF0F32-2C62-451D-B5D9-9D9A80682910}"/>
          </ac:spMkLst>
        </pc:spChg>
        <pc:spChg chg="add del">
          <ac:chgData name="xav" userId="c0b99192a4fae741" providerId="LiveId" clId="{DA1DD040-4788-49BA-903C-7C9DFC019BAF}" dt="2019-06-10T10:17:24.960" v="2625"/>
          <ac:spMkLst>
            <pc:docMk/>
            <pc:sldMk cId="2981852804" sldId="264"/>
            <ac:spMk id="75" creationId="{04AEB282-1099-4D7E-AE18-9BC3AFFD16B9}"/>
          </ac:spMkLst>
        </pc:spChg>
        <pc:spChg chg="add del">
          <ac:chgData name="xav" userId="c0b99192a4fae741" providerId="LiveId" clId="{DA1DD040-4788-49BA-903C-7C9DFC019BAF}" dt="2019-06-10T10:17:24.960" v="2625"/>
          <ac:spMkLst>
            <pc:docMk/>
            <pc:sldMk cId="2981852804" sldId="264"/>
            <ac:spMk id="76" creationId="{5449DDA2-A0C9-4572-9B23-0817678EA0B4}"/>
          </ac:spMkLst>
        </pc:spChg>
        <pc:spChg chg="add del mod">
          <ac:chgData name="xav" userId="c0b99192a4fae741" providerId="LiveId" clId="{DA1DD040-4788-49BA-903C-7C9DFC019BAF}" dt="2019-06-10T10:18:23.366" v="2634" actId="478"/>
          <ac:spMkLst>
            <pc:docMk/>
            <pc:sldMk cId="2981852804" sldId="264"/>
            <ac:spMk id="77" creationId="{ACADAF64-AB19-4E9C-ACBE-732DD52AE022}"/>
          </ac:spMkLst>
        </pc:spChg>
        <pc:spChg chg="mod">
          <ac:chgData name="xav" userId="c0b99192a4fae741" providerId="LiveId" clId="{DA1DD040-4788-49BA-903C-7C9DFC019BAF}" dt="2019-06-10T10:09:04.307" v="2445" actId="20577"/>
          <ac:spMkLst>
            <pc:docMk/>
            <pc:sldMk cId="2981852804" sldId="264"/>
            <ac:spMk id="82" creationId="{00000000-0000-0000-0000-000000000000}"/>
          </ac:spMkLst>
        </pc:spChg>
        <pc:spChg chg="add del mod">
          <ac:chgData name="xav" userId="c0b99192a4fae741" providerId="LiveId" clId="{DA1DD040-4788-49BA-903C-7C9DFC019BAF}" dt="2019-06-10T10:18:23.366" v="2634" actId="478"/>
          <ac:spMkLst>
            <pc:docMk/>
            <pc:sldMk cId="2981852804" sldId="264"/>
            <ac:spMk id="89" creationId="{B0B25510-DA31-4F0F-ABF9-CC6604DBA2DE}"/>
          </ac:spMkLst>
        </pc:spChg>
        <pc:spChg chg="add mod">
          <ac:chgData name="xav" userId="c0b99192a4fae741" providerId="LiveId" clId="{DA1DD040-4788-49BA-903C-7C9DFC019BAF}" dt="2019-06-10T10:23:23.220" v="2756" actId="1076"/>
          <ac:spMkLst>
            <pc:docMk/>
            <pc:sldMk cId="2981852804" sldId="264"/>
            <ac:spMk id="92" creationId="{0BE3190E-F6C9-4014-BF4A-044F225426A0}"/>
          </ac:spMkLst>
        </pc:spChg>
        <pc:spChg chg="add mod">
          <ac:chgData name="xav" userId="c0b99192a4fae741" providerId="LiveId" clId="{DA1DD040-4788-49BA-903C-7C9DFC019BAF}" dt="2019-06-10T10:23:08.213" v="2755" actId="1076"/>
          <ac:spMkLst>
            <pc:docMk/>
            <pc:sldMk cId="2981852804" sldId="264"/>
            <ac:spMk id="94" creationId="{98EA7905-D455-4CAA-8AF0-1B74841790CE}"/>
          </ac:spMkLst>
        </pc:spChg>
        <pc:spChg chg="add mod">
          <ac:chgData name="xav" userId="c0b99192a4fae741" providerId="LiveId" clId="{DA1DD040-4788-49BA-903C-7C9DFC019BAF}" dt="2019-06-10T10:23:50.868" v="2793" actId="14100"/>
          <ac:spMkLst>
            <pc:docMk/>
            <pc:sldMk cId="2981852804" sldId="264"/>
            <ac:spMk id="95" creationId="{A455E4C0-D9D4-4174-995E-0F9A45D92C81}"/>
          </ac:spMkLst>
        </pc:spChg>
        <pc:spChg chg="add mod">
          <ac:chgData name="xav" userId="c0b99192a4fae741" providerId="LiveId" clId="{DA1DD040-4788-49BA-903C-7C9DFC019BAF}" dt="2019-06-10T10:25:02.931" v="2840" actId="1076"/>
          <ac:spMkLst>
            <pc:docMk/>
            <pc:sldMk cId="2981852804" sldId="264"/>
            <ac:spMk id="99" creationId="{2F52C035-48C6-44A5-A871-02BAC0889A3D}"/>
          </ac:spMkLst>
        </pc:spChg>
        <pc:spChg chg="mod">
          <ac:chgData name="xav" userId="c0b99192a4fae741" providerId="LiveId" clId="{DA1DD040-4788-49BA-903C-7C9DFC019BAF}" dt="2019-06-10T10:25:24.235" v="2847" actId="1076"/>
          <ac:spMkLst>
            <pc:docMk/>
            <pc:sldMk cId="2981852804" sldId="264"/>
            <ac:spMk id="104" creationId="{00000000-0000-0000-0000-000000000000}"/>
          </ac:spMkLst>
        </pc:spChg>
        <pc:spChg chg="del mod">
          <ac:chgData name="xav" userId="c0b99192a4fae741" providerId="LiveId" clId="{DA1DD040-4788-49BA-903C-7C9DFC019BAF}" dt="2019-06-10T10:21:51.308" v="2717" actId="478"/>
          <ac:spMkLst>
            <pc:docMk/>
            <pc:sldMk cId="2981852804" sldId="264"/>
            <ac:spMk id="105" creationId="{00000000-0000-0000-0000-000000000000}"/>
          </ac:spMkLst>
        </pc:spChg>
        <pc:spChg chg="mod">
          <ac:chgData name="xav" userId="c0b99192a4fae741" providerId="LiveId" clId="{DA1DD040-4788-49BA-903C-7C9DFC019BAF}" dt="2019-06-10T10:23:23.220" v="2756" actId="1076"/>
          <ac:spMkLst>
            <pc:docMk/>
            <pc:sldMk cId="2981852804" sldId="264"/>
            <ac:spMk id="130" creationId="{63EB42BE-F72C-4FD1-BA73-4F1F2CFD336D}"/>
          </ac:spMkLst>
        </pc:spChg>
        <pc:grpChg chg="del mod">
          <ac:chgData name="xav" userId="c0b99192a4fae741" providerId="LiveId" clId="{DA1DD040-4788-49BA-903C-7C9DFC019BAF}" dt="2019-06-10T10:20:03.800" v="2671" actId="165"/>
          <ac:grpSpMkLst>
            <pc:docMk/>
            <pc:sldMk cId="2981852804" sldId="264"/>
            <ac:grpSpMk id="55" creationId="{D523566A-4CDC-4812-B750-C7E3ED2F6C1B}"/>
          </ac:grpSpMkLst>
        </pc:grpChg>
        <pc:grpChg chg="del">
          <ac:chgData name="xav" userId="c0b99192a4fae741" providerId="LiveId" clId="{DA1DD040-4788-49BA-903C-7C9DFC019BAF}" dt="2019-06-10T10:09:11.017" v="2446" actId="478"/>
          <ac:grpSpMkLst>
            <pc:docMk/>
            <pc:sldMk cId="2981852804" sldId="264"/>
            <ac:grpSpMk id="83" creationId="{00000000-0000-0000-0000-000000000000}"/>
          </ac:grpSpMkLst>
        </pc:grpChg>
        <pc:picChg chg="del">
          <ac:chgData name="xav" userId="c0b99192a4fae741" providerId="LiveId" clId="{DA1DD040-4788-49BA-903C-7C9DFC019BAF}" dt="2019-06-10T10:08:20.338" v="2435" actId="478"/>
          <ac:picMkLst>
            <pc:docMk/>
            <pc:sldMk cId="2981852804" sldId="264"/>
            <ac:picMk id="4" creationId="{9AD546CE-93D5-41EE-8DCD-3EC102983F82}"/>
          </ac:picMkLst>
        </pc:picChg>
        <pc:picChg chg="del">
          <ac:chgData name="xav" userId="c0b99192a4fae741" providerId="LiveId" clId="{DA1DD040-4788-49BA-903C-7C9DFC019BAF}" dt="2019-06-10T10:08:22.514" v="2436" actId="478"/>
          <ac:picMkLst>
            <pc:docMk/>
            <pc:sldMk cId="2981852804" sldId="264"/>
            <ac:picMk id="7" creationId="{B5B0C6E5-C87C-4858-A38D-5F0AFB87B34B}"/>
          </ac:picMkLst>
        </pc:picChg>
        <pc:picChg chg="add">
          <ac:chgData name="xav" userId="c0b99192a4fae741" providerId="LiveId" clId="{DA1DD040-4788-49BA-903C-7C9DFC019BAF}" dt="2019-06-10T10:08:51.413" v="2438"/>
          <ac:picMkLst>
            <pc:docMk/>
            <pc:sldMk cId="2981852804" sldId="264"/>
            <ac:picMk id="44" creationId="{6D92E436-9F52-4BCC-ADA6-6F82458DC69E}"/>
          </ac:picMkLst>
        </pc:picChg>
        <pc:picChg chg="del">
          <ac:chgData name="xav" userId="c0b99192a4fae741" providerId="LiveId" clId="{DA1DD040-4788-49BA-903C-7C9DFC019BAF}" dt="2019-06-10T10:16:32.469" v="2614" actId="478"/>
          <ac:picMkLst>
            <pc:docMk/>
            <pc:sldMk cId="2981852804" sldId="264"/>
            <ac:picMk id="60" creationId="{2EB0EFC8-CC78-4200-9799-D13F9139775C}"/>
          </ac:picMkLst>
        </pc:picChg>
        <pc:picChg chg="mod ord">
          <ac:chgData name="xav" userId="c0b99192a4fae741" providerId="LiveId" clId="{DA1DD040-4788-49BA-903C-7C9DFC019BAF}" dt="2019-06-10T12:40:44.259" v="2852" actId="1076"/>
          <ac:picMkLst>
            <pc:docMk/>
            <pc:sldMk cId="2981852804" sldId="264"/>
            <ac:picMk id="78" creationId="{00000000-0000-0000-0000-000000000000}"/>
          </ac:picMkLst>
        </pc:picChg>
        <pc:picChg chg="del">
          <ac:chgData name="xav" userId="c0b99192a4fae741" providerId="LiveId" clId="{DA1DD040-4788-49BA-903C-7C9DFC019BAF}" dt="2019-06-10T10:09:16.250" v="2448" actId="478"/>
          <ac:picMkLst>
            <pc:docMk/>
            <pc:sldMk cId="2981852804" sldId="264"/>
            <ac:picMk id="106" creationId="{00000000-0000-0000-0000-000000000000}"/>
          </ac:picMkLst>
        </pc:picChg>
        <pc:picChg chg="del">
          <ac:chgData name="xav" userId="c0b99192a4fae741" providerId="LiveId" clId="{DA1DD040-4788-49BA-903C-7C9DFC019BAF}" dt="2019-06-10T10:09:15.538" v="2447" actId="478"/>
          <ac:picMkLst>
            <pc:docMk/>
            <pc:sldMk cId="2981852804" sldId="264"/>
            <ac:picMk id="107" creationId="{00000000-0000-0000-0000-000000000000}"/>
          </ac:picMkLst>
        </pc:picChg>
        <pc:picChg chg="del">
          <ac:chgData name="xav" userId="c0b99192a4fae741" providerId="LiveId" clId="{DA1DD040-4788-49BA-903C-7C9DFC019BAF}" dt="2019-06-10T10:09:18.338" v="2450" actId="478"/>
          <ac:picMkLst>
            <pc:docMk/>
            <pc:sldMk cId="2981852804" sldId="264"/>
            <ac:picMk id="108" creationId="{00000000-0000-0000-0000-000000000000}"/>
          </ac:picMkLst>
        </pc:picChg>
        <pc:picChg chg="del">
          <ac:chgData name="xav" userId="c0b99192a4fae741" providerId="LiveId" clId="{DA1DD040-4788-49BA-903C-7C9DFC019BAF}" dt="2019-06-10T10:09:17.489" v="2449" actId="478"/>
          <ac:picMkLst>
            <pc:docMk/>
            <pc:sldMk cId="2981852804" sldId="264"/>
            <ac:picMk id="109" creationId="{00000000-0000-0000-0000-000000000000}"/>
          </ac:picMkLst>
        </pc:picChg>
        <pc:cxnChg chg="del">
          <ac:chgData name="xav" userId="c0b99192a4fae741" providerId="LiveId" clId="{DA1DD040-4788-49BA-903C-7C9DFC019BAF}" dt="2019-06-10T10:20:55.804" v="2697" actId="478"/>
          <ac:cxnSpMkLst>
            <pc:docMk/>
            <pc:sldMk cId="2981852804" sldId="264"/>
            <ac:cxnSpMk id="13" creationId="{F952B797-FA97-47CB-BFB8-C4373F3354EF}"/>
          </ac:cxnSpMkLst>
        </pc:cxnChg>
        <pc:cxnChg chg="add">
          <ac:chgData name="xav" userId="c0b99192a4fae741" providerId="LiveId" clId="{DA1DD040-4788-49BA-903C-7C9DFC019BAF}" dt="2019-06-10T10:08:51.413" v="2438"/>
          <ac:cxnSpMkLst>
            <pc:docMk/>
            <pc:sldMk cId="2981852804" sldId="264"/>
            <ac:cxnSpMk id="45" creationId="{E438166F-069E-44E8-A1CC-CB19F18772A8}"/>
          </ac:cxnSpMkLst>
        </pc:cxnChg>
        <pc:cxnChg chg="add">
          <ac:chgData name="xav" userId="c0b99192a4fae741" providerId="LiveId" clId="{DA1DD040-4788-49BA-903C-7C9DFC019BAF}" dt="2019-06-10T10:08:51.413" v="2438"/>
          <ac:cxnSpMkLst>
            <pc:docMk/>
            <pc:sldMk cId="2981852804" sldId="264"/>
            <ac:cxnSpMk id="46" creationId="{DDB0179A-78FC-44CE-98D6-E992E22E04AA}"/>
          </ac:cxnSpMkLst>
        </pc:cxnChg>
        <pc:cxnChg chg="add">
          <ac:chgData name="xav" userId="c0b99192a4fae741" providerId="LiveId" clId="{DA1DD040-4788-49BA-903C-7C9DFC019BAF}" dt="2019-06-10T10:12:26.194" v="2530"/>
          <ac:cxnSpMkLst>
            <pc:docMk/>
            <pc:sldMk cId="2981852804" sldId="264"/>
            <ac:cxnSpMk id="48" creationId="{B1DDB36A-77E3-4ACE-87BE-8DABD966A03B}"/>
          </ac:cxnSpMkLst>
        </pc:cxnChg>
        <pc:cxnChg chg="add">
          <ac:chgData name="xav" userId="c0b99192a4fae741" providerId="LiveId" clId="{DA1DD040-4788-49BA-903C-7C9DFC019BAF}" dt="2019-06-10T10:12:26.194" v="2530"/>
          <ac:cxnSpMkLst>
            <pc:docMk/>
            <pc:sldMk cId="2981852804" sldId="264"/>
            <ac:cxnSpMk id="52" creationId="{B499A7E9-7BF9-4DAC-AFAD-6B8FF75068E3}"/>
          </ac:cxnSpMkLst>
        </pc:cxnChg>
        <pc:cxnChg chg="add">
          <ac:chgData name="xav" userId="c0b99192a4fae741" providerId="LiveId" clId="{DA1DD040-4788-49BA-903C-7C9DFC019BAF}" dt="2019-06-10T10:15:20.657" v="2605"/>
          <ac:cxnSpMkLst>
            <pc:docMk/>
            <pc:sldMk cId="2981852804" sldId="264"/>
            <ac:cxnSpMk id="53" creationId="{72C7ADDB-1110-476C-993C-972ADBB1D474}"/>
          </ac:cxnSpMkLst>
        </pc:cxnChg>
        <pc:cxnChg chg="add">
          <ac:chgData name="xav" userId="c0b99192a4fae741" providerId="LiveId" clId="{DA1DD040-4788-49BA-903C-7C9DFC019BAF}" dt="2019-06-10T10:15:20.657" v="2605"/>
          <ac:cxnSpMkLst>
            <pc:docMk/>
            <pc:sldMk cId="2981852804" sldId="264"/>
            <ac:cxnSpMk id="59" creationId="{19E217D1-E1DC-4208-86D9-9069B16C8C05}"/>
          </ac:cxnSpMkLst>
        </pc:cxnChg>
        <pc:cxnChg chg="mod">
          <ac:chgData name="xav" userId="c0b99192a4fae741" providerId="LiveId" clId="{DA1DD040-4788-49BA-903C-7C9DFC019BAF}" dt="2019-06-10T10:09:11.017" v="2446" actId="478"/>
          <ac:cxnSpMkLst>
            <pc:docMk/>
            <pc:sldMk cId="2981852804" sldId="264"/>
            <ac:cxnSpMk id="85" creationId="{00000000-0000-0000-0000-000000000000}"/>
          </ac:cxnSpMkLst>
        </pc:cxnChg>
        <pc:cxnChg chg="add mod">
          <ac:chgData name="xav" userId="c0b99192a4fae741" providerId="LiveId" clId="{DA1DD040-4788-49BA-903C-7C9DFC019BAF}" dt="2019-06-10T10:18:04.863" v="2629" actId="1076"/>
          <ac:cxnSpMkLst>
            <pc:docMk/>
            <pc:sldMk cId="2981852804" sldId="264"/>
            <ac:cxnSpMk id="91" creationId="{4E89B39C-C85A-41A6-9F67-FA60C7428C3E}"/>
          </ac:cxnSpMkLst>
        </pc:cxnChg>
        <pc:cxnChg chg="add mod">
          <ac:chgData name="xav" userId="c0b99192a4fae741" providerId="LiveId" clId="{DA1DD040-4788-49BA-903C-7C9DFC019BAF}" dt="2019-06-10T10:23:08.213" v="2755" actId="1076"/>
          <ac:cxnSpMkLst>
            <pc:docMk/>
            <pc:sldMk cId="2981852804" sldId="264"/>
            <ac:cxnSpMk id="93" creationId="{5B2C6D25-5BC2-4EB7-B9DB-A012F162ADFE}"/>
          </ac:cxnSpMkLst>
        </pc:cxnChg>
        <pc:cxnChg chg="del">
          <ac:chgData name="xav" userId="c0b99192a4fae741" providerId="LiveId" clId="{DA1DD040-4788-49BA-903C-7C9DFC019BAF}" dt="2019-06-10T10:21:54.307" v="2718" actId="478"/>
          <ac:cxnSpMkLst>
            <pc:docMk/>
            <pc:sldMk cId="2981852804" sldId="264"/>
            <ac:cxnSpMk id="96" creationId="{00000000-0000-0000-0000-000000000000}"/>
          </ac:cxnSpMkLst>
        </pc:cxnChg>
        <pc:cxnChg chg="add mod">
          <ac:chgData name="xav" userId="c0b99192a4fae741" providerId="LiveId" clId="{DA1DD040-4788-49BA-903C-7C9DFC019BAF}" dt="2019-06-10T10:23:58.003" v="2795" actId="1076"/>
          <ac:cxnSpMkLst>
            <pc:docMk/>
            <pc:sldMk cId="2981852804" sldId="264"/>
            <ac:cxnSpMk id="97" creationId="{076E3565-A566-4952-866C-DE094D87A620}"/>
          </ac:cxnSpMkLst>
        </pc:cxnChg>
        <pc:cxnChg chg="add del">
          <ac:chgData name="xav" userId="c0b99192a4fae741" providerId="LiveId" clId="{DA1DD040-4788-49BA-903C-7C9DFC019BAF}" dt="2019-06-10T10:24:45.027" v="2838"/>
          <ac:cxnSpMkLst>
            <pc:docMk/>
            <pc:sldMk cId="2981852804" sldId="264"/>
            <ac:cxnSpMk id="98" creationId="{B5A4B916-EFC5-4A47-9DB9-A53A005BFE19}"/>
          </ac:cxnSpMkLst>
        </pc:cxnChg>
        <pc:cxnChg chg="mod">
          <ac:chgData name="xav" userId="c0b99192a4fae741" providerId="LiveId" clId="{DA1DD040-4788-49BA-903C-7C9DFC019BAF}" dt="2019-06-10T10:23:23.220" v="2756" actId="1076"/>
          <ac:cxnSpMkLst>
            <pc:docMk/>
            <pc:sldMk cId="2981852804" sldId="264"/>
            <ac:cxnSpMk id="128" creationId="{58A06E6F-58F4-44B4-83DA-D744E74EB177}"/>
          </ac:cxnSpMkLst>
        </pc:cxnChg>
        <pc:cxnChg chg="mod">
          <ac:chgData name="xav" userId="c0b99192a4fae741" providerId="LiveId" clId="{DA1DD040-4788-49BA-903C-7C9DFC019BAF}" dt="2019-06-10T10:25:16.291" v="2844" actId="1076"/>
          <ac:cxnSpMkLst>
            <pc:docMk/>
            <pc:sldMk cId="2981852804" sldId="264"/>
            <ac:cxnSpMk id="129" creationId="{30BCB655-9FA5-44BA-B1FE-587026C907E7}"/>
          </ac:cxnSpMkLst>
        </pc:cxnChg>
      </pc:sldChg>
      <pc:sldChg chg="addSp delSp modSp add ord">
        <pc:chgData name="xav" userId="c0b99192a4fae741" providerId="LiveId" clId="{DA1DD040-4788-49BA-903C-7C9DFC019BAF}" dt="2019-06-10T12:49:33.702" v="3013" actId="20577"/>
        <pc:sldMkLst>
          <pc:docMk/>
          <pc:sldMk cId="1385456523" sldId="265"/>
        </pc:sldMkLst>
        <pc:spChg chg="mod">
          <ac:chgData name="xav" userId="c0b99192a4fae741" providerId="LiveId" clId="{DA1DD040-4788-49BA-903C-7C9DFC019BAF}" dt="2019-06-10T12:44:41.490" v="2878" actId="1076"/>
          <ac:spMkLst>
            <pc:docMk/>
            <pc:sldMk cId="1385456523" sldId="265"/>
            <ac:spMk id="9" creationId="{FD75A02E-806A-4887-8169-BA7E204992F4}"/>
          </ac:spMkLst>
        </pc:spChg>
        <pc:spChg chg="mod">
          <ac:chgData name="xav" userId="c0b99192a4fae741" providerId="LiveId" clId="{DA1DD040-4788-49BA-903C-7C9DFC019BAF}" dt="2019-06-10T12:43:44.410" v="2867" actId="207"/>
          <ac:spMkLst>
            <pc:docMk/>
            <pc:sldMk cId="1385456523" sldId="265"/>
            <ac:spMk id="58" creationId="{00000000-0000-0000-0000-000000000000}"/>
          </ac:spMkLst>
        </pc:spChg>
        <pc:spChg chg="mod">
          <ac:chgData name="xav" userId="c0b99192a4fae741" providerId="LiveId" clId="{DA1DD040-4788-49BA-903C-7C9DFC019BAF}" dt="2019-06-10T12:43:47.035" v="2868" actId="207"/>
          <ac:spMkLst>
            <pc:docMk/>
            <pc:sldMk cId="1385456523" sldId="265"/>
            <ac:spMk id="63" creationId="{00000000-0000-0000-0000-000000000000}"/>
          </ac:spMkLst>
        </pc:spChg>
        <pc:spChg chg="add mod">
          <ac:chgData name="xav" userId="c0b99192a4fae741" providerId="LiveId" clId="{DA1DD040-4788-49BA-903C-7C9DFC019BAF}" dt="2019-06-10T12:49:33.702" v="3013" actId="20577"/>
          <ac:spMkLst>
            <pc:docMk/>
            <pc:sldMk cId="1385456523" sldId="265"/>
            <ac:spMk id="67" creationId="{C4618DD1-AF34-4EE3-8011-8D39369C259B}"/>
          </ac:spMkLst>
        </pc:spChg>
        <pc:spChg chg="mod">
          <ac:chgData name="xav" userId="c0b99192a4fae741" providerId="LiveId" clId="{DA1DD040-4788-49BA-903C-7C9DFC019BAF}" dt="2019-06-10T12:43:49.554" v="2869" actId="207"/>
          <ac:spMkLst>
            <pc:docMk/>
            <pc:sldMk cId="1385456523" sldId="265"/>
            <ac:spMk id="68" creationId="{00000000-0000-0000-0000-000000000000}"/>
          </ac:spMkLst>
        </pc:spChg>
        <pc:spChg chg="mod topLvl">
          <ac:chgData name="xav" userId="c0b99192a4fae741" providerId="LiveId" clId="{DA1DD040-4788-49BA-903C-7C9DFC019BAF}" dt="2019-06-10T12:45:16.851" v="2889" actId="165"/>
          <ac:spMkLst>
            <pc:docMk/>
            <pc:sldMk cId="1385456523" sldId="265"/>
            <ac:spMk id="71" creationId="{00000000-0000-0000-0000-000000000000}"/>
          </ac:spMkLst>
        </pc:spChg>
        <pc:spChg chg="add mod">
          <ac:chgData name="xav" userId="c0b99192a4fae741" providerId="LiveId" clId="{DA1DD040-4788-49BA-903C-7C9DFC019BAF}" dt="2019-06-10T12:47:37.727" v="2917" actId="20577"/>
          <ac:spMkLst>
            <pc:docMk/>
            <pc:sldMk cId="1385456523" sldId="265"/>
            <ac:spMk id="72" creationId="{61CB790A-149C-4353-9C97-689354ECCFD6}"/>
          </ac:spMkLst>
        </pc:spChg>
        <pc:spChg chg="mod topLvl">
          <ac:chgData name="xav" userId="c0b99192a4fae741" providerId="LiveId" clId="{DA1DD040-4788-49BA-903C-7C9DFC019BAF}" dt="2019-06-10T12:45:16.851" v="2889" actId="165"/>
          <ac:spMkLst>
            <pc:docMk/>
            <pc:sldMk cId="1385456523" sldId="265"/>
            <ac:spMk id="73" creationId="{00000000-0000-0000-0000-000000000000}"/>
          </ac:spMkLst>
        </pc:spChg>
        <pc:spChg chg="mod topLvl">
          <ac:chgData name="xav" userId="c0b99192a4fae741" providerId="LiveId" clId="{DA1DD040-4788-49BA-903C-7C9DFC019BAF}" dt="2019-06-10T12:45:27.033" v="2891" actId="1076"/>
          <ac:spMkLst>
            <pc:docMk/>
            <pc:sldMk cId="1385456523" sldId="265"/>
            <ac:spMk id="74" creationId="{00000000-0000-0000-0000-000000000000}"/>
          </ac:spMkLst>
        </pc:spChg>
        <pc:spChg chg="del">
          <ac:chgData name="xav" userId="c0b99192a4fae741" providerId="LiveId" clId="{DA1DD040-4788-49BA-903C-7C9DFC019BAF}" dt="2019-06-10T12:46:56.864" v="2893" actId="478"/>
          <ac:spMkLst>
            <pc:docMk/>
            <pc:sldMk cId="1385456523" sldId="265"/>
            <ac:spMk id="76" creationId="{00000000-0000-0000-0000-000000000000}"/>
          </ac:spMkLst>
        </pc:spChg>
        <pc:spChg chg="del">
          <ac:chgData name="xav" userId="c0b99192a4fae741" providerId="LiveId" clId="{DA1DD040-4788-49BA-903C-7C9DFC019BAF}" dt="2019-06-10T12:46:56.864" v="2893" actId="478"/>
          <ac:spMkLst>
            <pc:docMk/>
            <pc:sldMk cId="1385456523" sldId="265"/>
            <ac:spMk id="77" creationId="{00000000-0000-0000-0000-000000000000}"/>
          </ac:spMkLst>
        </pc:spChg>
        <pc:spChg chg="mod">
          <ac:chgData name="xav" userId="c0b99192a4fae741" providerId="LiveId" clId="{DA1DD040-4788-49BA-903C-7C9DFC019BAF}" dt="2019-06-10T12:47:47.871" v="2924" actId="20577"/>
          <ac:spMkLst>
            <pc:docMk/>
            <pc:sldMk cId="1385456523" sldId="265"/>
            <ac:spMk id="82" creationId="{00000000-0000-0000-0000-000000000000}"/>
          </ac:spMkLst>
        </pc:spChg>
        <pc:spChg chg="del">
          <ac:chgData name="xav" userId="c0b99192a4fae741" providerId="LiveId" clId="{DA1DD040-4788-49BA-903C-7C9DFC019BAF}" dt="2019-06-10T12:46:56.864" v="2893" actId="478"/>
          <ac:spMkLst>
            <pc:docMk/>
            <pc:sldMk cId="1385456523" sldId="265"/>
            <ac:spMk id="89" creationId="{00000000-0000-0000-0000-000000000000}"/>
          </ac:spMkLst>
        </pc:spChg>
        <pc:spChg chg="del">
          <ac:chgData name="xav" userId="c0b99192a4fae741" providerId="LiveId" clId="{DA1DD040-4788-49BA-903C-7C9DFC019BAF}" dt="2019-06-10T12:46:56.864" v="2893" actId="478"/>
          <ac:spMkLst>
            <pc:docMk/>
            <pc:sldMk cId="1385456523" sldId="265"/>
            <ac:spMk id="90" creationId="{00000000-0000-0000-0000-000000000000}"/>
          </ac:spMkLst>
        </pc:spChg>
        <pc:spChg chg="del">
          <ac:chgData name="xav" userId="c0b99192a4fae741" providerId="LiveId" clId="{DA1DD040-4788-49BA-903C-7C9DFC019BAF}" dt="2019-06-10T12:46:56.864" v="2893" actId="478"/>
          <ac:spMkLst>
            <pc:docMk/>
            <pc:sldMk cId="1385456523" sldId="265"/>
            <ac:spMk id="91" creationId="{00000000-0000-0000-0000-000000000000}"/>
          </ac:spMkLst>
        </pc:spChg>
        <pc:spChg chg="mod">
          <ac:chgData name="xav" userId="c0b99192a4fae741" providerId="LiveId" clId="{DA1DD040-4788-49BA-903C-7C9DFC019BAF}" dt="2019-06-10T12:43:31.812" v="2866" actId="313"/>
          <ac:spMkLst>
            <pc:docMk/>
            <pc:sldMk cId="1385456523" sldId="265"/>
            <ac:spMk id="97" creationId="{00000000-0000-0000-0000-000000000000}"/>
          </ac:spMkLst>
        </pc:spChg>
        <pc:spChg chg="del">
          <ac:chgData name="xav" userId="c0b99192a4fae741" providerId="LiveId" clId="{DA1DD040-4788-49BA-903C-7C9DFC019BAF}" dt="2019-06-10T12:45:01.225" v="2888" actId="478"/>
          <ac:spMkLst>
            <pc:docMk/>
            <pc:sldMk cId="1385456523" sldId="265"/>
            <ac:spMk id="100" creationId="{00000000-0000-0000-0000-000000000000}"/>
          </ac:spMkLst>
        </pc:spChg>
        <pc:spChg chg="del">
          <ac:chgData name="xav" userId="c0b99192a4fae741" providerId="LiveId" clId="{DA1DD040-4788-49BA-903C-7C9DFC019BAF}" dt="2019-06-10T12:44:56.697" v="2885" actId="478"/>
          <ac:spMkLst>
            <pc:docMk/>
            <pc:sldMk cId="1385456523" sldId="265"/>
            <ac:spMk id="103" creationId="{00000000-0000-0000-0000-000000000000}"/>
          </ac:spMkLst>
        </pc:spChg>
        <pc:spChg chg="del">
          <ac:chgData name="xav" userId="c0b99192a4fae741" providerId="LiveId" clId="{DA1DD040-4788-49BA-903C-7C9DFC019BAF}" dt="2019-06-10T12:44:46.905" v="2879" actId="478"/>
          <ac:spMkLst>
            <pc:docMk/>
            <pc:sldMk cId="1385456523" sldId="265"/>
            <ac:spMk id="104" creationId="{00000000-0000-0000-0000-000000000000}"/>
          </ac:spMkLst>
        </pc:spChg>
        <pc:spChg chg="del">
          <ac:chgData name="xav" userId="c0b99192a4fae741" providerId="LiveId" clId="{DA1DD040-4788-49BA-903C-7C9DFC019BAF}" dt="2019-06-10T12:44:52.385" v="2883" actId="478"/>
          <ac:spMkLst>
            <pc:docMk/>
            <pc:sldMk cId="1385456523" sldId="265"/>
            <ac:spMk id="105" creationId="{00000000-0000-0000-0000-000000000000}"/>
          </ac:spMkLst>
        </pc:spChg>
        <pc:spChg chg="del">
          <ac:chgData name="xav" userId="c0b99192a4fae741" providerId="LiveId" clId="{DA1DD040-4788-49BA-903C-7C9DFC019BAF}" dt="2019-06-10T12:44:53.936" v="2884" actId="478"/>
          <ac:spMkLst>
            <pc:docMk/>
            <pc:sldMk cId="1385456523" sldId="265"/>
            <ac:spMk id="118" creationId="{8D94DA37-3B09-44DF-A666-1CB8557E26CE}"/>
          </ac:spMkLst>
        </pc:spChg>
        <pc:spChg chg="add mod">
          <ac:chgData name="xav" userId="c0b99192a4fae741" providerId="LiveId" clId="{DA1DD040-4788-49BA-903C-7C9DFC019BAF}" dt="2019-06-10T12:48:48.922" v="2980" actId="122"/>
          <ac:spMkLst>
            <pc:docMk/>
            <pc:sldMk cId="1385456523" sldId="265"/>
            <ac:spMk id="119" creationId="{8946B7A2-46CA-4D09-A205-CE3B8F690DF5}"/>
          </ac:spMkLst>
        </pc:spChg>
        <pc:grpChg chg="del">
          <ac:chgData name="xav" userId="c0b99192a4fae741" providerId="LiveId" clId="{DA1DD040-4788-49BA-903C-7C9DFC019BAF}" dt="2019-06-10T12:45:16.851" v="2889" actId="165"/>
          <ac:grpSpMkLst>
            <pc:docMk/>
            <pc:sldMk cId="1385456523" sldId="265"/>
            <ac:grpSpMk id="70" creationId="{00000000-0000-0000-0000-000000000000}"/>
          </ac:grpSpMkLst>
        </pc:grpChg>
        <pc:grpChg chg="del">
          <ac:chgData name="xav" userId="c0b99192a4fae741" providerId="LiveId" clId="{DA1DD040-4788-49BA-903C-7C9DFC019BAF}" dt="2019-06-10T12:46:52.936" v="2892" actId="478"/>
          <ac:grpSpMkLst>
            <pc:docMk/>
            <pc:sldMk cId="1385456523" sldId="265"/>
            <ac:grpSpMk id="83" creationId="{00000000-0000-0000-0000-000000000000}"/>
          </ac:grpSpMkLst>
        </pc:grpChg>
        <pc:picChg chg="del">
          <ac:chgData name="xav" userId="c0b99192a4fae741" providerId="LiveId" clId="{DA1DD040-4788-49BA-903C-7C9DFC019BAF}" dt="2019-06-10T12:44:17.113" v="2875" actId="478"/>
          <ac:picMkLst>
            <pc:docMk/>
            <pc:sldMk cId="1385456523" sldId="265"/>
            <ac:picMk id="7" creationId="{4C4B88FD-7D59-403D-9E24-DB9F67DC165D}"/>
          </ac:picMkLst>
        </pc:picChg>
        <pc:picChg chg="del">
          <ac:chgData name="xav" userId="c0b99192a4fae741" providerId="LiveId" clId="{DA1DD040-4788-49BA-903C-7C9DFC019BAF}" dt="2019-06-10T12:46:56.864" v="2893" actId="478"/>
          <ac:picMkLst>
            <pc:docMk/>
            <pc:sldMk cId="1385456523" sldId="265"/>
            <ac:picMk id="106" creationId="{00000000-0000-0000-0000-000000000000}"/>
          </ac:picMkLst>
        </pc:picChg>
        <pc:picChg chg="del">
          <ac:chgData name="xav" userId="c0b99192a4fae741" providerId="LiveId" clId="{DA1DD040-4788-49BA-903C-7C9DFC019BAF}" dt="2019-06-10T12:46:56.864" v="2893" actId="478"/>
          <ac:picMkLst>
            <pc:docMk/>
            <pc:sldMk cId="1385456523" sldId="265"/>
            <ac:picMk id="107" creationId="{00000000-0000-0000-0000-000000000000}"/>
          </ac:picMkLst>
        </pc:picChg>
        <pc:picChg chg="del">
          <ac:chgData name="xav" userId="c0b99192a4fae741" providerId="LiveId" clId="{DA1DD040-4788-49BA-903C-7C9DFC019BAF}" dt="2019-06-10T12:46:56.864" v="2893" actId="478"/>
          <ac:picMkLst>
            <pc:docMk/>
            <pc:sldMk cId="1385456523" sldId="265"/>
            <ac:picMk id="109" creationId="{00000000-0000-0000-0000-000000000000}"/>
          </ac:picMkLst>
        </pc:picChg>
        <pc:cxnChg chg="add mod">
          <ac:chgData name="xav" userId="c0b99192a4fae741" providerId="LiveId" clId="{DA1DD040-4788-49BA-903C-7C9DFC019BAF}" dt="2019-06-10T12:47:24.216" v="2895" actId="1076"/>
          <ac:cxnSpMkLst>
            <pc:docMk/>
            <pc:sldMk cId="1385456523" sldId="265"/>
            <ac:cxnSpMk id="75" creationId="{C97805BC-46F3-4976-AAD9-28E5618A24AF}"/>
          </ac:cxnSpMkLst>
        </pc:cxnChg>
        <pc:cxnChg chg="mod">
          <ac:chgData name="xav" userId="c0b99192a4fae741" providerId="LiveId" clId="{DA1DD040-4788-49BA-903C-7C9DFC019BAF}" dt="2019-06-10T12:46:52.936" v="2892" actId="478"/>
          <ac:cxnSpMkLst>
            <pc:docMk/>
            <pc:sldMk cId="1385456523" sldId="265"/>
            <ac:cxnSpMk id="85" creationId="{00000000-0000-0000-0000-000000000000}"/>
          </ac:cxnSpMkLst>
        </pc:cxnChg>
        <pc:cxnChg chg="del">
          <ac:chgData name="xav" userId="c0b99192a4fae741" providerId="LiveId" clId="{DA1DD040-4788-49BA-903C-7C9DFC019BAF}" dt="2019-06-10T12:44:48.752" v="2880" actId="478"/>
          <ac:cxnSpMkLst>
            <pc:docMk/>
            <pc:sldMk cId="1385456523" sldId="265"/>
            <ac:cxnSpMk id="92" creationId="{00000000-0000-0000-0000-000000000000}"/>
          </ac:cxnSpMkLst>
        </pc:cxnChg>
        <pc:cxnChg chg="add del">
          <ac:chgData name="xav" userId="c0b99192a4fae741" providerId="LiveId" clId="{DA1DD040-4788-49BA-903C-7C9DFC019BAF}" dt="2019-06-10T12:43:08.257" v="2856" actId="478"/>
          <ac:cxnSpMkLst>
            <pc:docMk/>
            <pc:sldMk cId="1385456523" sldId="265"/>
            <ac:cxnSpMk id="94" creationId="{00000000-0000-0000-0000-000000000000}"/>
          </ac:cxnSpMkLst>
        </pc:cxnChg>
        <pc:cxnChg chg="del">
          <ac:chgData name="xav" userId="c0b99192a4fae741" providerId="LiveId" clId="{DA1DD040-4788-49BA-903C-7C9DFC019BAF}" dt="2019-06-10T12:44:58.024" v="2886" actId="478"/>
          <ac:cxnSpMkLst>
            <pc:docMk/>
            <pc:sldMk cId="1385456523" sldId="265"/>
            <ac:cxnSpMk id="95" creationId="{00000000-0000-0000-0000-000000000000}"/>
          </ac:cxnSpMkLst>
        </pc:cxnChg>
        <pc:cxnChg chg="del">
          <ac:chgData name="xav" userId="c0b99192a4fae741" providerId="LiveId" clId="{DA1DD040-4788-49BA-903C-7C9DFC019BAF}" dt="2019-06-10T12:44:59.272" v="2887" actId="478"/>
          <ac:cxnSpMkLst>
            <pc:docMk/>
            <pc:sldMk cId="1385456523" sldId="265"/>
            <ac:cxnSpMk id="98" creationId="{00000000-0000-0000-0000-000000000000}"/>
          </ac:cxnSpMkLst>
        </pc:cxnChg>
        <pc:cxnChg chg="del">
          <ac:chgData name="xav" userId="c0b99192a4fae741" providerId="LiveId" clId="{DA1DD040-4788-49BA-903C-7C9DFC019BAF}" dt="2019-06-10T12:44:49.696" v="2881" actId="478"/>
          <ac:cxnSpMkLst>
            <pc:docMk/>
            <pc:sldMk cId="1385456523" sldId="265"/>
            <ac:cxnSpMk id="99" creationId="{00000000-0000-0000-0000-000000000000}"/>
          </ac:cxnSpMkLst>
        </pc:cxnChg>
        <pc:cxnChg chg="del">
          <ac:chgData name="xav" userId="c0b99192a4fae741" providerId="LiveId" clId="{DA1DD040-4788-49BA-903C-7C9DFC019BAF}" dt="2019-06-10T12:46:56.864" v="2893" actId="478"/>
          <ac:cxnSpMkLst>
            <pc:docMk/>
            <pc:sldMk cId="1385456523" sldId="265"/>
            <ac:cxnSpMk id="110" creationId="{00000000-0000-0000-0000-000000000000}"/>
          </ac:cxnSpMkLst>
        </pc:cxnChg>
        <pc:cxnChg chg="del">
          <ac:chgData name="xav" userId="c0b99192a4fae741" providerId="LiveId" clId="{DA1DD040-4788-49BA-903C-7C9DFC019BAF}" dt="2019-06-10T12:46:56.864" v="2893" actId="478"/>
          <ac:cxnSpMkLst>
            <pc:docMk/>
            <pc:sldMk cId="1385456523" sldId="265"/>
            <ac:cxnSpMk id="111" creationId="{00000000-0000-0000-0000-000000000000}"/>
          </ac:cxnSpMkLst>
        </pc:cxnChg>
        <pc:cxnChg chg="del">
          <ac:chgData name="xav" userId="c0b99192a4fae741" providerId="LiveId" clId="{DA1DD040-4788-49BA-903C-7C9DFC019BAF}" dt="2019-06-10T12:46:56.864" v="2893" actId="478"/>
          <ac:cxnSpMkLst>
            <pc:docMk/>
            <pc:sldMk cId="1385456523" sldId="265"/>
            <ac:cxnSpMk id="112" creationId="{00000000-0000-0000-0000-000000000000}"/>
          </ac:cxnSpMkLst>
        </pc:cxnChg>
        <pc:cxnChg chg="del">
          <ac:chgData name="xav" userId="c0b99192a4fae741" providerId="LiveId" clId="{DA1DD040-4788-49BA-903C-7C9DFC019BAF}" dt="2019-06-10T12:46:56.864" v="2893" actId="478"/>
          <ac:cxnSpMkLst>
            <pc:docMk/>
            <pc:sldMk cId="1385456523" sldId="265"/>
            <ac:cxnSpMk id="113" creationId="{00000000-0000-0000-0000-000000000000}"/>
          </ac:cxnSpMkLst>
        </pc:cxnChg>
        <pc:cxnChg chg="del">
          <ac:chgData name="xav" userId="c0b99192a4fae741" providerId="LiveId" clId="{DA1DD040-4788-49BA-903C-7C9DFC019BAF}" dt="2019-06-10T12:44:50.448" v="2882" actId="478"/>
          <ac:cxnSpMkLst>
            <pc:docMk/>
            <pc:sldMk cId="1385456523" sldId="265"/>
            <ac:cxnSpMk id="117" creationId="{80B5786B-9A21-4F34-AD6F-2F9D9BF40D5A}"/>
          </ac:cxnSpMkLst>
        </pc:cxnChg>
      </pc:sldChg>
      <pc:sldChg chg="addSp delSp modSp add ord">
        <pc:chgData name="xav" userId="c0b99192a4fae741" providerId="LiveId" clId="{DA1DD040-4788-49BA-903C-7C9DFC019BAF}" dt="2019-06-10T14:24:23.538" v="5808" actId="20577"/>
        <pc:sldMkLst>
          <pc:docMk/>
          <pc:sldMk cId="3805590589" sldId="266"/>
        </pc:sldMkLst>
        <pc:spChg chg="del">
          <ac:chgData name="xav" userId="c0b99192a4fae741" providerId="LiveId" clId="{DA1DD040-4788-49BA-903C-7C9DFC019BAF}" dt="2019-06-10T12:52:15.213" v="3024" actId="478"/>
          <ac:spMkLst>
            <pc:docMk/>
            <pc:sldMk cId="3805590589" sldId="266"/>
            <ac:spMk id="2" creationId="{A396318D-F029-4F4F-9FD4-C18244F06AB9}"/>
          </ac:spMkLst>
        </pc:spChg>
        <pc:spChg chg="del">
          <ac:chgData name="xav" userId="c0b99192a4fae741" providerId="LiveId" clId="{DA1DD040-4788-49BA-903C-7C9DFC019BAF}" dt="2019-06-10T12:52:17.725" v="3025" actId="478"/>
          <ac:spMkLst>
            <pc:docMk/>
            <pc:sldMk cId="3805590589" sldId="266"/>
            <ac:spMk id="3" creationId="{423F6DAD-E1BF-4D82-B641-C014EC7CA7E2}"/>
          </ac:spMkLst>
        </pc:spChg>
        <pc:spChg chg="add mod">
          <ac:chgData name="xav" userId="c0b99192a4fae741" providerId="LiveId" clId="{DA1DD040-4788-49BA-903C-7C9DFC019BAF}" dt="2019-06-10T14:24:23.538" v="5808" actId="20577"/>
          <ac:spMkLst>
            <pc:docMk/>
            <pc:sldMk cId="3805590589" sldId="266"/>
            <ac:spMk id="4" creationId="{B064F520-A42C-4D71-8E59-77F5D076E780}"/>
          </ac:spMkLst>
        </pc:spChg>
        <pc:spChg chg="add del mod">
          <ac:chgData name="xav" userId="c0b99192a4fae741" providerId="LiveId" clId="{DA1DD040-4788-49BA-903C-7C9DFC019BAF}" dt="2019-06-10T12:55:29.847" v="3191"/>
          <ac:spMkLst>
            <pc:docMk/>
            <pc:sldMk cId="3805590589" sldId="266"/>
            <ac:spMk id="5" creationId="{0B0B5B51-A593-498C-A359-5B303DE9649C}"/>
          </ac:spMkLst>
        </pc:spChg>
      </pc:sldChg>
      <pc:sldChg chg="addSp delSp modSp add">
        <pc:chgData name="xav" userId="c0b99192a4fae741" providerId="LiveId" clId="{DA1DD040-4788-49BA-903C-7C9DFC019BAF}" dt="2019-06-11T19:25:30.938" v="6205" actId="6549"/>
        <pc:sldMkLst>
          <pc:docMk/>
          <pc:sldMk cId="2216533064" sldId="267"/>
        </pc:sldMkLst>
        <pc:spChg chg="del">
          <ac:chgData name="xav" userId="c0b99192a4fae741" providerId="LiveId" clId="{DA1DD040-4788-49BA-903C-7C9DFC019BAF}" dt="2019-06-10T12:55:34.852" v="3193" actId="478"/>
          <ac:spMkLst>
            <pc:docMk/>
            <pc:sldMk cId="2216533064" sldId="267"/>
            <ac:spMk id="2" creationId="{5C5F0BCD-CE07-45D6-AD66-259D83529E7D}"/>
          </ac:spMkLst>
        </pc:spChg>
        <pc:spChg chg="add mod">
          <ac:chgData name="xav" userId="c0b99192a4fae741" providerId="LiveId" clId="{DA1DD040-4788-49BA-903C-7C9DFC019BAF}" dt="2019-06-10T13:37:52.025" v="4359" actId="20577"/>
          <ac:spMkLst>
            <pc:docMk/>
            <pc:sldMk cId="2216533064" sldId="267"/>
            <ac:spMk id="3" creationId="{D28F5DDC-BE0A-4BE7-90D4-693C9FA5D824}"/>
          </ac:spMkLst>
        </pc:spChg>
        <pc:spChg chg="add mod">
          <ac:chgData name="xav" userId="c0b99192a4fae741" providerId="LiveId" clId="{DA1DD040-4788-49BA-903C-7C9DFC019BAF}" dt="2019-06-11T19:25:30.938" v="6205" actId="6549"/>
          <ac:spMkLst>
            <pc:docMk/>
            <pc:sldMk cId="2216533064" sldId="267"/>
            <ac:spMk id="4" creationId="{F3CC6F44-DB34-44C4-919E-1EC6DE5CBA7B}"/>
          </ac:spMkLst>
        </pc:spChg>
      </pc:sldChg>
    </pc:docChg>
  </pc:docChgLst>
  <pc:docChgLst>
    <pc:chgData name="xav" userId="c0b99192a4fae741" providerId="LiveId" clId="{2E78614B-7214-465C-8B65-853639901E73}"/>
    <pc:docChg chg="undo custSel modSld">
      <pc:chgData name="xav" userId="c0b99192a4fae741" providerId="LiveId" clId="{2E78614B-7214-465C-8B65-853639901E73}" dt="2019-06-19T18:46:44.482" v="376" actId="20577"/>
      <pc:docMkLst>
        <pc:docMk/>
      </pc:docMkLst>
      <pc:sldChg chg="addSp delSp modSp">
        <pc:chgData name="xav" userId="c0b99192a4fae741" providerId="LiveId" clId="{2E78614B-7214-465C-8B65-853639901E73}" dt="2019-06-19T18:25:27.834" v="329" actId="20577"/>
        <pc:sldMkLst>
          <pc:docMk/>
          <pc:sldMk cId="3788141317" sldId="262"/>
        </pc:sldMkLst>
        <pc:spChg chg="mod">
          <ac:chgData name="xav" userId="c0b99192a4fae741" providerId="LiveId" clId="{2E78614B-7214-465C-8B65-853639901E73}" dt="2019-06-19T18:24:41.611" v="305" actId="1076"/>
          <ac:spMkLst>
            <pc:docMk/>
            <pc:sldMk cId="3788141317" sldId="262"/>
            <ac:spMk id="16" creationId="{479394F1-4686-4A12-BC05-AF123C889845}"/>
          </ac:spMkLst>
        </pc:spChg>
        <pc:spChg chg="add mod">
          <ac:chgData name="xav" userId="c0b99192a4fae741" providerId="LiveId" clId="{2E78614B-7214-465C-8B65-853639901E73}" dt="2019-06-19T18:19:17.653" v="232" actId="1076"/>
          <ac:spMkLst>
            <pc:docMk/>
            <pc:sldMk cId="3788141317" sldId="262"/>
            <ac:spMk id="74" creationId="{657A01B2-2861-4939-AA15-E6228E5003AA}"/>
          </ac:spMkLst>
        </pc:spChg>
        <pc:spChg chg="add mod">
          <ac:chgData name="xav" userId="c0b99192a4fae741" providerId="LiveId" clId="{2E78614B-7214-465C-8B65-853639901E73}" dt="2019-06-19T18:19:53.100" v="251" actId="20577"/>
          <ac:spMkLst>
            <pc:docMk/>
            <pc:sldMk cId="3788141317" sldId="262"/>
            <ac:spMk id="75" creationId="{FF728321-ECC6-44AC-84A8-3857C898B12D}"/>
          </ac:spMkLst>
        </pc:spChg>
        <pc:spChg chg="mod">
          <ac:chgData name="xav" userId="c0b99192a4fae741" providerId="LiveId" clId="{2E78614B-7214-465C-8B65-853639901E73}" dt="2019-06-19T18:24:16.723" v="303" actId="1076"/>
          <ac:spMkLst>
            <pc:docMk/>
            <pc:sldMk cId="3788141317" sldId="262"/>
            <ac:spMk id="83" creationId="{CDE1EA77-FE96-4ADB-8588-73237650AFD5}"/>
          </ac:spMkLst>
        </pc:spChg>
        <pc:spChg chg="mod">
          <ac:chgData name="xav" userId="c0b99192a4fae741" providerId="LiveId" clId="{2E78614B-7214-465C-8B65-853639901E73}" dt="2019-06-19T18:24:03.315" v="301" actId="1076"/>
          <ac:spMkLst>
            <pc:docMk/>
            <pc:sldMk cId="3788141317" sldId="262"/>
            <ac:spMk id="84" creationId="{85616E3E-0AEC-4298-97BA-D5E8ECD3AF59}"/>
          </ac:spMkLst>
        </pc:spChg>
        <pc:spChg chg="del">
          <ac:chgData name="xav" userId="c0b99192a4fae741" providerId="LiveId" clId="{2E78614B-7214-465C-8B65-853639901E73}" dt="2019-06-19T18:17:21.430" v="163" actId="478"/>
          <ac:spMkLst>
            <pc:docMk/>
            <pc:sldMk cId="3788141317" sldId="262"/>
            <ac:spMk id="85" creationId="{53BCC7F3-ECFD-4037-81CD-62091043F44B}"/>
          </ac:spMkLst>
        </pc:spChg>
        <pc:spChg chg="mod">
          <ac:chgData name="xav" userId="c0b99192a4fae741" providerId="LiveId" clId="{2E78614B-7214-465C-8B65-853639901E73}" dt="2019-06-19T18:24:30.475" v="304" actId="1076"/>
          <ac:spMkLst>
            <pc:docMk/>
            <pc:sldMk cId="3788141317" sldId="262"/>
            <ac:spMk id="89" creationId="{E45DD641-9A72-42D6-9F3B-2C93F65857CA}"/>
          </ac:spMkLst>
        </pc:spChg>
        <pc:spChg chg="mod">
          <ac:chgData name="xav" userId="c0b99192a4fae741" providerId="LiveId" clId="{2E78614B-7214-465C-8B65-853639901E73}" dt="2019-06-19T18:16:09.127" v="148" actId="1076"/>
          <ac:spMkLst>
            <pc:docMk/>
            <pc:sldMk cId="3788141317" sldId="262"/>
            <ac:spMk id="92" creationId="{2F07F9E1-D7DA-4E73-904A-133C8900C989}"/>
          </ac:spMkLst>
        </pc:spChg>
        <pc:spChg chg="mod">
          <ac:chgData name="xav" userId="c0b99192a4fae741" providerId="LiveId" clId="{2E78614B-7214-465C-8B65-853639901E73}" dt="2019-06-19T18:19:10.150" v="231" actId="1076"/>
          <ac:spMkLst>
            <pc:docMk/>
            <pc:sldMk cId="3788141317" sldId="262"/>
            <ac:spMk id="94" creationId="{C5434D6B-1930-4648-B809-70AC3C53C6DC}"/>
          </ac:spMkLst>
        </pc:spChg>
        <pc:spChg chg="mod">
          <ac:chgData name="xav" userId="c0b99192a4fae741" providerId="LiveId" clId="{2E78614B-7214-465C-8B65-853639901E73}" dt="2019-06-19T18:20:25.196" v="255" actId="1076"/>
          <ac:spMkLst>
            <pc:docMk/>
            <pc:sldMk cId="3788141317" sldId="262"/>
            <ac:spMk id="95" creationId="{AE4FE086-198C-4B58-99A5-C6D4E7604FCE}"/>
          </ac:spMkLst>
        </pc:spChg>
        <pc:spChg chg="del">
          <ac:chgData name="xav" userId="c0b99192a4fae741" providerId="LiveId" clId="{2E78614B-7214-465C-8B65-853639901E73}" dt="2019-06-19T18:11:25.824" v="52" actId="478"/>
          <ac:spMkLst>
            <pc:docMk/>
            <pc:sldMk cId="3788141317" sldId="262"/>
            <ac:spMk id="111" creationId="{514430EF-2166-40B6-BEE7-8F8B1B589DFA}"/>
          </ac:spMkLst>
        </pc:spChg>
        <pc:spChg chg="del">
          <ac:chgData name="xav" userId="c0b99192a4fae741" providerId="LiveId" clId="{2E78614B-7214-465C-8B65-853639901E73}" dt="2019-06-19T18:12:04.328" v="62" actId="478"/>
          <ac:spMkLst>
            <pc:docMk/>
            <pc:sldMk cId="3788141317" sldId="262"/>
            <ac:spMk id="112" creationId="{8C640E2A-9131-4C25-A90B-ADD3DB859D8F}"/>
          </ac:spMkLst>
        </pc:spChg>
        <pc:spChg chg="del">
          <ac:chgData name="xav" userId="c0b99192a4fae741" providerId="LiveId" clId="{2E78614B-7214-465C-8B65-853639901E73}" dt="2019-06-19T18:11:28.336" v="53" actId="478"/>
          <ac:spMkLst>
            <pc:docMk/>
            <pc:sldMk cId="3788141317" sldId="262"/>
            <ac:spMk id="114" creationId="{E86A41D1-1740-47D7-9020-C2A73B7037D9}"/>
          </ac:spMkLst>
        </pc:spChg>
        <pc:spChg chg="del">
          <ac:chgData name="xav" userId="c0b99192a4fae741" providerId="LiveId" clId="{2E78614B-7214-465C-8B65-853639901E73}" dt="2019-06-19T18:11:31.272" v="54" actId="478"/>
          <ac:spMkLst>
            <pc:docMk/>
            <pc:sldMk cId="3788141317" sldId="262"/>
            <ac:spMk id="115" creationId="{9220495D-E82B-49AE-AEBA-0FA14A97CA3A}"/>
          </ac:spMkLst>
        </pc:spChg>
        <pc:spChg chg="del">
          <ac:chgData name="xav" userId="c0b99192a4fae741" providerId="LiveId" clId="{2E78614B-7214-465C-8B65-853639901E73}" dt="2019-06-19T18:11:46.808" v="60" actId="478"/>
          <ac:spMkLst>
            <pc:docMk/>
            <pc:sldMk cId="3788141317" sldId="262"/>
            <ac:spMk id="116" creationId="{AFE55C94-0C66-4701-9921-441CEE442941}"/>
          </ac:spMkLst>
        </pc:spChg>
        <pc:spChg chg="del">
          <ac:chgData name="xav" userId="c0b99192a4fae741" providerId="LiveId" clId="{2E78614B-7214-465C-8B65-853639901E73}" dt="2019-06-19T18:11:32.752" v="55" actId="478"/>
          <ac:spMkLst>
            <pc:docMk/>
            <pc:sldMk cId="3788141317" sldId="262"/>
            <ac:spMk id="117" creationId="{DE1F4539-087A-456E-A698-84C262002358}"/>
          </ac:spMkLst>
        </pc:spChg>
        <pc:spChg chg="del">
          <ac:chgData name="xav" userId="c0b99192a4fae741" providerId="LiveId" clId="{2E78614B-7214-465C-8B65-853639901E73}" dt="2019-06-19T18:11:44.401" v="59" actId="478"/>
          <ac:spMkLst>
            <pc:docMk/>
            <pc:sldMk cId="3788141317" sldId="262"/>
            <ac:spMk id="118" creationId="{A39A5C29-B495-4B92-BA23-A84E0A981388}"/>
          </ac:spMkLst>
        </pc:spChg>
        <pc:spChg chg="del">
          <ac:chgData name="xav" userId="c0b99192a4fae741" providerId="LiveId" clId="{2E78614B-7214-465C-8B65-853639901E73}" dt="2019-06-19T18:11:41.449" v="58" actId="478"/>
          <ac:spMkLst>
            <pc:docMk/>
            <pc:sldMk cId="3788141317" sldId="262"/>
            <ac:spMk id="119" creationId="{8BCA3FDA-BE3C-4EDB-8EA7-696A4D43E7D7}"/>
          </ac:spMkLst>
        </pc:spChg>
        <pc:spChg chg="del">
          <ac:chgData name="xav" userId="c0b99192a4fae741" providerId="LiveId" clId="{2E78614B-7214-465C-8B65-853639901E73}" dt="2019-06-19T18:11:40.143" v="57" actId="478"/>
          <ac:spMkLst>
            <pc:docMk/>
            <pc:sldMk cId="3788141317" sldId="262"/>
            <ac:spMk id="122" creationId="{6A04736E-7A1C-4995-B474-C141A8DC2E5D}"/>
          </ac:spMkLst>
        </pc:spChg>
        <pc:spChg chg="del">
          <ac:chgData name="xav" userId="c0b99192a4fae741" providerId="LiveId" clId="{2E78614B-7214-465C-8B65-853639901E73}" dt="2019-06-19T18:12:18.511" v="65" actId="478"/>
          <ac:spMkLst>
            <pc:docMk/>
            <pc:sldMk cId="3788141317" sldId="262"/>
            <ac:spMk id="132" creationId="{B234F062-DE72-4971-B027-260437BE963F}"/>
          </ac:spMkLst>
        </pc:spChg>
        <pc:spChg chg="del">
          <ac:chgData name="xav" userId="c0b99192a4fae741" providerId="LiveId" clId="{2E78614B-7214-465C-8B65-853639901E73}" dt="2019-06-19T18:12:14.592" v="64" actId="478"/>
          <ac:spMkLst>
            <pc:docMk/>
            <pc:sldMk cId="3788141317" sldId="262"/>
            <ac:spMk id="133" creationId="{E707ABAA-1E44-4E38-8891-0A714C9EC04F}"/>
          </ac:spMkLst>
        </pc:spChg>
        <pc:spChg chg="del mod">
          <ac:chgData name="xav" userId="c0b99192a4fae741" providerId="LiveId" clId="{2E78614B-7214-465C-8B65-853639901E73}" dt="2019-06-19T18:22:39.812" v="287" actId="478"/>
          <ac:spMkLst>
            <pc:docMk/>
            <pc:sldMk cId="3788141317" sldId="262"/>
            <ac:spMk id="135" creationId="{A3DCB873-F623-45FE-9EAB-96277B0EC702}"/>
          </ac:spMkLst>
        </pc:spChg>
        <pc:spChg chg="del mod">
          <ac:chgData name="xav" userId="c0b99192a4fae741" providerId="LiveId" clId="{2E78614B-7214-465C-8B65-853639901E73}" dt="2019-06-19T18:12:21.439" v="67" actId="478"/>
          <ac:spMkLst>
            <pc:docMk/>
            <pc:sldMk cId="3788141317" sldId="262"/>
            <ac:spMk id="142" creationId="{B1C59F60-0CDB-4CBC-BD51-3436E941CD88}"/>
          </ac:spMkLst>
        </pc:spChg>
        <pc:spChg chg="del">
          <ac:chgData name="xav" userId="c0b99192a4fae741" providerId="LiveId" clId="{2E78614B-7214-465C-8B65-853639901E73}" dt="2019-06-19T18:12:23.184" v="68" actId="478"/>
          <ac:spMkLst>
            <pc:docMk/>
            <pc:sldMk cId="3788141317" sldId="262"/>
            <ac:spMk id="143" creationId="{8EED01CE-C7B6-4ABE-B4D3-1AD70C87604D}"/>
          </ac:spMkLst>
        </pc:spChg>
        <pc:spChg chg="mod">
          <ac:chgData name="xav" userId="c0b99192a4fae741" providerId="LiveId" clId="{2E78614B-7214-465C-8B65-853639901E73}" dt="2019-06-19T18:16:09.127" v="148" actId="1076"/>
          <ac:spMkLst>
            <pc:docMk/>
            <pc:sldMk cId="3788141317" sldId="262"/>
            <ac:spMk id="145" creationId="{8B7255C9-15FB-4BDE-877B-83EF7E0E31A8}"/>
          </ac:spMkLst>
        </pc:spChg>
        <pc:spChg chg="mod">
          <ac:chgData name="xav" userId="c0b99192a4fae741" providerId="LiveId" clId="{2E78614B-7214-465C-8B65-853639901E73}" dt="2019-06-19T18:16:09.127" v="148" actId="1076"/>
          <ac:spMkLst>
            <pc:docMk/>
            <pc:sldMk cId="3788141317" sldId="262"/>
            <ac:spMk id="152" creationId="{8BF2D371-03CE-4142-9F6F-0D292E722EF4}"/>
          </ac:spMkLst>
        </pc:spChg>
        <pc:spChg chg="mod">
          <ac:chgData name="xav" userId="c0b99192a4fae741" providerId="LiveId" clId="{2E78614B-7214-465C-8B65-853639901E73}" dt="2019-06-19T18:16:09.127" v="148" actId="1076"/>
          <ac:spMkLst>
            <pc:docMk/>
            <pc:sldMk cId="3788141317" sldId="262"/>
            <ac:spMk id="153" creationId="{21C56D7F-CCBA-4F65-9046-6D44ED23960D}"/>
          </ac:spMkLst>
        </pc:spChg>
        <pc:spChg chg="mod">
          <ac:chgData name="xav" userId="c0b99192a4fae741" providerId="LiveId" clId="{2E78614B-7214-465C-8B65-853639901E73}" dt="2019-06-19T18:16:09.127" v="148" actId="1076"/>
          <ac:spMkLst>
            <pc:docMk/>
            <pc:sldMk cId="3788141317" sldId="262"/>
            <ac:spMk id="154" creationId="{DACF7027-5A39-4714-964B-B0A1BAD6711C}"/>
          </ac:spMkLst>
        </pc:spChg>
        <pc:spChg chg="mod">
          <ac:chgData name="xav" userId="c0b99192a4fae741" providerId="LiveId" clId="{2E78614B-7214-465C-8B65-853639901E73}" dt="2019-06-19T18:16:09.127" v="148" actId="1076"/>
          <ac:spMkLst>
            <pc:docMk/>
            <pc:sldMk cId="3788141317" sldId="262"/>
            <ac:spMk id="155" creationId="{42D017F8-776E-4C27-930E-AB05391CF683}"/>
          </ac:spMkLst>
        </pc:spChg>
        <pc:spChg chg="mod">
          <ac:chgData name="xav" userId="c0b99192a4fae741" providerId="LiveId" clId="{2E78614B-7214-465C-8B65-853639901E73}" dt="2019-06-19T18:16:09.127" v="148" actId="1076"/>
          <ac:spMkLst>
            <pc:docMk/>
            <pc:sldMk cId="3788141317" sldId="262"/>
            <ac:spMk id="162" creationId="{19467CB2-8886-44C1-AD7B-111475E0CB04}"/>
          </ac:spMkLst>
        </pc:spChg>
        <pc:spChg chg="mod">
          <ac:chgData name="xav" userId="c0b99192a4fae741" providerId="LiveId" clId="{2E78614B-7214-465C-8B65-853639901E73}" dt="2019-06-19T18:16:09.127" v="148" actId="1076"/>
          <ac:spMkLst>
            <pc:docMk/>
            <pc:sldMk cId="3788141317" sldId="262"/>
            <ac:spMk id="163" creationId="{28B6DBA9-484B-4474-84DD-203EFED5A2F6}"/>
          </ac:spMkLst>
        </pc:spChg>
        <pc:spChg chg="mod">
          <ac:chgData name="xav" userId="c0b99192a4fae741" providerId="LiveId" clId="{2E78614B-7214-465C-8B65-853639901E73}" dt="2019-06-19T18:16:09.127" v="148" actId="1076"/>
          <ac:spMkLst>
            <pc:docMk/>
            <pc:sldMk cId="3788141317" sldId="262"/>
            <ac:spMk id="164" creationId="{C9AC760C-D290-4929-859B-C99828C14E6F}"/>
          </ac:spMkLst>
        </pc:spChg>
        <pc:spChg chg="mod">
          <ac:chgData name="xav" userId="c0b99192a4fae741" providerId="LiveId" clId="{2E78614B-7214-465C-8B65-853639901E73}" dt="2019-06-19T18:16:09.127" v="148" actId="1076"/>
          <ac:spMkLst>
            <pc:docMk/>
            <pc:sldMk cId="3788141317" sldId="262"/>
            <ac:spMk id="165" creationId="{44D8B97C-E22A-4AC6-B7E5-F81FB91F50C8}"/>
          </ac:spMkLst>
        </pc:spChg>
        <pc:spChg chg="mod">
          <ac:chgData name="xav" userId="c0b99192a4fae741" providerId="LiveId" clId="{2E78614B-7214-465C-8B65-853639901E73}" dt="2019-06-19T18:20:05.925" v="254" actId="1076"/>
          <ac:spMkLst>
            <pc:docMk/>
            <pc:sldMk cId="3788141317" sldId="262"/>
            <ac:spMk id="167" creationId="{75BEEA8A-568E-49C4-A68E-C594146FC6F7}"/>
          </ac:spMkLst>
        </pc:spChg>
        <pc:spChg chg="mod">
          <ac:chgData name="xav" userId="c0b99192a4fae741" providerId="LiveId" clId="{2E78614B-7214-465C-8B65-853639901E73}" dt="2019-06-19T18:24:09.275" v="302" actId="1076"/>
          <ac:spMkLst>
            <pc:docMk/>
            <pc:sldMk cId="3788141317" sldId="262"/>
            <ac:spMk id="170" creationId="{CB01260D-41EE-4FAE-A7A4-09C4DD1AACFA}"/>
          </ac:spMkLst>
        </pc:spChg>
        <pc:spChg chg="mod">
          <ac:chgData name="xav" userId="c0b99192a4fae741" providerId="LiveId" clId="{2E78614B-7214-465C-8B65-853639901E73}" dt="2019-06-19T18:25:11.298" v="313" actId="20577"/>
          <ac:spMkLst>
            <pc:docMk/>
            <pc:sldMk cId="3788141317" sldId="262"/>
            <ac:spMk id="171" creationId="{D419F10F-F001-41F8-881D-4EB8B874C87A}"/>
          </ac:spMkLst>
        </pc:spChg>
        <pc:spChg chg="mod">
          <ac:chgData name="xav" userId="c0b99192a4fae741" providerId="LiveId" clId="{2E78614B-7214-465C-8B65-853639901E73}" dt="2019-06-19T18:22:00.987" v="286" actId="20577"/>
          <ac:spMkLst>
            <pc:docMk/>
            <pc:sldMk cId="3788141317" sldId="262"/>
            <ac:spMk id="173" creationId="{C65DD026-30CC-4CCF-A250-49A87714C6E2}"/>
          </ac:spMkLst>
        </pc:spChg>
        <pc:spChg chg="del mod">
          <ac:chgData name="xav" userId="c0b99192a4fae741" providerId="LiveId" clId="{2E78614B-7214-465C-8B65-853639901E73}" dt="2019-06-19T18:20:40.372" v="258" actId="478"/>
          <ac:spMkLst>
            <pc:docMk/>
            <pc:sldMk cId="3788141317" sldId="262"/>
            <ac:spMk id="175" creationId="{F51FB5F2-F4A1-440C-B615-E3C8683F6C16}"/>
          </ac:spMkLst>
        </pc:spChg>
        <pc:spChg chg="mod">
          <ac:chgData name="xav" userId="c0b99192a4fae741" providerId="LiveId" clId="{2E78614B-7214-465C-8B65-853639901E73}" dt="2019-06-19T18:20:25.196" v="255" actId="1076"/>
          <ac:spMkLst>
            <pc:docMk/>
            <pc:sldMk cId="3788141317" sldId="262"/>
            <ac:spMk id="179" creationId="{812FF3F7-0C71-446F-8522-68E8D848CBBA}"/>
          </ac:spMkLst>
        </pc:spChg>
        <pc:spChg chg="mod">
          <ac:chgData name="xav" userId="c0b99192a4fae741" providerId="LiveId" clId="{2E78614B-7214-465C-8B65-853639901E73}" dt="2019-06-19T18:21:45.460" v="263" actId="1076"/>
          <ac:spMkLst>
            <pc:docMk/>
            <pc:sldMk cId="3788141317" sldId="262"/>
            <ac:spMk id="181" creationId="{AE69E316-DBB6-4FC7-AAA9-96DA44840B55}"/>
          </ac:spMkLst>
        </pc:spChg>
        <pc:spChg chg="del mod">
          <ac:chgData name="xav" userId="c0b99192a4fae741" providerId="LiveId" clId="{2E78614B-7214-465C-8B65-853639901E73}" dt="2019-06-19T18:21:41.004" v="262" actId="478"/>
          <ac:spMkLst>
            <pc:docMk/>
            <pc:sldMk cId="3788141317" sldId="262"/>
            <ac:spMk id="183" creationId="{950F2C4F-0EDD-4E21-A689-A0FCD43112EC}"/>
          </ac:spMkLst>
        </pc:spChg>
        <pc:spChg chg="mod">
          <ac:chgData name="xav" userId="c0b99192a4fae741" providerId="LiveId" clId="{2E78614B-7214-465C-8B65-853639901E73}" dt="2019-06-19T18:25:27.834" v="329" actId="20577"/>
          <ac:spMkLst>
            <pc:docMk/>
            <pc:sldMk cId="3788141317" sldId="262"/>
            <ac:spMk id="185" creationId="{265AD8B6-9230-4C53-BC31-6CF95E658041}"/>
          </ac:spMkLst>
        </pc:spChg>
        <pc:picChg chg="mod ord">
          <ac:chgData name="xav" userId="c0b99192a4fae741" providerId="LiveId" clId="{2E78614B-7214-465C-8B65-853639901E73}" dt="2019-06-19T18:23:51.995" v="300" actId="1076"/>
          <ac:picMkLst>
            <pc:docMk/>
            <pc:sldMk cId="3788141317" sldId="262"/>
            <ac:picMk id="78" creationId="{00000000-0000-0000-0000-000000000000}"/>
          </ac:picMkLst>
        </pc:picChg>
        <pc:cxnChg chg="del">
          <ac:chgData name="xav" userId="c0b99192a4fae741" providerId="LiveId" clId="{2E78614B-7214-465C-8B65-853639901E73}" dt="2019-06-19T18:12:01.703" v="61" actId="478"/>
          <ac:cxnSpMkLst>
            <pc:docMk/>
            <pc:sldMk cId="3788141317" sldId="262"/>
            <ac:cxnSpMk id="131" creationId="{654320C4-44A9-4AC5-AD63-C8CCDBCAB071}"/>
          </ac:cxnSpMkLst>
        </pc:cxnChg>
        <pc:cxnChg chg="mod">
          <ac:chgData name="xav" userId="c0b99192a4fae741" providerId="LiveId" clId="{2E78614B-7214-465C-8B65-853639901E73}" dt="2019-06-19T18:16:09.127" v="148" actId="1076"/>
          <ac:cxnSpMkLst>
            <pc:docMk/>
            <pc:sldMk cId="3788141317" sldId="262"/>
            <ac:cxnSpMk id="144" creationId="{738F6D28-E661-46E6-A046-4E0443576F72}"/>
          </ac:cxnSpMkLst>
        </pc:cxnChg>
        <pc:cxnChg chg="mod">
          <ac:chgData name="xav" userId="c0b99192a4fae741" providerId="LiveId" clId="{2E78614B-7214-465C-8B65-853639901E73}" dt="2019-06-19T18:14:38.520" v="116" actId="1076"/>
          <ac:cxnSpMkLst>
            <pc:docMk/>
            <pc:sldMk cId="3788141317" sldId="262"/>
            <ac:cxnSpMk id="169" creationId="{F86F7471-6FF5-4BF5-8C70-3349E33E0E2E}"/>
          </ac:cxnSpMkLst>
        </pc:cxnChg>
        <pc:cxnChg chg="mod">
          <ac:chgData name="xav" userId="c0b99192a4fae741" providerId="LiveId" clId="{2E78614B-7214-465C-8B65-853639901E73}" dt="2019-06-19T18:25:04.863" v="309" actId="14100"/>
          <ac:cxnSpMkLst>
            <pc:docMk/>
            <pc:sldMk cId="3788141317" sldId="262"/>
            <ac:cxnSpMk id="172" creationId="{46EE6894-105B-4C8B-806E-E3CDC31C8090}"/>
          </ac:cxnSpMkLst>
        </pc:cxnChg>
        <pc:cxnChg chg="del">
          <ac:chgData name="xav" userId="c0b99192a4fae741" providerId="LiveId" clId="{2E78614B-7214-465C-8B65-853639901E73}" dt="2019-06-19T18:12:07.360" v="63" actId="478"/>
          <ac:cxnSpMkLst>
            <pc:docMk/>
            <pc:sldMk cId="3788141317" sldId="262"/>
            <ac:cxnSpMk id="176" creationId="{2CCBB6FB-95F6-4BF9-9541-242D74BDA857}"/>
          </ac:cxnSpMkLst>
        </pc:cxnChg>
        <pc:cxnChg chg="mod">
          <ac:chgData name="xav" userId="c0b99192a4fae741" providerId="LiveId" clId="{2E78614B-7214-465C-8B65-853639901E73}" dt="2019-06-19T18:21:11.772" v="259" actId="1076"/>
          <ac:cxnSpMkLst>
            <pc:docMk/>
            <pc:sldMk cId="3788141317" sldId="262"/>
            <ac:cxnSpMk id="180" creationId="{AD4AF4E0-1730-4F9B-B0F3-4AB8E9B470AB}"/>
          </ac:cxnSpMkLst>
        </pc:cxnChg>
        <pc:cxnChg chg="mod">
          <ac:chgData name="xav" userId="c0b99192a4fae741" providerId="LiveId" clId="{2E78614B-7214-465C-8B65-853639901E73}" dt="2019-06-19T18:20:25.196" v="255" actId="1076"/>
          <ac:cxnSpMkLst>
            <pc:docMk/>
            <pc:sldMk cId="3788141317" sldId="262"/>
            <ac:cxnSpMk id="182" creationId="{0924CE1C-A8E5-4015-B089-77D23F88D8E0}"/>
          </ac:cxnSpMkLst>
        </pc:cxnChg>
        <pc:cxnChg chg="mod">
          <ac:chgData name="xav" userId="c0b99192a4fae741" providerId="LiveId" clId="{2E78614B-7214-465C-8B65-853639901E73}" dt="2019-06-19T18:20:34.485" v="256" actId="1076"/>
          <ac:cxnSpMkLst>
            <pc:docMk/>
            <pc:sldMk cId="3788141317" sldId="262"/>
            <ac:cxnSpMk id="184" creationId="{6F995A2D-652A-4E67-9EC3-81FA59769525}"/>
          </ac:cxnSpMkLst>
        </pc:cxnChg>
        <pc:cxnChg chg="mod">
          <ac:chgData name="xav" userId="c0b99192a4fae741" providerId="LiveId" clId="{2E78614B-7214-465C-8B65-853639901E73}" dt="2019-06-19T18:24:52.363" v="307" actId="1076"/>
          <ac:cxnSpMkLst>
            <pc:docMk/>
            <pc:sldMk cId="3788141317" sldId="262"/>
            <ac:cxnSpMk id="186" creationId="{380C7B23-BB10-4677-8ADB-001887D47A18}"/>
          </ac:cxnSpMkLst>
        </pc:cxnChg>
      </pc:sldChg>
      <pc:sldChg chg="addSp delSp modSp">
        <pc:chgData name="xav" userId="c0b99192a4fae741" providerId="LiveId" clId="{2E78614B-7214-465C-8B65-853639901E73}" dt="2019-06-19T18:00:21.116" v="12" actId="478"/>
        <pc:sldMkLst>
          <pc:docMk/>
          <pc:sldMk cId="1850797315" sldId="263"/>
        </pc:sldMkLst>
        <pc:spChg chg="add del">
          <ac:chgData name="xav" userId="c0b99192a4fae741" providerId="LiveId" clId="{2E78614B-7214-465C-8B65-853639901E73}" dt="2019-06-19T18:00:10.591" v="11" actId="478"/>
          <ac:spMkLst>
            <pc:docMk/>
            <pc:sldMk cId="1850797315" sldId="263"/>
            <ac:spMk id="37" creationId="{121B5D7A-5327-41B4-B57C-8A88003F713E}"/>
          </ac:spMkLst>
        </pc:spChg>
        <pc:spChg chg="add del">
          <ac:chgData name="xav" userId="c0b99192a4fae741" providerId="LiveId" clId="{2E78614B-7214-465C-8B65-853639901E73}" dt="2019-06-19T18:00:21.116" v="12" actId="478"/>
          <ac:spMkLst>
            <pc:docMk/>
            <pc:sldMk cId="1850797315" sldId="263"/>
            <ac:spMk id="38" creationId="{60194479-62A9-4A1A-8DE3-B96CDD319771}"/>
          </ac:spMkLst>
        </pc:spChg>
        <pc:picChg chg="add">
          <ac:chgData name="xav" userId="c0b99192a4fae741" providerId="LiveId" clId="{2E78614B-7214-465C-8B65-853639901E73}" dt="2019-06-19T17:59:48.797" v="10"/>
          <ac:picMkLst>
            <pc:docMk/>
            <pc:sldMk cId="1850797315" sldId="263"/>
            <ac:picMk id="36" creationId="{599A54DC-BA63-45FB-AF0C-0A23534B7E35}"/>
          </ac:picMkLst>
        </pc:picChg>
        <pc:picChg chg="mod">
          <ac:chgData name="xav" userId="c0b99192a4fae741" providerId="LiveId" clId="{2E78614B-7214-465C-8B65-853639901E73}" dt="2019-06-19T17:59:45.252" v="9" actId="1076"/>
          <ac:picMkLst>
            <pc:docMk/>
            <pc:sldMk cId="1850797315" sldId="263"/>
            <ac:picMk id="107" creationId="{00000000-0000-0000-0000-000000000000}"/>
          </ac:picMkLst>
        </pc:picChg>
      </pc:sldChg>
      <pc:sldChg chg="modSp">
        <pc:chgData name="xav" userId="c0b99192a4fae741" providerId="LiveId" clId="{2E78614B-7214-465C-8B65-853639901E73}" dt="2019-06-19T18:26:53.521" v="339" actId="20577"/>
        <pc:sldMkLst>
          <pc:docMk/>
          <pc:sldMk cId="1385456523" sldId="265"/>
        </pc:sldMkLst>
        <pc:spChg chg="mod">
          <ac:chgData name="xav" userId="c0b99192a4fae741" providerId="LiveId" clId="{2E78614B-7214-465C-8B65-853639901E73}" dt="2019-06-19T18:26:53.521" v="339" actId="20577"/>
          <ac:spMkLst>
            <pc:docMk/>
            <pc:sldMk cId="1385456523" sldId="265"/>
            <ac:spMk id="119" creationId="{8946B7A2-46CA-4D09-A205-CE3B8F690DF5}"/>
          </ac:spMkLst>
        </pc:spChg>
      </pc:sldChg>
      <pc:sldChg chg="modSp">
        <pc:chgData name="xav" userId="c0b99192a4fae741" providerId="LiveId" clId="{2E78614B-7214-465C-8B65-853639901E73}" dt="2019-06-19T17:56:39.525" v="8" actId="20577"/>
        <pc:sldMkLst>
          <pc:docMk/>
          <pc:sldMk cId="3805590589" sldId="266"/>
        </pc:sldMkLst>
        <pc:spChg chg="mod">
          <ac:chgData name="xav" userId="c0b99192a4fae741" providerId="LiveId" clId="{2E78614B-7214-465C-8B65-853639901E73}" dt="2019-06-19T17:56:39.525" v="8" actId="20577"/>
          <ac:spMkLst>
            <pc:docMk/>
            <pc:sldMk cId="3805590589" sldId="266"/>
            <ac:spMk id="4" creationId="{B064F520-A42C-4D71-8E59-77F5D076E780}"/>
          </ac:spMkLst>
        </pc:spChg>
      </pc:sldChg>
      <pc:sldChg chg="modSp">
        <pc:chgData name="xav" userId="c0b99192a4fae741" providerId="LiveId" clId="{2E78614B-7214-465C-8B65-853639901E73}" dt="2019-06-19T18:46:44.482" v="376" actId="20577"/>
        <pc:sldMkLst>
          <pc:docMk/>
          <pc:sldMk cId="2216533064" sldId="267"/>
        </pc:sldMkLst>
        <pc:spChg chg="mod">
          <ac:chgData name="xav" userId="c0b99192a4fae741" providerId="LiveId" clId="{2E78614B-7214-465C-8B65-853639901E73}" dt="2019-06-19T18:46:44.482" v="376" actId="20577"/>
          <ac:spMkLst>
            <pc:docMk/>
            <pc:sldMk cId="2216533064" sldId="267"/>
            <ac:spMk id="4" creationId="{F3CC6F44-DB34-44C4-919E-1EC6DE5CBA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674e02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674e02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674e028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9674e028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91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07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06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49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37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edicaments.fr/api/v1/medicaments/65196753" TargetMode="External"/><Relationship Id="rId2" Type="http://schemas.openxmlformats.org/officeDocument/2006/relationships/hyperlink" Target="https://www.open-medicaments.fr/api/v1/medicaments?query=dolipra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064F520-A42C-4D71-8E59-77F5D076E780}"/>
              </a:ext>
            </a:extLst>
          </p:cNvPr>
          <p:cNvSpPr txBox="1"/>
          <p:nvPr/>
        </p:nvSpPr>
        <p:spPr>
          <a:xfrm>
            <a:off x="460690" y="126742"/>
            <a:ext cx="33295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Cahier des Charges</a:t>
            </a:r>
          </a:p>
          <a:p>
            <a:r>
              <a:rPr lang="fr-FR" sz="800" dirty="0"/>
              <a:t>DIGIPILLS-PWA </a:t>
            </a:r>
          </a:p>
          <a:p>
            <a:endParaRPr lang="fr-FR" sz="800" dirty="0"/>
          </a:p>
          <a:p>
            <a:r>
              <a:rPr lang="fr-FR" sz="800" dirty="0"/>
              <a:t>L’usager devra s’inscrire et se connecter.</a:t>
            </a:r>
          </a:p>
          <a:p>
            <a:endParaRPr lang="fr-FR" sz="800" dirty="0"/>
          </a:p>
          <a:p>
            <a:r>
              <a:rPr lang="fr-FR" sz="800" dirty="0"/>
              <a:t>La vue Accueil permet de voir la liste des médicaments en mémoire, l’utilisateur peux voir la prochaine notification de prise, supprimer la vignette , clic sur l’étiquette pour vue Modifier</a:t>
            </a:r>
          </a:p>
          <a:p>
            <a:endParaRPr lang="fr-FR" sz="800" dirty="0"/>
          </a:p>
          <a:p>
            <a:r>
              <a:rPr lang="fr-FR" sz="800" dirty="0"/>
              <a:t>La barre de navigation (en bas) :</a:t>
            </a:r>
          </a:p>
          <a:p>
            <a:r>
              <a:rPr lang="fr-FR" sz="800" dirty="0"/>
              <a:t>- Visualisation de la personne connecter </a:t>
            </a:r>
          </a:p>
          <a:p>
            <a:r>
              <a:rPr lang="fr-FR" sz="800" dirty="0"/>
              <a:t>- date et heure du jour (accès à l’historique des prises si vue réalisée)</a:t>
            </a:r>
          </a:p>
          <a:p>
            <a:r>
              <a:rPr lang="fr-FR" sz="800" dirty="0"/>
              <a:t>- Accès aux informations des médicaments en cours et recherche d’autres notices</a:t>
            </a:r>
          </a:p>
          <a:p>
            <a:r>
              <a:rPr lang="fr-FR" sz="800" dirty="0"/>
              <a:t>- Ajout de Médicament</a:t>
            </a:r>
          </a:p>
          <a:p>
            <a:endParaRPr lang="fr-FR" sz="800" dirty="0"/>
          </a:p>
          <a:p>
            <a:r>
              <a:rPr lang="fr-FR" sz="800" dirty="0"/>
              <a:t>La vue Ajout permet de lancer une recherche d’un médicament grâce à l’API, connexion réseau obligatoire. Validation du packaging. Puis envoie sur vue Editer</a:t>
            </a:r>
          </a:p>
          <a:p>
            <a:endParaRPr lang="fr-FR" sz="800" dirty="0"/>
          </a:p>
          <a:p>
            <a:r>
              <a:rPr lang="fr-FR" sz="800" dirty="0"/>
              <a:t>La vue Editer ou modifier possibilité de choisir si prises régulières : édition des heures et des dosages, ou prises occasionnelles : édition de l’écart entre prise et dosage max.</a:t>
            </a:r>
          </a:p>
          <a:p>
            <a:endParaRPr lang="fr-FR" sz="800" dirty="0"/>
          </a:p>
          <a:p>
            <a:r>
              <a:rPr lang="fr-FR" sz="800" dirty="0"/>
              <a:t>La vue Notice permet de cliquer sur les vignettes médoc présents pour ouvrir la div info (</a:t>
            </a:r>
            <a:r>
              <a:rPr lang="fr-FR" sz="800" dirty="0" err="1"/>
              <a:t>indications_thérapeutiques</a:t>
            </a:r>
            <a:r>
              <a:rPr lang="fr-FR" sz="800" dirty="0"/>
              <a:t> et </a:t>
            </a:r>
            <a:r>
              <a:rPr lang="fr-FR" sz="800" dirty="0" err="1"/>
              <a:t>substances_actives</a:t>
            </a:r>
            <a:r>
              <a:rPr lang="fr-FR" sz="800" dirty="0"/>
              <a:t>)  et possibilité de faire une recherche de notice d’un médicament pas présents.</a:t>
            </a:r>
          </a:p>
          <a:p>
            <a:endParaRPr lang="fr-FR" sz="800" dirty="0"/>
          </a:p>
          <a:p>
            <a:r>
              <a:rPr lang="fr-FR" sz="800" dirty="0"/>
              <a:t> La vue Historique permet de voir les dernières validation de prise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Des Notifications auront lieux pour chaque prise de médoc, et les fin de prises de chaque médoc. </a:t>
            </a:r>
          </a:p>
        </p:txBody>
      </p:sp>
    </p:spTree>
    <p:extLst>
      <p:ext uri="{BB962C8B-B14F-4D97-AF65-F5344CB8AC3E}">
        <p14:creationId xmlns:p14="http://schemas.microsoft.com/office/powerpoint/2010/main" val="380559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Portrait-oriented black smaptpho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87" y="301800"/>
            <a:ext cx="2311576" cy="45399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022982" y="1160113"/>
            <a:ext cx="1944922" cy="34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002232" y="1182450"/>
            <a:ext cx="357049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C00000"/>
                </a:solidFill>
              </a:rPr>
              <a:t>20:00</a:t>
            </a:r>
            <a:endParaRPr sz="500" b="1" dirty="0">
              <a:solidFill>
                <a:srgbClr val="C00000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277751" y="1122326"/>
            <a:ext cx="1591857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AMOXICILLINE RATIOPHARM </a:t>
            </a: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500 mg, gélule</a:t>
            </a: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latin typeface="Courier New"/>
                <a:ea typeface="Courier New"/>
                <a:cs typeface="Courier New"/>
                <a:sym typeface="Courier New"/>
              </a:rPr>
              <a:t>Dosage : 1</a:t>
            </a: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989934" y="1501150"/>
            <a:ext cx="1977820" cy="393550"/>
            <a:chOff x="989975" y="1059950"/>
            <a:chExt cx="1939800" cy="393550"/>
          </a:xfrm>
        </p:grpSpPr>
        <p:sp>
          <p:nvSpPr>
            <p:cNvPr id="61" name="Google Shape;61;p13"/>
            <p:cNvSpPr/>
            <p:nvPr/>
          </p:nvSpPr>
          <p:spPr>
            <a:xfrm>
              <a:off x="1025975" y="1107600"/>
              <a:ext cx="1903800" cy="345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989975" y="1107600"/>
              <a:ext cx="3495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b="1" dirty="0">
                  <a:solidFill>
                    <a:srgbClr val="C00000"/>
                  </a:solidFill>
                </a:rPr>
                <a:t>20:00</a:t>
              </a:r>
              <a:endParaRPr sz="500" b="1" dirty="0">
                <a:solidFill>
                  <a:srgbClr val="C00000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1272875" y="1059950"/>
              <a:ext cx="15582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Courier New"/>
                  <a:ea typeface="Courier New"/>
                  <a:cs typeface="Courier New"/>
                  <a:sym typeface="Courier New"/>
                </a:rPr>
                <a:t>STRESSDORON, solution </a:t>
              </a:r>
              <a:endParaRPr sz="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Courier New"/>
                  <a:ea typeface="Courier New"/>
                  <a:cs typeface="Courier New"/>
                  <a:sym typeface="Courier New"/>
                </a:rPr>
                <a:t>buvable en gouttes</a:t>
              </a:r>
              <a:endParaRPr sz="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Courier New"/>
                  <a:ea typeface="Courier New"/>
                  <a:cs typeface="Courier New"/>
                  <a:sym typeface="Courier New"/>
                </a:rPr>
                <a:t>Dosage : 8, 08,00:prise suivante</a:t>
              </a:r>
              <a:endParaRPr sz="5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5" name="Google Shape;65;p13"/>
          <p:cNvGrpSpPr/>
          <p:nvPr/>
        </p:nvGrpSpPr>
        <p:grpSpPr>
          <a:xfrm>
            <a:off x="990010" y="1894700"/>
            <a:ext cx="1977894" cy="406700"/>
            <a:chOff x="989975" y="1094450"/>
            <a:chExt cx="1936075" cy="406700"/>
          </a:xfrm>
        </p:grpSpPr>
        <p:sp>
          <p:nvSpPr>
            <p:cNvPr id="66" name="Google Shape;66;p13"/>
            <p:cNvSpPr/>
            <p:nvPr/>
          </p:nvSpPr>
          <p:spPr>
            <a:xfrm>
              <a:off x="1022250" y="1155250"/>
              <a:ext cx="1903800" cy="345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989975" y="1155250"/>
              <a:ext cx="3495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b="1" dirty="0">
                  <a:solidFill>
                    <a:srgbClr val="C00000"/>
                  </a:solidFill>
                </a:rPr>
                <a:t>07:00</a:t>
              </a:r>
              <a:endParaRPr sz="500" b="1" dirty="0">
                <a:solidFill>
                  <a:srgbClr val="C00000"/>
                </a:solidFill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1272875" y="1094450"/>
              <a:ext cx="15582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Courier New"/>
                  <a:ea typeface="Courier New"/>
                  <a:cs typeface="Courier New"/>
                  <a:sym typeface="Courier New"/>
                </a:rPr>
                <a:t>IMODIUM 2 mg, gélule</a:t>
              </a:r>
              <a:endParaRPr sz="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Courier New"/>
                  <a:ea typeface="Courier New"/>
                  <a:cs typeface="Courier New"/>
                  <a:sym typeface="Courier New"/>
                </a:rPr>
                <a:t>Dosage : 1</a:t>
              </a:r>
              <a:endParaRPr sz="5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1024850" y="2379800"/>
            <a:ext cx="1944922" cy="34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91878" y="2379800"/>
            <a:ext cx="357049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74" name="Google Shape;74;p13"/>
          <p:cNvSpPr txBox="1"/>
          <p:nvPr/>
        </p:nvSpPr>
        <p:spPr>
          <a:xfrm>
            <a:off x="1277751" y="2430700"/>
            <a:ext cx="1591857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DOLIPRANE 500 mg, comprimé</a:t>
            </a: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9" name="Google Shape;79;p13"/>
          <p:cNvGrpSpPr/>
          <p:nvPr/>
        </p:nvGrpSpPr>
        <p:grpSpPr>
          <a:xfrm>
            <a:off x="974996" y="658300"/>
            <a:ext cx="2057652" cy="288500"/>
            <a:chOff x="963575" y="658300"/>
            <a:chExt cx="2068200" cy="288500"/>
          </a:xfrm>
        </p:grpSpPr>
        <p:sp>
          <p:nvSpPr>
            <p:cNvPr id="80" name="Google Shape;80;p13"/>
            <p:cNvSpPr/>
            <p:nvPr/>
          </p:nvSpPr>
          <p:spPr>
            <a:xfrm>
              <a:off x="963575" y="684900"/>
              <a:ext cx="2068200" cy="261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1047350" y="658300"/>
              <a:ext cx="852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</a:rPr>
                <a:t>DIGIPILLS</a:t>
              </a: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2363675" y="684900"/>
              <a:ext cx="6681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500" dirty="0">
                  <a:solidFill>
                    <a:srgbClr val="FFFFFF"/>
                  </a:solidFill>
                </a:rPr>
                <a:t>CHARLES</a:t>
              </a:r>
              <a:endParaRPr sz="5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3" name="Google Shape;93;p13"/>
          <p:cNvCxnSpPr/>
          <p:nvPr/>
        </p:nvCxnSpPr>
        <p:spPr>
          <a:xfrm rot="10800000">
            <a:off x="2915800" y="1434338"/>
            <a:ext cx="9870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3"/>
          <p:cNvCxnSpPr/>
          <p:nvPr/>
        </p:nvCxnSpPr>
        <p:spPr>
          <a:xfrm rot="10800000">
            <a:off x="1280798" y="1224862"/>
            <a:ext cx="260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3"/>
          <p:cNvCxnSpPr/>
          <p:nvPr/>
        </p:nvCxnSpPr>
        <p:spPr>
          <a:xfrm rot="10800000">
            <a:off x="2352400" y="1649175"/>
            <a:ext cx="1550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3"/>
          <p:cNvSpPr txBox="1"/>
          <p:nvPr/>
        </p:nvSpPr>
        <p:spPr>
          <a:xfrm>
            <a:off x="3921800" y="1094450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Heure </a:t>
            </a:r>
            <a:r>
              <a:rPr lang="fr-FR" sz="500" dirty="0"/>
              <a:t>dernière</a:t>
            </a:r>
            <a:r>
              <a:rPr lang="en" sz="500" dirty="0"/>
              <a:t> prise</a:t>
            </a:r>
            <a:endParaRPr sz="500" dirty="0"/>
          </a:p>
        </p:txBody>
      </p:sp>
      <p:sp>
        <p:nvSpPr>
          <p:cNvPr id="101" name="Google Shape;101;p13"/>
          <p:cNvSpPr txBox="1"/>
          <p:nvPr/>
        </p:nvSpPr>
        <p:spPr>
          <a:xfrm>
            <a:off x="3902800" y="1315650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Suppression vignette</a:t>
            </a:r>
            <a:endParaRPr sz="500" dirty="0"/>
          </a:p>
        </p:txBody>
      </p:sp>
      <p:sp>
        <p:nvSpPr>
          <p:cNvPr id="102" name="Google Shape;102;p13"/>
          <p:cNvSpPr txBox="1"/>
          <p:nvPr/>
        </p:nvSpPr>
        <p:spPr>
          <a:xfrm>
            <a:off x="3921800" y="1508775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Nom du médicament</a:t>
            </a:r>
            <a:endParaRPr sz="500" dirty="0"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525" y="4025300"/>
            <a:ext cx="168050" cy="1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B8D32C1-5F5D-4573-B8D4-96A15FB63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148" y="2436350"/>
            <a:ext cx="208611" cy="208611"/>
          </a:xfrm>
          <a:prstGeom prst="rect">
            <a:avLst/>
          </a:prstGeom>
        </p:spPr>
      </p:pic>
      <p:pic>
        <p:nvPicPr>
          <p:cNvPr id="114" name="Image 113">
            <a:extLst>
              <a:ext uri="{FF2B5EF4-FFF2-40B4-BE49-F238E27FC236}">
                <a16:creationId xmlns:a16="http://schemas.microsoft.com/office/drawing/2014/main" id="{6197CBE2-4DE7-4AF5-A926-D31CB356D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148" y="2026658"/>
            <a:ext cx="208611" cy="208611"/>
          </a:xfrm>
          <a:prstGeom prst="rect">
            <a:avLst/>
          </a:prstGeom>
        </p:spPr>
      </p:pic>
      <p:pic>
        <p:nvPicPr>
          <p:cNvPr id="115" name="Image 114">
            <a:extLst>
              <a:ext uri="{FF2B5EF4-FFF2-40B4-BE49-F238E27FC236}">
                <a16:creationId xmlns:a16="http://schemas.microsoft.com/office/drawing/2014/main" id="{278A0DC9-61AF-47D4-8412-0B05D8962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316" y="1227896"/>
            <a:ext cx="208611" cy="208611"/>
          </a:xfrm>
          <a:prstGeom prst="rect">
            <a:avLst/>
          </a:prstGeom>
        </p:spPr>
      </p:pic>
      <p:pic>
        <p:nvPicPr>
          <p:cNvPr id="116" name="Image 115">
            <a:extLst>
              <a:ext uri="{FF2B5EF4-FFF2-40B4-BE49-F238E27FC236}">
                <a16:creationId xmlns:a16="http://schemas.microsoft.com/office/drawing/2014/main" id="{5008E172-8042-4379-AD30-96CDDEEDD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147" y="1593034"/>
            <a:ext cx="208611" cy="2086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D75A02E-806A-4887-8169-BA7E204992F4}"/>
              </a:ext>
            </a:extLst>
          </p:cNvPr>
          <p:cNvSpPr txBox="1"/>
          <p:nvPr/>
        </p:nvSpPr>
        <p:spPr>
          <a:xfrm>
            <a:off x="1021051" y="2460295"/>
            <a:ext cx="357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dirty="0">
                <a:solidFill>
                  <a:srgbClr val="C00000"/>
                </a:solidFill>
              </a:rPr>
              <a:t>6:00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C4618DD1-AF34-4EE3-8011-8D39369C259B}"/>
              </a:ext>
            </a:extLst>
          </p:cNvPr>
          <p:cNvSpPr/>
          <p:nvPr/>
        </p:nvSpPr>
        <p:spPr>
          <a:xfrm>
            <a:off x="1637813" y="4062684"/>
            <a:ext cx="747675" cy="205788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rgbClr val="0097A7"/>
                </a:solidFill>
              </a:rPr>
              <a:t>Supprimer Tous les historiques</a:t>
            </a:r>
          </a:p>
        </p:txBody>
      </p:sp>
      <p:sp>
        <p:nvSpPr>
          <p:cNvPr id="72" name="Google Shape;105;p13">
            <a:extLst>
              <a:ext uri="{FF2B5EF4-FFF2-40B4-BE49-F238E27FC236}">
                <a16:creationId xmlns:a16="http://schemas.microsoft.com/office/drawing/2014/main" id="{61CB790A-149C-4353-9C97-689354ECCFD6}"/>
              </a:ext>
            </a:extLst>
          </p:cNvPr>
          <p:cNvSpPr txBox="1"/>
          <p:nvPr/>
        </p:nvSpPr>
        <p:spPr>
          <a:xfrm>
            <a:off x="3104523" y="4062684"/>
            <a:ext cx="1714177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00" dirty="0"/>
              <a:t>Suppression historique</a:t>
            </a:r>
            <a:endParaRPr sz="5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97805BC-46F3-4976-AAD9-28E5618A24AF}"/>
              </a:ext>
            </a:extLst>
          </p:cNvPr>
          <p:cNvCxnSpPr>
            <a:cxnSpLocks/>
          </p:cNvCxnSpPr>
          <p:nvPr/>
        </p:nvCxnSpPr>
        <p:spPr>
          <a:xfrm flipH="1">
            <a:off x="2280925" y="4193350"/>
            <a:ext cx="838802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946B7A2-46CA-4D09-A205-CE3B8F690DF5}"/>
              </a:ext>
            </a:extLst>
          </p:cNvPr>
          <p:cNvSpPr txBox="1"/>
          <p:nvPr/>
        </p:nvSpPr>
        <p:spPr>
          <a:xfrm>
            <a:off x="1339427" y="963082"/>
            <a:ext cx="1328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0097A7"/>
                </a:solidFill>
              </a:rPr>
              <a:t>Historique -24h</a:t>
            </a:r>
          </a:p>
        </p:txBody>
      </p:sp>
    </p:spTree>
    <p:extLst>
      <p:ext uri="{BB962C8B-B14F-4D97-AF65-F5344CB8AC3E}">
        <p14:creationId xmlns:p14="http://schemas.microsoft.com/office/powerpoint/2010/main" val="138545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28F5DDC-BE0A-4BE7-90D4-693C9FA5D824}"/>
              </a:ext>
            </a:extLst>
          </p:cNvPr>
          <p:cNvSpPr txBox="1"/>
          <p:nvPr/>
        </p:nvSpPr>
        <p:spPr>
          <a:xfrm>
            <a:off x="703832" y="175603"/>
            <a:ext cx="36936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REALISATION PREVUE</a:t>
            </a:r>
          </a:p>
          <a:p>
            <a:endParaRPr lang="fr-FR" sz="800" dirty="0"/>
          </a:p>
          <a:p>
            <a:r>
              <a:rPr lang="fr-FR" sz="800" dirty="0"/>
              <a:t>BDD:</a:t>
            </a:r>
          </a:p>
          <a:p>
            <a:endParaRPr lang="fr-FR" sz="800" dirty="0"/>
          </a:p>
          <a:p>
            <a:r>
              <a:rPr lang="fr-FR" sz="800" dirty="0"/>
              <a:t>   table USER avec :</a:t>
            </a:r>
          </a:p>
          <a:p>
            <a:r>
              <a:rPr lang="fr-FR" sz="800" dirty="0"/>
              <a:t>-log(pseudo)</a:t>
            </a:r>
          </a:p>
          <a:p>
            <a:r>
              <a:rPr lang="fr-FR" sz="800" dirty="0"/>
              <a:t>-</a:t>
            </a:r>
            <a:r>
              <a:rPr lang="fr-FR" sz="800" dirty="0" err="1"/>
              <a:t>mdp</a:t>
            </a:r>
            <a:r>
              <a:rPr lang="fr-FR" sz="800" dirty="0"/>
              <a:t>(mot de passe)</a:t>
            </a:r>
          </a:p>
          <a:p>
            <a:r>
              <a:rPr lang="fr-FR" sz="800" dirty="0"/>
              <a:t>-nom</a:t>
            </a:r>
          </a:p>
          <a:p>
            <a:r>
              <a:rPr lang="fr-FR" sz="800" dirty="0"/>
              <a:t>-</a:t>
            </a:r>
            <a:r>
              <a:rPr lang="fr-FR" sz="800" dirty="0" err="1"/>
              <a:t>prenom</a:t>
            </a:r>
            <a:endParaRPr lang="fr-FR" sz="800" dirty="0"/>
          </a:p>
          <a:p>
            <a:r>
              <a:rPr lang="fr-FR" sz="800" dirty="0"/>
              <a:t>-email</a:t>
            </a:r>
          </a:p>
          <a:p>
            <a:endParaRPr lang="fr-FR" sz="800" dirty="0"/>
          </a:p>
          <a:p>
            <a:r>
              <a:rPr lang="fr-FR" sz="800" dirty="0"/>
              <a:t>   table MEDICAMENT_API (info récolter sur l’</a:t>
            </a:r>
            <a:r>
              <a:rPr lang="fr-FR" sz="800" dirty="0" err="1"/>
              <a:t>API.gouv</a:t>
            </a:r>
            <a:r>
              <a:rPr lang="fr-FR" sz="800" dirty="0"/>
              <a:t>):</a:t>
            </a:r>
          </a:p>
          <a:p>
            <a:r>
              <a:rPr lang="fr-FR" altLang="fr-FR" sz="800" dirty="0">
                <a:latin typeface="Anonymous Pro"/>
                <a:hlinkClick r:id="rId2"/>
              </a:rPr>
              <a:t>https://www.open-medicaments.fr/api/v1/medicaments?query=doliprane</a:t>
            </a:r>
            <a:r>
              <a:rPr lang="fr-FR" altLang="fr-FR" sz="800" dirty="0">
                <a:latin typeface="Anonymous Pro"/>
              </a:rPr>
              <a:t> puis :</a:t>
            </a:r>
          </a:p>
          <a:p>
            <a:r>
              <a:rPr lang="fr-FR" sz="800" dirty="0">
                <a:hlinkClick r:id="rId3"/>
              </a:rPr>
              <a:t>https://www.open-medicaments.fr/api/v1/medicaments/65196753</a:t>
            </a:r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-</a:t>
            </a:r>
            <a:r>
              <a:rPr lang="fr-FR" sz="800" dirty="0" err="1"/>
              <a:t>code_cis</a:t>
            </a:r>
            <a:endParaRPr lang="fr-FR" sz="800" dirty="0"/>
          </a:p>
          <a:p>
            <a:r>
              <a:rPr lang="fr-FR" sz="800" dirty="0"/>
              <a:t>-</a:t>
            </a:r>
            <a:r>
              <a:rPr lang="fr-FR" sz="800" dirty="0" err="1"/>
              <a:t>denomination</a:t>
            </a:r>
            <a:endParaRPr lang="fr-FR" sz="800" dirty="0"/>
          </a:p>
          <a:p>
            <a:r>
              <a:rPr lang="fr-FR" sz="800" dirty="0"/>
              <a:t>-</a:t>
            </a:r>
            <a:r>
              <a:rPr lang="fr-FR" sz="800" dirty="0" err="1"/>
              <a:t>forme_pharmaceutique</a:t>
            </a:r>
            <a:endParaRPr lang="fr-FR" sz="800" dirty="0"/>
          </a:p>
          <a:p>
            <a:r>
              <a:rPr lang="fr-FR" sz="800" dirty="0"/>
              <a:t>-</a:t>
            </a:r>
            <a:r>
              <a:rPr lang="fr-FR" sz="800" dirty="0" err="1"/>
              <a:t>voie_administration</a:t>
            </a:r>
            <a:endParaRPr lang="fr-FR" sz="800" dirty="0"/>
          </a:p>
          <a:p>
            <a:r>
              <a:rPr lang="fr-FR" sz="800" dirty="0"/>
              <a:t>-indication-</a:t>
            </a:r>
            <a:r>
              <a:rPr lang="fr-FR" sz="800" dirty="0" err="1"/>
              <a:t>thérapeurtique</a:t>
            </a:r>
            <a:endParaRPr lang="fr-FR" sz="800" dirty="0"/>
          </a:p>
          <a:p>
            <a:r>
              <a:rPr lang="fr-FR" sz="800" dirty="0"/>
              <a:t>-</a:t>
            </a:r>
            <a:r>
              <a:rPr lang="fr-FR" sz="800" dirty="0" err="1"/>
              <a:t>substance_active</a:t>
            </a:r>
            <a:r>
              <a:rPr lang="fr-FR" sz="800" dirty="0"/>
              <a:t> [</a:t>
            </a:r>
            <a:r>
              <a:rPr lang="fr-FR" sz="800" dirty="0" err="1"/>
              <a:t>denominationSubstance</a:t>
            </a:r>
            <a:r>
              <a:rPr lang="fr-FR" sz="800" dirty="0"/>
              <a:t>]</a:t>
            </a:r>
          </a:p>
          <a:p>
            <a:r>
              <a:rPr lang="fr-FR" sz="800" dirty="0"/>
              <a:t>-dosage [</a:t>
            </a:r>
            <a:r>
              <a:rPr lang="fr-FR" sz="800" dirty="0" err="1"/>
              <a:t>dosageSubstance</a:t>
            </a:r>
            <a:r>
              <a:rPr lang="fr-FR" sz="800" dirty="0"/>
              <a:t>]</a:t>
            </a:r>
          </a:p>
          <a:p>
            <a:endParaRPr lang="fr-FR" sz="800" dirty="0"/>
          </a:p>
          <a:p>
            <a:endParaRPr lang="fr-FR" altLang="fr-FR" sz="800" dirty="0">
              <a:latin typeface="Arial" panose="020B0604020202020204" pitchFamily="34" charset="0"/>
            </a:endParaRPr>
          </a:p>
          <a:p>
            <a:r>
              <a:rPr lang="fr-FR" altLang="fr-FR" sz="800" dirty="0">
                <a:latin typeface="Arial" panose="020B0604020202020204" pitchFamily="34" charset="0"/>
              </a:rPr>
              <a:t>   table MEDICAMENT_OCCASIONNEL</a:t>
            </a:r>
          </a:p>
          <a:p>
            <a:r>
              <a:rPr lang="fr-FR" altLang="fr-FR" sz="800" dirty="0">
                <a:latin typeface="Arial" panose="020B0604020202020204" pitchFamily="34" charset="0"/>
              </a:rPr>
              <a:t>-</a:t>
            </a:r>
            <a:r>
              <a:rPr lang="fr-FR" altLang="fr-FR" sz="800" dirty="0" err="1">
                <a:latin typeface="Arial" panose="020B0604020202020204" pitchFamily="34" charset="0"/>
              </a:rPr>
              <a:t>id_medoc_api</a:t>
            </a:r>
            <a:endParaRPr lang="fr-FR" altLang="fr-FR" sz="800" dirty="0">
              <a:latin typeface="Arial" panose="020B0604020202020204" pitchFamily="34" charset="0"/>
            </a:endParaRPr>
          </a:p>
          <a:p>
            <a:r>
              <a:rPr lang="fr-FR" altLang="fr-FR" sz="800" dirty="0">
                <a:latin typeface="Arial" panose="020B0604020202020204" pitchFamily="34" charset="0"/>
              </a:rPr>
              <a:t>-</a:t>
            </a:r>
            <a:r>
              <a:rPr lang="fr-FR" altLang="fr-FR" sz="800" dirty="0" err="1">
                <a:latin typeface="Arial" panose="020B0604020202020204" pitchFamily="34" charset="0"/>
              </a:rPr>
              <a:t>id_user</a:t>
            </a:r>
            <a:endParaRPr lang="fr-FR" altLang="fr-FR" sz="800" dirty="0">
              <a:latin typeface="Arial" panose="020B0604020202020204" pitchFamily="34" charset="0"/>
            </a:endParaRPr>
          </a:p>
          <a:p>
            <a:r>
              <a:rPr lang="fr-FR" altLang="fr-FR" sz="800" dirty="0">
                <a:latin typeface="Arial" panose="020B0604020202020204" pitchFamily="34" charset="0"/>
              </a:rPr>
              <a:t>-</a:t>
            </a:r>
            <a:r>
              <a:rPr lang="fr-FR" altLang="fr-FR" sz="800" dirty="0" err="1">
                <a:latin typeface="Arial" panose="020B0604020202020204" pitchFamily="34" charset="0"/>
              </a:rPr>
              <a:t>ecart_prise</a:t>
            </a:r>
            <a:endParaRPr lang="fr-FR" altLang="fr-FR" sz="800" dirty="0">
              <a:latin typeface="Arial" panose="020B0604020202020204" pitchFamily="34" charset="0"/>
            </a:endParaRPr>
          </a:p>
          <a:p>
            <a:r>
              <a:rPr lang="fr-FR" altLang="fr-FR" sz="800" dirty="0">
                <a:latin typeface="Arial" panose="020B0604020202020204" pitchFamily="34" charset="0"/>
              </a:rPr>
              <a:t>-</a:t>
            </a:r>
            <a:r>
              <a:rPr lang="fr-FR" altLang="fr-FR" sz="800" dirty="0" err="1">
                <a:latin typeface="Arial" panose="020B0604020202020204" pitchFamily="34" charset="0"/>
              </a:rPr>
              <a:t>dose_max</a:t>
            </a:r>
            <a:endParaRPr lang="fr-FR" altLang="fr-FR" sz="800" dirty="0">
              <a:latin typeface="Arial" panose="020B0604020202020204" pitchFamily="34" charset="0"/>
            </a:endParaRPr>
          </a:p>
          <a:p>
            <a:r>
              <a:rPr lang="fr-FR" altLang="fr-FR" sz="800" dirty="0">
                <a:latin typeface="Arial" panose="020B0604020202020204" pitchFamily="34" charset="0"/>
              </a:rPr>
              <a:t>-</a:t>
            </a:r>
            <a:r>
              <a:rPr lang="fr-FR" altLang="fr-FR" sz="800" dirty="0" err="1">
                <a:latin typeface="Arial" panose="020B0604020202020204" pitchFamily="34" charset="0"/>
              </a:rPr>
              <a:t>datetime_derniere_prise</a:t>
            </a:r>
            <a:endParaRPr lang="fr-FR" altLang="fr-FR" sz="800" dirty="0">
              <a:latin typeface="Arial" panose="020B0604020202020204" pitchFamily="34" charset="0"/>
            </a:endParaRPr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CC6F44-DB34-44C4-919E-1EC6DE5CBA7B}"/>
              </a:ext>
            </a:extLst>
          </p:cNvPr>
          <p:cNvSpPr txBox="1"/>
          <p:nvPr/>
        </p:nvSpPr>
        <p:spPr>
          <a:xfrm>
            <a:off x="4746506" y="175602"/>
            <a:ext cx="3693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altLang="fr-FR" sz="800" dirty="0">
              <a:latin typeface="Arial" panose="020B0604020202020204" pitchFamily="34" charset="0"/>
            </a:endParaRPr>
          </a:p>
          <a:p>
            <a:r>
              <a:rPr lang="fr-FR" altLang="fr-FR" sz="800" dirty="0">
                <a:latin typeface="Arial" panose="020B0604020202020204" pitchFamily="34" charset="0"/>
              </a:rPr>
              <a:t>    table MEDICAMENT_ORDONNANCE</a:t>
            </a:r>
            <a:endParaRPr lang="fr-FR" sz="800" dirty="0"/>
          </a:p>
          <a:p>
            <a:r>
              <a:rPr lang="fr-FR" sz="800" dirty="0"/>
              <a:t>-</a:t>
            </a:r>
            <a:r>
              <a:rPr lang="fr-FR" sz="800" dirty="0" err="1"/>
              <a:t>id_medoc_api</a:t>
            </a:r>
            <a:endParaRPr lang="fr-FR" sz="800" dirty="0"/>
          </a:p>
          <a:p>
            <a:r>
              <a:rPr lang="fr-FR" sz="800" dirty="0"/>
              <a:t>-</a:t>
            </a:r>
            <a:r>
              <a:rPr lang="fr-FR" sz="800" dirty="0" err="1"/>
              <a:t>id_user</a:t>
            </a:r>
            <a:endParaRPr lang="fr-FR" sz="800" dirty="0"/>
          </a:p>
          <a:p>
            <a:r>
              <a:rPr lang="fr-FR" sz="800" dirty="0"/>
              <a:t>-</a:t>
            </a:r>
            <a:r>
              <a:rPr lang="fr-FR" sz="800" dirty="0" err="1"/>
              <a:t>date_debut</a:t>
            </a:r>
            <a:endParaRPr lang="fr-FR" sz="800" dirty="0"/>
          </a:p>
          <a:p>
            <a:r>
              <a:rPr lang="fr-FR" sz="800" dirty="0"/>
              <a:t>-</a:t>
            </a:r>
            <a:r>
              <a:rPr lang="fr-FR" sz="800" dirty="0" err="1"/>
              <a:t>date_fin</a:t>
            </a:r>
            <a:endParaRPr lang="fr-FR" sz="800" dirty="0"/>
          </a:p>
          <a:p>
            <a:r>
              <a:rPr lang="fr-FR" sz="800" dirty="0"/>
              <a:t>-</a:t>
            </a:r>
            <a:r>
              <a:rPr lang="fr-FR" sz="800" dirty="0" err="1"/>
              <a:t>unité_nbr</a:t>
            </a:r>
            <a:r>
              <a:rPr lang="fr-FR" sz="800" dirty="0"/>
              <a:t> v/f</a:t>
            </a:r>
          </a:p>
          <a:p>
            <a:r>
              <a:rPr lang="fr-FR" sz="800" dirty="0"/>
              <a:t>-</a:t>
            </a:r>
            <a:r>
              <a:rPr lang="fr-FR" sz="800" dirty="0" err="1"/>
              <a:t>unité_ml</a:t>
            </a:r>
            <a:r>
              <a:rPr lang="fr-FR" sz="800" dirty="0"/>
              <a:t> v/f</a:t>
            </a:r>
          </a:p>
          <a:p>
            <a:r>
              <a:rPr lang="fr-FR" sz="800" dirty="0"/>
              <a:t>-</a:t>
            </a:r>
            <a:r>
              <a:rPr lang="fr-FR" sz="800" dirty="0" err="1"/>
              <a:t>unité_mg</a:t>
            </a:r>
            <a:r>
              <a:rPr lang="fr-FR" sz="800" dirty="0"/>
              <a:t> v/f</a:t>
            </a:r>
          </a:p>
          <a:p>
            <a:r>
              <a:rPr lang="fr-FR" sz="800" dirty="0"/>
              <a:t>-lundi..</a:t>
            </a:r>
          </a:p>
          <a:p>
            <a:r>
              <a:rPr lang="fr-FR" sz="800" dirty="0"/>
              <a:t>-..</a:t>
            </a:r>
          </a:p>
          <a:p>
            <a:r>
              <a:rPr lang="fr-FR" sz="800" dirty="0"/>
              <a:t>-</a:t>
            </a:r>
            <a:r>
              <a:rPr lang="fr-FR" sz="800" dirty="0" err="1"/>
              <a:t>dose_matin</a:t>
            </a:r>
            <a:endParaRPr lang="fr-FR" sz="800" dirty="0"/>
          </a:p>
          <a:p>
            <a:r>
              <a:rPr lang="fr-FR" sz="800" dirty="0"/>
              <a:t>-..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PWA élaboré en Mobile-First</a:t>
            </a:r>
          </a:p>
          <a:p>
            <a:endParaRPr lang="fr-FR" sz="800" dirty="0"/>
          </a:p>
          <a:p>
            <a:r>
              <a:rPr lang="fr-FR" sz="800" dirty="0"/>
              <a:t>VUEJS:</a:t>
            </a:r>
          </a:p>
          <a:p>
            <a:endParaRPr lang="fr-FR" sz="800" dirty="0"/>
          </a:p>
          <a:p>
            <a:r>
              <a:rPr lang="fr-FR" sz="800" dirty="0"/>
              <a:t>Présentation et affichage des variables grâce à un </a:t>
            </a:r>
            <a:r>
              <a:rPr lang="fr-FR" sz="800" dirty="0" err="1"/>
              <a:t>json</a:t>
            </a:r>
            <a:r>
              <a:rPr lang="fr-FR" sz="800" dirty="0"/>
              <a:t> pour hors connexion</a:t>
            </a:r>
          </a:p>
          <a:p>
            <a:endParaRPr lang="fr-FR" sz="800" dirty="0"/>
          </a:p>
          <a:p>
            <a:r>
              <a:rPr lang="fr-FR" sz="800" dirty="0"/>
              <a:t>En </a:t>
            </a:r>
            <a:r>
              <a:rPr lang="fr-FR" sz="800" dirty="0" err="1"/>
              <a:t>connection</a:t>
            </a:r>
            <a:r>
              <a:rPr lang="fr-FR" sz="800" dirty="0"/>
              <a:t>:</a:t>
            </a:r>
          </a:p>
          <a:p>
            <a:r>
              <a:rPr lang="fr-FR" sz="800" dirty="0"/>
              <a:t>Envoie en </a:t>
            </a:r>
            <a:r>
              <a:rPr lang="fr-FR" sz="800" dirty="0" err="1"/>
              <a:t>fetch</a:t>
            </a:r>
            <a:r>
              <a:rPr lang="fr-FR" sz="800" dirty="0"/>
              <a:t>() des nouvelles donnée vers server pour les entrer sur la BDD</a:t>
            </a:r>
          </a:p>
          <a:p>
            <a:r>
              <a:rPr lang="fr-FR" sz="800" dirty="0"/>
              <a:t>  </a:t>
            </a:r>
          </a:p>
          <a:p>
            <a:endParaRPr lang="fr-FR" sz="800" dirty="0"/>
          </a:p>
          <a:p>
            <a:r>
              <a:rPr lang="fr-FR" sz="800" dirty="0"/>
              <a:t>PHP + Framework </a:t>
            </a:r>
            <a:r>
              <a:rPr lang="fr-FR" sz="800" dirty="0" err="1"/>
              <a:t>aGilles</a:t>
            </a:r>
            <a:r>
              <a:rPr lang="fr-FR" sz="800" dirty="0"/>
              <a:t> :</a:t>
            </a:r>
          </a:p>
          <a:p>
            <a:endParaRPr lang="fr-FR" sz="800" dirty="0"/>
          </a:p>
          <a:p>
            <a:r>
              <a:rPr lang="fr-FR" sz="800" dirty="0"/>
              <a:t>-Traitement des données avec la </a:t>
            </a:r>
            <a:r>
              <a:rPr lang="fr-FR" sz="800" dirty="0" err="1"/>
              <a:t>BdD</a:t>
            </a:r>
            <a:r>
              <a:rPr lang="fr-FR" sz="800" dirty="0"/>
              <a:t> en écriture et lecture</a:t>
            </a:r>
          </a:p>
          <a:p>
            <a:endParaRPr lang="fr-FR" sz="800" dirty="0"/>
          </a:p>
          <a:p>
            <a:r>
              <a:rPr lang="fr-FR" sz="800" dirty="0"/>
              <a:t>- Input </a:t>
            </a:r>
            <a:r>
              <a:rPr lang="fr-FR" sz="800" dirty="0" err="1"/>
              <a:t>Search</a:t>
            </a:r>
            <a:r>
              <a:rPr lang="fr-FR" sz="800" dirty="0"/>
              <a:t> médicament et </a:t>
            </a:r>
            <a:r>
              <a:rPr lang="fr-FR" sz="800" dirty="0" err="1"/>
              <a:t>Search</a:t>
            </a:r>
            <a:r>
              <a:rPr lang="fr-FR" sz="800" dirty="0"/>
              <a:t> notice obligatoirement en connexion réseau</a:t>
            </a:r>
          </a:p>
          <a:p>
            <a:endParaRPr lang="fr-FR" sz="800" dirty="0"/>
          </a:p>
          <a:p>
            <a:r>
              <a:rPr lang="fr-FR" sz="800" dirty="0"/>
              <a:t>-génère un </a:t>
            </a:r>
            <a:r>
              <a:rPr lang="fr-FR" sz="800" dirty="0" err="1"/>
              <a:t>json</a:t>
            </a:r>
            <a:r>
              <a:rPr lang="fr-FR" sz="800" dirty="0"/>
              <a:t> pour l’affichage des données pour avoir un affichage hors connexion</a:t>
            </a:r>
          </a:p>
        </p:txBody>
      </p:sp>
    </p:spTree>
    <p:extLst>
      <p:ext uri="{BB962C8B-B14F-4D97-AF65-F5344CB8AC3E}">
        <p14:creationId xmlns:p14="http://schemas.microsoft.com/office/powerpoint/2010/main" val="221653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Portrait-oriented black smaptpho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87" y="301800"/>
            <a:ext cx="2311576" cy="45399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022982" y="1160113"/>
            <a:ext cx="1944922" cy="34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002232" y="1182450"/>
            <a:ext cx="357049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0097A7"/>
                </a:solidFill>
              </a:rPr>
              <a:t>20:00</a:t>
            </a:r>
            <a:endParaRPr sz="500" b="1" dirty="0">
              <a:solidFill>
                <a:srgbClr val="0097A7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277751" y="1122326"/>
            <a:ext cx="1591857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AMOXICILLINE RATIOPHARM </a:t>
            </a: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500 mg, gélule</a:t>
            </a: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latin typeface="Courier New"/>
                <a:ea typeface="Courier New"/>
                <a:cs typeface="Courier New"/>
                <a:sym typeface="Courier New"/>
              </a:rPr>
              <a:t>Dosage : 1</a:t>
            </a: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989934" y="1501150"/>
            <a:ext cx="1977820" cy="393550"/>
            <a:chOff x="989975" y="1059950"/>
            <a:chExt cx="1939800" cy="393550"/>
          </a:xfrm>
        </p:grpSpPr>
        <p:sp>
          <p:nvSpPr>
            <p:cNvPr id="61" name="Google Shape;61;p13"/>
            <p:cNvSpPr/>
            <p:nvPr/>
          </p:nvSpPr>
          <p:spPr>
            <a:xfrm>
              <a:off x="1025975" y="1107600"/>
              <a:ext cx="1903800" cy="345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989975" y="1107600"/>
              <a:ext cx="3495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b="1" dirty="0">
                  <a:solidFill>
                    <a:srgbClr val="0097A7"/>
                  </a:solidFill>
                </a:rPr>
                <a:t>20:00</a:t>
              </a:r>
              <a:endParaRPr sz="500" b="1" dirty="0">
                <a:solidFill>
                  <a:srgbClr val="0097A7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1272875" y="1059950"/>
              <a:ext cx="15582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Courier New"/>
                  <a:ea typeface="Courier New"/>
                  <a:cs typeface="Courier New"/>
                  <a:sym typeface="Courier New"/>
                </a:rPr>
                <a:t>STRESSDORON, solution </a:t>
              </a:r>
              <a:endParaRPr sz="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Courier New"/>
                  <a:ea typeface="Courier New"/>
                  <a:cs typeface="Courier New"/>
                  <a:sym typeface="Courier New"/>
                </a:rPr>
                <a:t>buvable en gouttes</a:t>
              </a:r>
              <a:endParaRPr sz="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Courier New"/>
                  <a:ea typeface="Courier New"/>
                  <a:cs typeface="Courier New"/>
                  <a:sym typeface="Courier New"/>
                </a:rPr>
                <a:t>Dosage : 8, 08,00:prise suivante</a:t>
              </a:r>
              <a:endParaRPr sz="5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5" name="Google Shape;65;p13"/>
          <p:cNvGrpSpPr/>
          <p:nvPr/>
        </p:nvGrpSpPr>
        <p:grpSpPr>
          <a:xfrm>
            <a:off x="990010" y="1894700"/>
            <a:ext cx="1977894" cy="406700"/>
            <a:chOff x="989975" y="1094450"/>
            <a:chExt cx="1936075" cy="406700"/>
          </a:xfrm>
        </p:grpSpPr>
        <p:sp>
          <p:nvSpPr>
            <p:cNvPr id="66" name="Google Shape;66;p13"/>
            <p:cNvSpPr/>
            <p:nvPr/>
          </p:nvSpPr>
          <p:spPr>
            <a:xfrm>
              <a:off x="1022250" y="1155250"/>
              <a:ext cx="1903800" cy="345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989975" y="1155250"/>
              <a:ext cx="3495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b="1" dirty="0">
                  <a:solidFill>
                    <a:srgbClr val="0097A7"/>
                  </a:solidFill>
                </a:rPr>
                <a:t>07:00</a:t>
              </a:r>
              <a:endParaRPr sz="500" b="1" dirty="0">
                <a:solidFill>
                  <a:srgbClr val="0097A7"/>
                </a:solidFill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1272875" y="1094450"/>
              <a:ext cx="15582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Courier New"/>
                  <a:ea typeface="Courier New"/>
                  <a:cs typeface="Courier New"/>
                  <a:sym typeface="Courier New"/>
                </a:rPr>
                <a:t>IMODIUM 2 mg, gélule</a:t>
              </a:r>
              <a:endParaRPr sz="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Courier New"/>
                  <a:ea typeface="Courier New"/>
                  <a:cs typeface="Courier New"/>
                  <a:sym typeface="Courier New"/>
                </a:rPr>
                <a:t>Dosage : 1</a:t>
              </a:r>
              <a:endParaRPr sz="5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0" name="Google Shape;70;p13"/>
          <p:cNvGrpSpPr/>
          <p:nvPr/>
        </p:nvGrpSpPr>
        <p:grpSpPr>
          <a:xfrm>
            <a:off x="991878" y="2319000"/>
            <a:ext cx="1977894" cy="406700"/>
            <a:chOff x="989975" y="1094450"/>
            <a:chExt cx="1936075" cy="406700"/>
          </a:xfrm>
        </p:grpSpPr>
        <p:sp>
          <p:nvSpPr>
            <p:cNvPr id="71" name="Google Shape;71;p13"/>
            <p:cNvSpPr/>
            <p:nvPr/>
          </p:nvSpPr>
          <p:spPr>
            <a:xfrm>
              <a:off x="1022250" y="1155250"/>
              <a:ext cx="1903800" cy="345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989975" y="1155250"/>
              <a:ext cx="3495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/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1272875" y="1094450"/>
              <a:ext cx="15582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Courier New"/>
                  <a:ea typeface="Courier New"/>
                  <a:cs typeface="Courier New"/>
                  <a:sym typeface="Courier New"/>
                </a:rPr>
                <a:t>DOLIPRANE 500 mg, comprimé</a:t>
              </a:r>
              <a:endParaRPr sz="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Courier New"/>
                  <a:ea typeface="Courier New"/>
                  <a:cs typeface="Courier New"/>
                  <a:sym typeface="Courier New"/>
                </a:rPr>
                <a:t>Dosage:2max, 6h entre Prises</a:t>
              </a:r>
              <a:endParaRPr sz="6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6" name="Google Shape;76;p13"/>
          <p:cNvSpPr txBox="1"/>
          <p:nvPr/>
        </p:nvSpPr>
        <p:spPr>
          <a:xfrm>
            <a:off x="4032400" y="3880100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Vue Ajout de médicament</a:t>
            </a:r>
            <a:endParaRPr sz="500"/>
          </a:p>
        </p:txBody>
      </p:sp>
      <p:sp>
        <p:nvSpPr>
          <p:cNvPr id="77" name="Google Shape;77;p13"/>
          <p:cNvSpPr txBox="1"/>
          <p:nvPr/>
        </p:nvSpPr>
        <p:spPr>
          <a:xfrm>
            <a:off x="4032400" y="4184125"/>
            <a:ext cx="11322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Vue liste des liens vers notices</a:t>
            </a:r>
            <a:endParaRPr sz="500"/>
          </a:p>
        </p:txBody>
      </p:sp>
      <p:grpSp>
        <p:nvGrpSpPr>
          <p:cNvPr id="79" name="Google Shape;79;p13"/>
          <p:cNvGrpSpPr/>
          <p:nvPr/>
        </p:nvGrpSpPr>
        <p:grpSpPr>
          <a:xfrm>
            <a:off x="974996" y="654838"/>
            <a:ext cx="2057652" cy="291962"/>
            <a:chOff x="963575" y="654838"/>
            <a:chExt cx="2068200" cy="291962"/>
          </a:xfrm>
        </p:grpSpPr>
        <p:sp>
          <p:nvSpPr>
            <p:cNvPr id="80" name="Google Shape;80;p13"/>
            <p:cNvSpPr/>
            <p:nvPr/>
          </p:nvSpPr>
          <p:spPr>
            <a:xfrm>
              <a:off x="963575" y="684900"/>
              <a:ext cx="2068200" cy="261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1237175" y="654838"/>
              <a:ext cx="852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FFFFFF"/>
                  </a:solidFill>
                </a:rPr>
                <a:t>DIGIPILLS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2363675" y="684900"/>
              <a:ext cx="6681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solidFill>
                    <a:srgbClr val="FFFFFF"/>
                  </a:solidFill>
                </a:rPr>
                <a:t>Connexion</a:t>
              </a:r>
              <a:endParaRPr sz="500">
                <a:solidFill>
                  <a:srgbClr val="FFFFFF"/>
                </a:solidFill>
              </a:endParaRPr>
            </a:p>
          </p:txBody>
        </p:sp>
      </p:grpSp>
      <p:grpSp>
        <p:nvGrpSpPr>
          <p:cNvPr id="83" name="Google Shape;83;p13"/>
          <p:cNvGrpSpPr/>
          <p:nvPr/>
        </p:nvGrpSpPr>
        <p:grpSpPr>
          <a:xfrm>
            <a:off x="974975" y="3943500"/>
            <a:ext cx="2057700" cy="414900"/>
            <a:chOff x="963575" y="3943500"/>
            <a:chExt cx="2057700" cy="414900"/>
          </a:xfrm>
        </p:grpSpPr>
        <p:sp>
          <p:nvSpPr>
            <p:cNvPr id="84" name="Google Shape;84;p13"/>
            <p:cNvSpPr/>
            <p:nvPr/>
          </p:nvSpPr>
          <p:spPr>
            <a:xfrm>
              <a:off x="963575" y="3943500"/>
              <a:ext cx="2057700" cy="406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13"/>
            <p:cNvCxnSpPr>
              <a:stCxn id="84" idx="0"/>
              <a:endCxn id="84" idx="2"/>
            </p:cNvCxnSpPr>
            <p:nvPr/>
          </p:nvCxnSpPr>
          <p:spPr>
            <a:xfrm>
              <a:off x="1992425" y="3943500"/>
              <a:ext cx="0" cy="406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1473800" y="3943500"/>
              <a:ext cx="2400" cy="414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13"/>
            <p:cNvCxnSpPr/>
            <p:nvPr/>
          </p:nvCxnSpPr>
          <p:spPr>
            <a:xfrm flipH="1">
              <a:off x="2520650" y="3943500"/>
              <a:ext cx="900" cy="404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" name="Google Shape;88;p13"/>
            <p:cNvSpPr txBox="1"/>
            <p:nvPr/>
          </p:nvSpPr>
          <p:spPr>
            <a:xfrm>
              <a:off x="989588" y="4145775"/>
              <a:ext cx="484200" cy="1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 b="1">
                  <a:solidFill>
                    <a:srgbClr val="FFFFFF"/>
                  </a:solidFill>
                </a:rPr>
                <a:t>CHARLES</a:t>
              </a:r>
              <a:endParaRPr sz="400" b="1">
                <a:solidFill>
                  <a:srgbClr val="FFFFFF"/>
                </a:solidFill>
              </a:endParaRPr>
            </a:p>
          </p:txBody>
        </p:sp>
      </p:grpSp>
      <p:sp>
        <p:nvSpPr>
          <p:cNvPr id="89" name="Google Shape;89;p13"/>
          <p:cNvSpPr txBox="1"/>
          <p:nvPr/>
        </p:nvSpPr>
        <p:spPr>
          <a:xfrm>
            <a:off x="4032400" y="4507525"/>
            <a:ext cx="11322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Date du jour et heure et vue historique au clic</a:t>
            </a:r>
            <a:endParaRPr sz="500"/>
          </a:p>
        </p:txBody>
      </p:sp>
      <p:sp>
        <p:nvSpPr>
          <p:cNvPr id="90" name="Google Shape;90;p13"/>
          <p:cNvSpPr txBox="1"/>
          <p:nvPr/>
        </p:nvSpPr>
        <p:spPr>
          <a:xfrm>
            <a:off x="1499225" y="4152000"/>
            <a:ext cx="4842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FFFFFF"/>
                </a:solidFill>
              </a:rPr>
              <a:t>19:50</a:t>
            </a:r>
            <a:endParaRPr sz="400" b="1">
              <a:solidFill>
                <a:srgbClr val="FFFFFF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032400" y="4792150"/>
            <a:ext cx="11322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Nom de la personne logué et vue login au clic</a:t>
            </a:r>
            <a:endParaRPr sz="500"/>
          </a:p>
        </p:txBody>
      </p:sp>
      <p:cxnSp>
        <p:nvCxnSpPr>
          <p:cNvPr id="92" name="Google Shape;92;p13"/>
          <p:cNvCxnSpPr/>
          <p:nvPr/>
        </p:nvCxnSpPr>
        <p:spPr>
          <a:xfrm flipH="1">
            <a:off x="1264800" y="2473925"/>
            <a:ext cx="26988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3"/>
          <p:cNvCxnSpPr/>
          <p:nvPr/>
        </p:nvCxnSpPr>
        <p:spPr>
          <a:xfrm rot="10800000">
            <a:off x="2915800" y="1434338"/>
            <a:ext cx="9870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3"/>
          <p:cNvCxnSpPr/>
          <p:nvPr/>
        </p:nvCxnSpPr>
        <p:spPr>
          <a:xfrm rot="10800000">
            <a:off x="1280798" y="1224862"/>
            <a:ext cx="260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/>
          <p:nvPr/>
        </p:nvCxnSpPr>
        <p:spPr>
          <a:xfrm rot="10800000">
            <a:off x="1805500" y="2225025"/>
            <a:ext cx="21657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3"/>
          <p:cNvCxnSpPr/>
          <p:nvPr/>
        </p:nvCxnSpPr>
        <p:spPr>
          <a:xfrm rot="10800000">
            <a:off x="2352400" y="1649175"/>
            <a:ext cx="1550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3"/>
          <p:cNvSpPr txBox="1"/>
          <p:nvPr/>
        </p:nvSpPr>
        <p:spPr>
          <a:xfrm>
            <a:off x="3921800" y="1094450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Heure prochaine prise</a:t>
            </a:r>
            <a:endParaRPr sz="500"/>
          </a:p>
        </p:txBody>
      </p:sp>
      <p:cxnSp>
        <p:nvCxnSpPr>
          <p:cNvPr id="98" name="Google Shape;98;p13"/>
          <p:cNvCxnSpPr/>
          <p:nvPr/>
        </p:nvCxnSpPr>
        <p:spPr>
          <a:xfrm rot="10800000">
            <a:off x="2587950" y="1824113"/>
            <a:ext cx="13668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3"/>
          <p:cNvCxnSpPr/>
          <p:nvPr/>
        </p:nvCxnSpPr>
        <p:spPr>
          <a:xfrm rot="10800000">
            <a:off x="2661800" y="2673625"/>
            <a:ext cx="13056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3921800" y="1679825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Heure prise suivante </a:t>
            </a:r>
            <a:r>
              <a:rPr lang="en" sz="500" dirty="0">
                <a:highlight>
                  <a:srgbClr val="FFFF00"/>
                </a:highlight>
              </a:rPr>
              <a:t>(</a:t>
            </a:r>
            <a:r>
              <a:rPr lang="fr-FR" sz="500" dirty="0">
                <a:highlight>
                  <a:srgbClr val="FFFF00"/>
                </a:highlight>
              </a:rPr>
              <a:t>à voir)</a:t>
            </a:r>
            <a:endParaRPr sz="500" dirty="0">
              <a:highlight>
                <a:srgbClr val="FFFF00"/>
              </a:highlight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902800" y="1315650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Suppression vignette</a:t>
            </a:r>
            <a:endParaRPr sz="500"/>
          </a:p>
        </p:txBody>
      </p:sp>
      <p:sp>
        <p:nvSpPr>
          <p:cNvPr id="102" name="Google Shape;102;p13"/>
          <p:cNvSpPr txBox="1"/>
          <p:nvPr/>
        </p:nvSpPr>
        <p:spPr>
          <a:xfrm>
            <a:off x="3921800" y="1508775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Nom du médicament</a:t>
            </a:r>
            <a:endParaRPr sz="500" dirty="0"/>
          </a:p>
        </p:txBody>
      </p:sp>
      <p:sp>
        <p:nvSpPr>
          <p:cNvPr id="103" name="Google Shape;103;p13"/>
          <p:cNvSpPr txBox="1"/>
          <p:nvPr/>
        </p:nvSpPr>
        <p:spPr>
          <a:xfrm>
            <a:off x="3967400" y="2080925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Dosage en ./ mg / ml</a:t>
            </a:r>
            <a:endParaRPr sz="500"/>
          </a:p>
        </p:txBody>
      </p:sp>
      <p:sp>
        <p:nvSpPr>
          <p:cNvPr id="104" name="Google Shape;104;p13"/>
          <p:cNvSpPr txBox="1"/>
          <p:nvPr/>
        </p:nvSpPr>
        <p:spPr>
          <a:xfrm>
            <a:off x="3967399" y="2337125"/>
            <a:ext cx="1509475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Avertir d’une prise d’un occasionnel, </a:t>
            </a:r>
            <a:r>
              <a:rPr lang="fr-FR" sz="500" dirty="0"/>
              <a:t>clic et affichage de la prochaine prise possible </a:t>
            </a:r>
            <a:r>
              <a:rPr lang="fr-FR" sz="500" dirty="0">
                <a:highlight>
                  <a:srgbClr val="FFFF00"/>
                </a:highlight>
              </a:rPr>
              <a:t>(à faire en dernier)</a:t>
            </a:r>
            <a:endParaRPr sz="500" dirty="0">
              <a:highlight>
                <a:srgbClr val="FFFF00"/>
              </a:highlight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954750" y="2580324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Ecart entre prise</a:t>
            </a:r>
            <a:endParaRPr sz="500" dirty="0"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075" y="4017925"/>
            <a:ext cx="253000" cy="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7550" y="4025299"/>
            <a:ext cx="238250" cy="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1525" y="4025300"/>
            <a:ext cx="168050" cy="1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7300" y="4025300"/>
            <a:ext cx="168050" cy="16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3"/>
          <p:cNvCxnSpPr/>
          <p:nvPr/>
        </p:nvCxnSpPr>
        <p:spPr>
          <a:xfrm rot="10800000">
            <a:off x="2447700" y="4134625"/>
            <a:ext cx="1527300" cy="19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3"/>
          <p:cNvCxnSpPr/>
          <p:nvPr/>
        </p:nvCxnSpPr>
        <p:spPr>
          <a:xfrm rot="10800000">
            <a:off x="1923200" y="4275450"/>
            <a:ext cx="2044200" cy="3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3"/>
          <p:cNvCxnSpPr/>
          <p:nvPr/>
        </p:nvCxnSpPr>
        <p:spPr>
          <a:xfrm rot="10800000">
            <a:off x="1445100" y="4355950"/>
            <a:ext cx="2541300" cy="5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3"/>
          <p:cNvCxnSpPr/>
          <p:nvPr/>
        </p:nvCxnSpPr>
        <p:spPr>
          <a:xfrm rot="10800000">
            <a:off x="2995600" y="4021700"/>
            <a:ext cx="9870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6B8D32C1-5F5D-4573-B8D4-96A15FB63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148" y="2436350"/>
            <a:ext cx="208611" cy="208611"/>
          </a:xfrm>
          <a:prstGeom prst="rect">
            <a:avLst/>
          </a:prstGeom>
        </p:spPr>
      </p:pic>
      <p:pic>
        <p:nvPicPr>
          <p:cNvPr id="114" name="Image 113">
            <a:extLst>
              <a:ext uri="{FF2B5EF4-FFF2-40B4-BE49-F238E27FC236}">
                <a16:creationId xmlns:a16="http://schemas.microsoft.com/office/drawing/2014/main" id="{6197CBE2-4DE7-4AF5-A926-D31CB356D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148" y="2026658"/>
            <a:ext cx="208611" cy="208611"/>
          </a:xfrm>
          <a:prstGeom prst="rect">
            <a:avLst/>
          </a:prstGeom>
        </p:spPr>
      </p:pic>
      <p:pic>
        <p:nvPicPr>
          <p:cNvPr id="115" name="Image 114">
            <a:extLst>
              <a:ext uri="{FF2B5EF4-FFF2-40B4-BE49-F238E27FC236}">
                <a16:creationId xmlns:a16="http://schemas.microsoft.com/office/drawing/2014/main" id="{278A0DC9-61AF-47D4-8412-0B05D8962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6316" y="1227896"/>
            <a:ext cx="208611" cy="208611"/>
          </a:xfrm>
          <a:prstGeom prst="rect">
            <a:avLst/>
          </a:prstGeom>
        </p:spPr>
      </p:pic>
      <p:pic>
        <p:nvPicPr>
          <p:cNvPr id="116" name="Image 115">
            <a:extLst>
              <a:ext uri="{FF2B5EF4-FFF2-40B4-BE49-F238E27FC236}">
                <a16:creationId xmlns:a16="http://schemas.microsoft.com/office/drawing/2014/main" id="{5008E172-8042-4379-AD30-96CDDEEDD7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147" y="1593034"/>
            <a:ext cx="208611" cy="2086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B88FD-7D59-403D-9E24-DB9F67DC16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534" y="2436350"/>
            <a:ext cx="158637" cy="158637"/>
          </a:xfrm>
          <a:prstGeom prst="rect">
            <a:avLst/>
          </a:prstGeom>
        </p:spPr>
      </p:pic>
      <p:cxnSp>
        <p:nvCxnSpPr>
          <p:cNvPr id="117" name="Google Shape;99;p13">
            <a:extLst>
              <a:ext uri="{FF2B5EF4-FFF2-40B4-BE49-F238E27FC236}">
                <a16:creationId xmlns:a16="http://schemas.microsoft.com/office/drawing/2014/main" id="{80B5786B-9A21-4F34-AD6F-2F9D9BF40D5A}"/>
              </a:ext>
            </a:extLst>
          </p:cNvPr>
          <p:cNvCxnSpPr>
            <a:cxnSpLocks/>
          </p:cNvCxnSpPr>
          <p:nvPr/>
        </p:nvCxnSpPr>
        <p:spPr>
          <a:xfrm flipH="1" flipV="1">
            <a:off x="2352400" y="2729149"/>
            <a:ext cx="1609550" cy="1765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05;p13">
            <a:extLst>
              <a:ext uri="{FF2B5EF4-FFF2-40B4-BE49-F238E27FC236}">
                <a16:creationId xmlns:a16="http://schemas.microsoft.com/office/drawing/2014/main" id="{8D94DA37-3B09-44DF-A666-1CB8557E26CE}"/>
              </a:ext>
            </a:extLst>
          </p:cNvPr>
          <p:cNvSpPr txBox="1"/>
          <p:nvPr/>
        </p:nvSpPr>
        <p:spPr>
          <a:xfrm>
            <a:off x="3949299" y="2802764"/>
            <a:ext cx="1089425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Clic sur étiquette vers vue Edit</a:t>
            </a:r>
            <a:endParaRPr sz="5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75A02E-806A-4887-8169-BA7E204992F4}"/>
              </a:ext>
            </a:extLst>
          </p:cNvPr>
          <p:cNvSpPr txBox="1"/>
          <p:nvPr/>
        </p:nvSpPr>
        <p:spPr>
          <a:xfrm>
            <a:off x="1010886" y="2563775"/>
            <a:ext cx="357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>
                <a:solidFill>
                  <a:srgbClr val="0097A7"/>
                </a:solidFill>
              </a:rPr>
              <a:t>start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CFF247-7EDA-4BBB-BF00-3750ABCC0F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5818" y="691049"/>
            <a:ext cx="229876" cy="2298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4" descr="Portrait-oriented black smaptpho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87" y="301800"/>
            <a:ext cx="2311576" cy="453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/>
          <p:nvPr/>
        </p:nvSpPr>
        <p:spPr>
          <a:xfrm>
            <a:off x="974996" y="684900"/>
            <a:ext cx="2057652" cy="26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1058344" y="658300"/>
            <a:ext cx="84855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DIGIPILLS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367955" y="684900"/>
            <a:ext cx="664693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FFF"/>
                </a:solidFill>
              </a:rPr>
              <a:t>Connexion</a:t>
            </a:r>
            <a:endParaRPr sz="500">
              <a:solidFill>
                <a:srgbClr val="FFFFFF"/>
              </a:solidFill>
            </a:endParaRPr>
          </a:p>
        </p:txBody>
      </p:sp>
      <p:cxnSp>
        <p:nvCxnSpPr>
          <p:cNvPr id="123" name="Google Shape;123;p14"/>
          <p:cNvCxnSpPr>
            <a:cxnSpLocks/>
          </p:cNvCxnSpPr>
          <p:nvPr/>
        </p:nvCxnSpPr>
        <p:spPr>
          <a:xfrm>
            <a:off x="2003825" y="3943500"/>
            <a:ext cx="0" cy="40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1485200" y="3943500"/>
            <a:ext cx="2400" cy="414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4"/>
          <p:cNvCxnSpPr/>
          <p:nvPr/>
        </p:nvCxnSpPr>
        <p:spPr>
          <a:xfrm flipH="1">
            <a:off x="2532050" y="3943500"/>
            <a:ext cx="900" cy="404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4"/>
          <p:cNvSpPr txBox="1"/>
          <p:nvPr/>
        </p:nvSpPr>
        <p:spPr>
          <a:xfrm>
            <a:off x="975565" y="4145775"/>
            <a:ext cx="529575" cy="11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" b="1" dirty="0">
                <a:solidFill>
                  <a:srgbClr val="FFFFFF"/>
                </a:solidFill>
              </a:rPr>
              <a:t>Se Connecter</a:t>
            </a:r>
            <a:endParaRPr sz="400" b="1" dirty="0">
              <a:solidFill>
                <a:srgbClr val="FFFFFF"/>
              </a:solidFill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1499225" y="4152000"/>
            <a:ext cx="4842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FFFFFF"/>
                </a:solidFill>
              </a:rPr>
              <a:t>19:50</a:t>
            </a:r>
            <a:endParaRPr sz="400" b="1">
              <a:solidFill>
                <a:srgbClr val="FFFFFF"/>
              </a:solidFill>
            </a:endParaRPr>
          </a:p>
        </p:txBody>
      </p:sp>
      <p:cxnSp>
        <p:nvCxnSpPr>
          <p:cNvPr id="128" name="Google Shape;128;p14"/>
          <p:cNvCxnSpPr/>
          <p:nvPr/>
        </p:nvCxnSpPr>
        <p:spPr>
          <a:xfrm rot="10800000">
            <a:off x="2804150" y="1432638"/>
            <a:ext cx="9870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4"/>
          <p:cNvCxnSpPr/>
          <p:nvPr/>
        </p:nvCxnSpPr>
        <p:spPr>
          <a:xfrm rot="10800000">
            <a:off x="1786075" y="1288275"/>
            <a:ext cx="19959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14"/>
          <p:cNvSpPr txBox="1"/>
          <p:nvPr/>
        </p:nvSpPr>
        <p:spPr>
          <a:xfrm>
            <a:off x="3791150" y="1143975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Choix login</a:t>
            </a:r>
            <a:endParaRPr sz="500"/>
          </a:p>
        </p:txBody>
      </p:sp>
      <p:sp>
        <p:nvSpPr>
          <p:cNvPr id="131" name="Google Shape;131;p14"/>
          <p:cNvSpPr txBox="1"/>
          <p:nvPr/>
        </p:nvSpPr>
        <p:spPr>
          <a:xfrm>
            <a:off x="3835350" y="1740550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Input log</a:t>
            </a:r>
            <a:endParaRPr sz="500"/>
          </a:p>
        </p:txBody>
      </p:sp>
      <p:sp>
        <p:nvSpPr>
          <p:cNvPr id="132" name="Google Shape;132;p14"/>
          <p:cNvSpPr txBox="1"/>
          <p:nvPr/>
        </p:nvSpPr>
        <p:spPr>
          <a:xfrm>
            <a:off x="3791150" y="1278713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Choix nouveaux compte</a:t>
            </a:r>
            <a:endParaRPr sz="500"/>
          </a:p>
        </p:txBody>
      </p:sp>
      <p:sp>
        <p:nvSpPr>
          <p:cNvPr id="133" name="Google Shape;133;p14"/>
          <p:cNvSpPr txBox="1"/>
          <p:nvPr/>
        </p:nvSpPr>
        <p:spPr>
          <a:xfrm>
            <a:off x="3791150" y="2139138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Input mot de passe</a:t>
            </a:r>
            <a:endParaRPr sz="500"/>
          </a:p>
        </p:txBody>
      </p:sp>
      <p:sp>
        <p:nvSpPr>
          <p:cNvPr id="134" name="Google Shape;134;p14"/>
          <p:cNvSpPr txBox="1"/>
          <p:nvPr/>
        </p:nvSpPr>
        <p:spPr>
          <a:xfrm>
            <a:off x="3866550" y="2584675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Valider envoie du formulaire</a:t>
            </a:r>
            <a:endParaRPr sz="500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075" y="4017925"/>
            <a:ext cx="253000" cy="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7550" y="4025299"/>
            <a:ext cx="238250" cy="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1525" y="4025300"/>
            <a:ext cx="168050" cy="1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7300" y="4025300"/>
            <a:ext cx="168050" cy="1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/>
          <p:nvPr/>
        </p:nvSpPr>
        <p:spPr>
          <a:xfrm>
            <a:off x="1096250" y="1239050"/>
            <a:ext cx="780300" cy="23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2142350" y="1239050"/>
            <a:ext cx="780300" cy="23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105925" y="1579675"/>
            <a:ext cx="1806300" cy="13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2144425" y="1209750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Inscription</a:t>
            </a:r>
            <a:endParaRPr sz="700"/>
          </a:p>
        </p:txBody>
      </p:sp>
      <p:sp>
        <p:nvSpPr>
          <p:cNvPr id="143" name="Google Shape;143;p14"/>
          <p:cNvSpPr txBox="1"/>
          <p:nvPr/>
        </p:nvSpPr>
        <p:spPr>
          <a:xfrm>
            <a:off x="1092475" y="1209750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Connexion</a:t>
            </a:r>
            <a:endParaRPr sz="700"/>
          </a:p>
        </p:txBody>
      </p:sp>
      <p:sp>
        <p:nvSpPr>
          <p:cNvPr id="144" name="Google Shape;144;p14"/>
          <p:cNvSpPr txBox="1"/>
          <p:nvPr/>
        </p:nvSpPr>
        <p:spPr>
          <a:xfrm>
            <a:off x="1096250" y="1746575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pseudo</a:t>
            </a:r>
            <a:endParaRPr sz="700"/>
          </a:p>
        </p:txBody>
      </p:sp>
      <p:sp>
        <p:nvSpPr>
          <p:cNvPr id="145" name="Google Shape;145;p14"/>
          <p:cNvSpPr txBox="1"/>
          <p:nvPr/>
        </p:nvSpPr>
        <p:spPr>
          <a:xfrm>
            <a:off x="1096250" y="2115175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mdp</a:t>
            </a:r>
            <a:endParaRPr sz="700"/>
          </a:p>
        </p:txBody>
      </p:sp>
      <p:sp>
        <p:nvSpPr>
          <p:cNvPr id="146" name="Google Shape;146;p14"/>
          <p:cNvSpPr/>
          <p:nvPr/>
        </p:nvSpPr>
        <p:spPr>
          <a:xfrm>
            <a:off x="1657300" y="2576625"/>
            <a:ext cx="780300" cy="23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1657300" y="2537725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Valider</a:t>
            </a:r>
            <a:endParaRPr sz="700"/>
          </a:p>
        </p:txBody>
      </p:sp>
      <p:sp>
        <p:nvSpPr>
          <p:cNvPr id="148" name="Google Shape;148;p14"/>
          <p:cNvSpPr/>
          <p:nvPr/>
        </p:nvSpPr>
        <p:spPr>
          <a:xfrm>
            <a:off x="1786075" y="1796100"/>
            <a:ext cx="987000" cy="16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1786075" y="2177250"/>
            <a:ext cx="987000" cy="16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14"/>
          <p:cNvCxnSpPr/>
          <p:nvPr/>
        </p:nvCxnSpPr>
        <p:spPr>
          <a:xfrm flipH="1">
            <a:off x="2716675" y="2290800"/>
            <a:ext cx="10653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4"/>
          <p:cNvCxnSpPr/>
          <p:nvPr/>
        </p:nvCxnSpPr>
        <p:spPr>
          <a:xfrm rot="10800000">
            <a:off x="2533075" y="1865175"/>
            <a:ext cx="12417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4"/>
          <p:cNvCxnSpPr/>
          <p:nvPr/>
        </p:nvCxnSpPr>
        <p:spPr>
          <a:xfrm rot="10800000">
            <a:off x="2406175" y="2714025"/>
            <a:ext cx="13758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5" descr="Portrait-oriented black smaptpho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87" y="301800"/>
            <a:ext cx="2311576" cy="453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/>
          <p:nvPr/>
        </p:nvSpPr>
        <p:spPr>
          <a:xfrm>
            <a:off x="974996" y="684900"/>
            <a:ext cx="2057700" cy="26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1058344" y="658300"/>
            <a:ext cx="8487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DIGIPILLS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2367955" y="684900"/>
            <a:ext cx="6648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FFF"/>
                </a:solidFill>
              </a:rPr>
              <a:t>Connexion</a:t>
            </a:r>
            <a:endParaRPr sz="500">
              <a:solidFill>
                <a:srgbClr val="FFFFFF"/>
              </a:solidFill>
            </a:endParaRPr>
          </a:p>
        </p:txBody>
      </p:sp>
      <p:cxnSp>
        <p:nvCxnSpPr>
          <p:cNvPr id="162" name="Google Shape;162;p15"/>
          <p:cNvCxnSpPr>
            <a:cxnSpLocks/>
          </p:cNvCxnSpPr>
          <p:nvPr/>
        </p:nvCxnSpPr>
        <p:spPr>
          <a:xfrm>
            <a:off x="2003825" y="3943500"/>
            <a:ext cx="0" cy="40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5"/>
          <p:cNvCxnSpPr/>
          <p:nvPr/>
        </p:nvCxnSpPr>
        <p:spPr>
          <a:xfrm>
            <a:off x="1485200" y="3943500"/>
            <a:ext cx="2400" cy="414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5"/>
          <p:cNvCxnSpPr/>
          <p:nvPr/>
        </p:nvCxnSpPr>
        <p:spPr>
          <a:xfrm flipH="1">
            <a:off x="2532050" y="3943500"/>
            <a:ext cx="900" cy="404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5"/>
          <p:cNvSpPr txBox="1"/>
          <p:nvPr/>
        </p:nvSpPr>
        <p:spPr>
          <a:xfrm>
            <a:off x="982400" y="4169566"/>
            <a:ext cx="521700" cy="7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" b="1" dirty="0">
                <a:solidFill>
                  <a:srgbClr val="FFFFFF"/>
                </a:solidFill>
              </a:rPr>
              <a:t>Se connecter</a:t>
            </a:r>
            <a:endParaRPr sz="400" b="1" dirty="0">
              <a:solidFill>
                <a:srgbClr val="FFFFFF"/>
              </a:solidFill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499225" y="4152000"/>
            <a:ext cx="4842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FFFFFF"/>
                </a:solidFill>
              </a:rPr>
              <a:t>19:50</a:t>
            </a:r>
            <a:endParaRPr sz="400" b="1">
              <a:solidFill>
                <a:srgbClr val="FFFFFF"/>
              </a:solidFill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3791150" y="1143975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Choix login</a:t>
            </a:r>
            <a:endParaRPr sz="500"/>
          </a:p>
        </p:txBody>
      </p:sp>
      <p:sp>
        <p:nvSpPr>
          <p:cNvPr id="170" name="Google Shape;170;p15"/>
          <p:cNvSpPr txBox="1"/>
          <p:nvPr/>
        </p:nvSpPr>
        <p:spPr>
          <a:xfrm>
            <a:off x="3791150" y="1872024"/>
            <a:ext cx="55865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Input </a:t>
            </a:r>
            <a:r>
              <a:rPr lang="fr-FR" sz="500" dirty="0"/>
              <a:t>nom</a:t>
            </a:r>
            <a:endParaRPr sz="500" dirty="0"/>
          </a:p>
        </p:txBody>
      </p:sp>
      <p:sp>
        <p:nvSpPr>
          <p:cNvPr id="171" name="Google Shape;171;p15"/>
          <p:cNvSpPr txBox="1"/>
          <p:nvPr/>
        </p:nvSpPr>
        <p:spPr>
          <a:xfrm>
            <a:off x="3791150" y="1278713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Choix nouveaux compte</a:t>
            </a:r>
            <a:endParaRPr sz="500"/>
          </a:p>
        </p:txBody>
      </p:sp>
      <p:sp>
        <p:nvSpPr>
          <p:cNvPr id="172" name="Google Shape;172;p15"/>
          <p:cNvSpPr txBox="1"/>
          <p:nvPr/>
        </p:nvSpPr>
        <p:spPr>
          <a:xfrm>
            <a:off x="3781975" y="2662464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Input mot de passe</a:t>
            </a:r>
            <a:endParaRPr sz="500" dirty="0"/>
          </a:p>
        </p:txBody>
      </p:sp>
      <p:sp>
        <p:nvSpPr>
          <p:cNvPr id="173" name="Google Shape;173;p15"/>
          <p:cNvSpPr txBox="1"/>
          <p:nvPr/>
        </p:nvSpPr>
        <p:spPr>
          <a:xfrm>
            <a:off x="3781975" y="3314643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Valider envoie du formulaire</a:t>
            </a:r>
            <a:endParaRPr sz="500" dirty="0"/>
          </a:p>
        </p:txBody>
      </p:sp>
      <p:pic>
        <p:nvPicPr>
          <p:cNvPr id="174" name="Google Shape;1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075" y="4017925"/>
            <a:ext cx="253000" cy="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7550" y="4025299"/>
            <a:ext cx="238250" cy="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1525" y="4025300"/>
            <a:ext cx="168050" cy="1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7300" y="4025300"/>
            <a:ext cx="168050" cy="1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/>
          <p:nvPr/>
        </p:nvSpPr>
        <p:spPr>
          <a:xfrm>
            <a:off x="1096250" y="1239050"/>
            <a:ext cx="780300" cy="23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2142350" y="1239050"/>
            <a:ext cx="780300" cy="238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1105925" y="1691299"/>
            <a:ext cx="1806300" cy="21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2142350" y="1197138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Inscription</a:t>
            </a:r>
            <a:endParaRPr sz="700"/>
          </a:p>
        </p:txBody>
      </p:sp>
      <p:sp>
        <p:nvSpPr>
          <p:cNvPr id="182" name="Google Shape;182;p15"/>
          <p:cNvSpPr txBox="1"/>
          <p:nvPr/>
        </p:nvSpPr>
        <p:spPr>
          <a:xfrm>
            <a:off x="1092550" y="1214275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Connexion</a:t>
            </a:r>
            <a:endParaRPr sz="700"/>
          </a:p>
        </p:txBody>
      </p:sp>
      <p:sp>
        <p:nvSpPr>
          <p:cNvPr id="183" name="Google Shape;183;p15"/>
          <p:cNvSpPr txBox="1"/>
          <p:nvPr/>
        </p:nvSpPr>
        <p:spPr>
          <a:xfrm>
            <a:off x="1105925" y="2364838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Pseudo</a:t>
            </a:r>
            <a:endParaRPr sz="700"/>
          </a:p>
        </p:txBody>
      </p:sp>
      <p:sp>
        <p:nvSpPr>
          <p:cNvPr id="184" name="Google Shape;184;p15"/>
          <p:cNvSpPr txBox="1"/>
          <p:nvPr/>
        </p:nvSpPr>
        <p:spPr>
          <a:xfrm>
            <a:off x="1096250" y="2632175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Mdp</a:t>
            </a:r>
            <a:endParaRPr sz="700"/>
          </a:p>
        </p:txBody>
      </p:sp>
      <p:sp>
        <p:nvSpPr>
          <p:cNvPr id="185" name="Google Shape;185;p15"/>
          <p:cNvSpPr/>
          <p:nvPr/>
        </p:nvSpPr>
        <p:spPr>
          <a:xfrm>
            <a:off x="1223525" y="3441075"/>
            <a:ext cx="780300" cy="23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1223525" y="3400163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Valider</a:t>
            </a:r>
            <a:endParaRPr sz="700"/>
          </a:p>
        </p:txBody>
      </p:sp>
      <p:sp>
        <p:nvSpPr>
          <p:cNvPr id="187" name="Google Shape;187;p15"/>
          <p:cNvSpPr/>
          <p:nvPr/>
        </p:nvSpPr>
        <p:spPr>
          <a:xfrm>
            <a:off x="1786075" y="1926300"/>
            <a:ext cx="987000" cy="16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1786075" y="2411713"/>
            <a:ext cx="987000" cy="16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15"/>
          <p:cNvCxnSpPr>
            <a:cxnSpLocks/>
          </p:cNvCxnSpPr>
          <p:nvPr/>
        </p:nvCxnSpPr>
        <p:spPr>
          <a:xfrm flipH="1">
            <a:off x="2486025" y="2003414"/>
            <a:ext cx="120055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15"/>
          <p:cNvSpPr/>
          <p:nvPr/>
        </p:nvSpPr>
        <p:spPr>
          <a:xfrm>
            <a:off x="2053075" y="3441075"/>
            <a:ext cx="780300" cy="23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 txBox="1"/>
          <p:nvPr/>
        </p:nvSpPr>
        <p:spPr>
          <a:xfrm>
            <a:off x="2053075" y="3400163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Anuler</a:t>
            </a:r>
            <a:endParaRPr sz="700"/>
          </a:p>
        </p:txBody>
      </p:sp>
      <p:cxnSp>
        <p:nvCxnSpPr>
          <p:cNvPr id="193" name="Google Shape;193;p15"/>
          <p:cNvCxnSpPr>
            <a:cxnSpLocks/>
          </p:cNvCxnSpPr>
          <p:nvPr/>
        </p:nvCxnSpPr>
        <p:spPr>
          <a:xfrm flipH="1">
            <a:off x="2677675" y="3637600"/>
            <a:ext cx="100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cxnSpLocks/>
          </p:cNvCxnSpPr>
          <p:nvPr/>
        </p:nvCxnSpPr>
        <p:spPr>
          <a:xfrm flipH="1">
            <a:off x="1789675" y="3472225"/>
            <a:ext cx="189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15"/>
          <p:cNvSpPr txBox="1"/>
          <p:nvPr/>
        </p:nvSpPr>
        <p:spPr>
          <a:xfrm>
            <a:off x="1092550" y="2875588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Email</a:t>
            </a:r>
            <a:endParaRPr sz="700"/>
          </a:p>
        </p:txBody>
      </p:sp>
      <p:sp>
        <p:nvSpPr>
          <p:cNvPr id="196" name="Google Shape;196;p15"/>
          <p:cNvSpPr/>
          <p:nvPr/>
        </p:nvSpPr>
        <p:spPr>
          <a:xfrm>
            <a:off x="1786075" y="2697925"/>
            <a:ext cx="987000" cy="16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1786075" y="2956025"/>
            <a:ext cx="987000" cy="16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1105925" y="1874588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Nom</a:t>
            </a:r>
            <a:endParaRPr sz="700"/>
          </a:p>
        </p:txBody>
      </p:sp>
      <p:sp>
        <p:nvSpPr>
          <p:cNvPr id="199" name="Google Shape;199;p15"/>
          <p:cNvSpPr txBox="1"/>
          <p:nvPr/>
        </p:nvSpPr>
        <p:spPr>
          <a:xfrm>
            <a:off x="1105925" y="2097525"/>
            <a:ext cx="78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Prenom</a:t>
            </a:r>
            <a:endParaRPr sz="700"/>
          </a:p>
        </p:txBody>
      </p:sp>
      <p:sp>
        <p:nvSpPr>
          <p:cNvPr id="200" name="Google Shape;200;p15"/>
          <p:cNvSpPr/>
          <p:nvPr/>
        </p:nvSpPr>
        <p:spPr>
          <a:xfrm>
            <a:off x="1786075" y="2154825"/>
            <a:ext cx="987000" cy="16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3781975" y="3519263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Annuler envoie du formulaire</a:t>
            </a:r>
            <a:endParaRPr sz="500" dirty="0"/>
          </a:p>
        </p:txBody>
      </p:sp>
      <p:cxnSp>
        <p:nvCxnSpPr>
          <p:cNvPr id="189" name="Google Shape;189;p15"/>
          <p:cNvCxnSpPr/>
          <p:nvPr/>
        </p:nvCxnSpPr>
        <p:spPr>
          <a:xfrm flipH="1">
            <a:off x="2621275" y="3024625"/>
            <a:ext cx="10653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189;p15">
            <a:extLst>
              <a:ext uri="{FF2B5EF4-FFF2-40B4-BE49-F238E27FC236}">
                <a16:creationId xmlns:a16="http://schemas.microsoft.com/office/drawing/2014/main" id="{3264D88F-8A5F-4A3A-985F-B193196E7C82}"/>
              </a:ext>
            </a:extLst>
          </p:cNvPr>
          <p:cNvCxnSpPr>
            <a:cxnSpLocks/>
          </p:cNvCxnSpPr>
          <p:nvPr/>
        </p:nvCxnSpPr>
        <p:spPr>
          <a:xfrm flipH="1">
            <a:off x="2532050" y="2253000"/>
            <a:ext cx="11545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189;p15">
            <a:extLst>
              <a:ext uri="{FF2B5EF4-FFF2-40B4-BE49-F238E27FC236}">
                <a16:creationId xmlns:a16="http://schemas.microsoft.com/office/drawing/2014/main" id="{DF3A30A1-D2E5-47B6-B6E9-6A6A2679370A}"/>
              </a:ext>
            </a:extLst>
          </p:cNvPr>
          <p:cNvCxnSpPr>
            <a:cxnSpLocks/>
          </p:cNvCxnSpPr>
          <p:nvPr/>
        </p:nvCxnSpPr>
        <p:spPr>
          <a:xfrm flipH="1">
            <a:off x="2550500" y="2495713"/>
            <a:ext cx="11360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89;p15">
            <a:extLst>
              <a:ext uri="{FF2B5EF4-FFF2-40B4-BE49-F238E27FC236}">
                <a16:creationId xmlns:a16="http://schemas.microsoft.com/office/drawing/2014/main" id="{561B1B4B-62A8-4BE3-8F48-64F9262CEEB4}"/>
              </a:ext>
            </a:extLst>
          </p:cNvPr>
          <p:cNvCxnSpPr>
            <a:cxnSpLocks/>
          </p:cNvCxnSpPr>
          <p:nvPr/>
        </p:nvCxnSpPr>
        <p:spPr>
          <a:xfrm flipH="1">
            <a:off x="2595963" y="2787025"/>
            <a:ext cx="1090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Google Shape;170;p15">
            <a:extLst>
              <a:ext uri="{FF2B5EF4-FFF2-40B4-BE49-F238E27FC236}">
                <a16:creationId xmlns:a16="http://schemas.microsoft.com/office/drawing/2014/main" id="{2A29A86C-7EC7-4A35-96F4-F056EBFBA966}"/>
              </a:ext>
            </a:extLst>
          </p:cNvPr>
          <p:cNvSpPr txBox="1"/>
          <p:nvPr/>
        </p:nvSpPr>
        <p:spPr>
          <a:xfrm>
            <a:off x="3791150" y="2114574"/>
            <a:ext cx="55865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Input </a:t>
            </a:r>
            <a:r>
              <a:rPr lang="fr-FR" sz="500" dirty="0"/>
              <a:t>prénom</a:t>
            </a:r>
            <a:endParaRPr sz="500" dirty="0"/>
          </a:p>
        </p:txBody>
      </p:sp>
      <p:sp>
        <p:nvSpPr>
          <p:cNvPr id="58" name="Google Shape;170;p15">
            <a:extLst>
              <a:ext uri="{FF2B5EF4-FFF2-40B4-BE49-F238E27FC236}">
                <a16:creationId xmlns:a16="http://schemas.microsoft.com/office/drawing/2014/main" id="{33BF598A-220D-4775-BFF9-FA88A52E7CEE}"/>
              </a:ext>
            </a:extLst>
          </p:cNvPr>
          <p:cNvSpPr txBox="1"/>
          <p:nvPr/>
        </p:nvSpPr>
        <p:spPr>
          <a:xfrm>
            <a:off x="3791150" y="2353559"/>
            <a:ext cx="55865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Input </a:t>
            </a:r>
            <a:r>
              <a:rPr lang="fr-FR" sz="500" dirty="0"/>
              <a:t>pseudo pour log</a:t>
            </a:r>
            <a:endParaRPr sz="500" dirty="0"/>
          </a:p>
        </p:txBody>
      </p:sp>
      <p:sp>
        <p:nvSpPr>
          <p:cNvPr id="59" name="Google Shape;172;p15">
            <a:extLst>
              <a:ext uri="{FF2B5EF4-FFF2-40B4-BE49-F238E27FC236}">
                <a16:creationId xmlns:a16="http://schemas.microsoft.com/office/drawing/2014/main" id="{71D561D0-05CB-4F87-AA10-3E767113F35A}"/>
              </a:ext>
            </a:extLst>
          </p:cNvPr>
          <p:cNvSpPr txBox="1"/>
          <p:nvPr/>
        </p:nvSpPr>
        <p:spPr>
          <a:xfrm>
            <a:off x="3781975" y="2894084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Input </a:t>
            </a:r>
            <a:r>
              <a:rPr lang="fr-FR" sz="500" dirty="0"/>
              <a:t>email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cxnSp>
        <p:nvCxnSpPr>
          <p:cNvPr id="168" name="Google Shape;168;p15"/>
          <p:cNvCxnSpPr/>
          <p:nvPr/>
        </p:nvCxnSpPr>
        <p:spPr>
          <a:xfrm rot="10800000">
            <a:off x="1786075" y="1288275"/>
            <a:ext cx="19959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5"/>
          <p:cNvCxnSpPr/>
          <p:nvPr/>
        </p:nvCxnSpPr>
        <p:spPr>
          <a:xfrm rot="10800000">
            <a:off x="2804150" y="1432638"/>
            <a:ext cx="9870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Portrait-oriented black smaptpho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75" y="301799"/>
            <a:ext cx="2311576" cy="45399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991878" y="2379800"/>
            <a:ext cx="357049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79" name="Google Shape;79;p13"/>
          <p:cNvGrpSpPr/>
          <p:nvPr/>
        </p:nvGrpSpPr>
        <p:grpSpPr>
          <a:xfrm>
            <a:off x="974996" y="658300"/>
            <a:ext cx="2057652" cy="288500"/>
            <a:chOff x="963575" y="658300"/>
            <a:chExt cx="2068200" cy="288500"/>
          </a:xfrm>
        </p:grpSpPr>
        <p:sp>
          <p:nvSpPr>
            <p:cNvPr id="80" name="Google Shape;80;p13"/>
            <p:cNvSpPr/>
            <p:nvPr/>
          </p:nvSpPr>
          <p:spPr>
            <a:xfrm>
              <a:off x="963575" y="684900"/>
              <a:ext cx="2068200" cy="261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1047350" y="658300"/>
              <a:ext cx="852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</a:rPr>
                <a:t>DIGIPILLS</a:t>
              </a: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2363675" y="684900"/>
              <a:ext cx="6681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500" dirty="0">
                  <a:solidFill>
                    <a:srgbClr val="FFFFFF"/>
                  </a:solidFill>
                </a:rPr>
                <a:t>CHARLES</a:t>
              </a:r>
              <a:endParaRPr sz="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499225" y="4152000"/>
            <a:ext cx="4842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FFFFFF"/>
                </a:solidFill>
              </a:rPr>
              <a:t>19:50</a:t>
            </a:r>
            <a:endParaRPr sz="400" b="1">
              <a:solidFill>
                <a:srgbClr val="FFFFFF"/>
              </a:solidFill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509906" y="2513637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Clic </a:t>
            </a:r>
            <a:r>
              <a:rPr lang="fr-FR" sz="500" dirty="0" err="1"/>
              <a:t>Search</a:t>
            </a:r>
            <a:endParaRPr sz="500" dirty="0"/>
          </a:p>
        </p:txBody>
      </p:sp>
      <p:sp>
        <p:nvSpPr>
          <p:cNvPr id="105" name="Google Shape;105;p13"/>
          <p:cNvSpPr txBox="1"/>
          <p:nvPr/>
        </p:nvSpPr>
        <p:spPr>
          <a:xfrm>
            <a:off x="3495531" y="2632314"/>
            <a:ext cx="145406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00" dirty="0"/>
              <a:t>Liste des codes cis (Code Identifiant de Spécialité ) disponible sur API .</a:t>
            </a:r>
            <a:r>
              <a:rPr lang="fr-FR" sz="500" dirty="0" err="1"/>
              <a:t>gouv</a:t>
            </a:r>
            <a:endParaRPr lang="fr-FR"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Liste à affichage remontant car input </a:t>
            </a:r>
            <a:r>
              <a:rPr lang="fr-FR" sz="500" dirty="0" err="1"/>
              <a:t>Search</a:t>
            </a:r>
            <a:r>
              <a:rPr lang="fr-FR" sz="500" dirty="0"/>
              <a:t> en bas (Accessible pouce)</a:t>
            </a:r>
            <a:endParaRPr sz="500" dirty="0"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075" y="4017925"/>
            <a:ext cx="253000" cy="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7425" y="4000376"/>
            <a:ext cx="238250" cy="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1525" y="4025300"/>
            <a:ext cx="168050" cy="1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7300" y="4025300"/>
            <a:ext cx="168050" cy="16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952B797-FA97-47CB-BFB8-C4373F3354EF}"/>
              </a:ext>
            </a:extLst>
          </p:cNvPr>
          <p:cNvCxnSpPr/>
          <p:nvPr/>
        </p:nvCxnSpPr>
        <p:spPr>
          <a:xfrm>
            <a:off x="1045630" y="3388626"/>
            <a:ext cx="1916390" cy="0"/>
          </a:xfrm>
          <a:prstGeom prst="line">
            <a:avLst/>
          </a:prstGeom>
          <a:ln>
            <a:solidFill>
              <a:srgbClr val="009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Google Shape;104;p13">
            <a:extLst>
              <a:ext uri="{FF2B5EF4-FFF2-40B4-BE49-F238E27FC236}">
                <a16:creationId xmlns:a16="http://schemas.microsoft.com/office/drawing/2014/main" id="{63EB42BE-F72C-4FD1-BA73-4F1F2CFD336D}"/>
              </a:ext>
            </a:extLst>
          </p:cNvPr>
          <p:cNvSpPr txBox="1"/>
          <p:nvPr/>
        </p:nvSpPr>
        <p:spPr>
          <a:xfrm>
            <a:off x="3520367" y="2408450"/>
            <a:ext cx="1897964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Mot clé de médicament pour recherche API .</a:t>
            </a:r>
            <a:r>
              <a:rPr lang="fr-FR" sz="500" dirty="0" err="1"/>
              <a:t>gouv</a:t>
            </a:r>
            <a:endParaRPr sz="500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523566A-4CDC-4812-B750-C7E3ED2F6C1B}"/>
              </a:ext>
            </a:extLst>
          </p:cNvPr>
          <p:cNvGrpSpPr/>
          <p:nvPr/>
        </p:nvGrpSpPr>
        <p:grpSpPr>
          <a:xfrm>
            <a:off x="1075936" y="2483367"/>
            <a:ext cx="1849152" cy="190654"/>
            <a:chOff x="1066648" y="3057297"/>
            <a:chExt cx="1849152" cy="190654"/>
          </a:xfrm>
        </p:grpSpPr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033D8205-E49B-4C91-9A42-CA4B55E7BFC3}"/>
                </a:ext>
              </a:extLst>
            </p:cNvPr>
            <p:cNvSpPr/>
            <p:nvPr/>
          </p:nvSpPr>
          <p:spPr>
            <a:xfrm>
              <a:off x="1066648" y="3057495"/>
              <a:ext cx="1849152" cy="190456"/>
            </a:xfrm>
            <a:prstGeom prst="roundRect">
              <a:avLst/>
            </a:prstGeom>
            <a:noFill/>
            <a:ln>
              <a:solidFill>
                <a:srgbClr val="0097A7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 err="1">
                  <a:solidFill>
                    <a:srgbClr val="0097A7"/>
                  </a:solidFill>
                </a:rPr>
                <a:t>Placeholder</a:t>
              </a:r>
              <a:r>
                <a:rPr lang="fr-FR" sz="600" dirty="0">
                  <a:solidFill>
                    <a:srgbClr val="0097A7"/>
                  </a:solidFill>
                </a:rPr>
                <a:t>:  ’Nouveau Médicament’</a:t>
              </a:r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8B5E125D-3050-4B76-ADE1-494FFCC9CC13}"/>
                </a:ext>
              </a:extLst>
            </p:cNvPr>
            <p:cNvSpPr/>
            <p:nvPr/>
          </p:nvSpPr>
          <p:spPr>
            <a:xfrm>
              <a:off x="2706956" y="3057297"/>
              <a:ext cx="208525" cy="19045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2EB0EFC8-CC78-4200-9799-D13F91397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42566" y="3091065"/>
              <a:ext cx="137304" cy="137304"/>
            </a:xfrm>
            <a:prstGeom prst="rect">
              <a:avLst/>
            </a:prstGeom>
          </p:spPr>
        </p:pic>
      </p:grpSp>
      <p:sp>
        <p:nvSpPr>
          <p:cNvPr id="62" name="Google Shape;71;p13">
            <a:extLst>
              <a:ext uri="{FF2B5EF4-FFF2-40B4-BE49-F238E27FC236}">
                <a16:creationId xmlns:a16="http://schemas.microsoft.com/office/drawing/2014/main" id="{9DC98C78-291A-481B-83EA-A8CA58B94D27}"/>
              </a:ext>
            </a:extLst>
          </p:cNvPr>
          <p:cNvSpPr/>
          <p:nvPr/>
        </p:nvSpPr>
        <p:spPr>
          <a:xfrm>
            <a:off x="1026194" y="2715534"/>
            <a:ext cx="1935826" cy="1540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74;p13">
            <a:extLst>
              <a:ext uri="{FF2B5EF4-FFF2-40B4-BE49-F238E27FC236}">
                <a16:creationId xmlns:a16="http://schemas.microsoft.com/office/drawing/2014/main" id="{77226DE3-B643-42B1-9B30-9FDF92319C54}"/>
              </a:ext>
            </a:extLst>
          </p:cNvPr>
          <p:cNvSpPr txBox="1"/>
          <p:nvPr/>
        </p:nvSpPr>
        <p:spPr>
          <a:xfrm>
            <a:off x="1232592" y="2659004"/>
            <a:ext cx="1591857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DOLIPRANE 500 mg,</a:t>
            </a:r>
            <a:r>
              <a:rPr lang="fr-FR" sz="600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omprimé</a:t>
            </a: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71;p13">
            <a:extLst>
              <a:ext uri="{FF2B5EF4-FFF2-40B4-BE49-F238E27FC236}">
                <a16:creationId xmlns:a16="http://schemas.microsoft.com/office/drawing/2014/main" id="{3CA4423E-E4C6-419D-A2AA-3C72E42502BE}"/>
              </a:ext>
            </a:extLst>
          </p:cNvPr>
          <p:cNvSpPr/>
          <p:nvPr/>
        </p:nvSpPr>
        <p:spPr>
          <a:xfrm>
            <a:off x="1033534" y="2895940"/>
            <a:ext cx="1935826" cy="1540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74;p13">
            <a:extLst>
              <a:ext uri="{FF2B5EF4-FFF2-40B4-BE49-F238E27FC236}">
                <a16:creationId xmlns:a16="http://schemas.microsoft.com/office/drawing/2014/main" id="{81C6C8BD-D654-457A-AAC2-BA89A1741958}"/>
              </a:ext>
            </a:extLst>
          </p:cNvPr>
          <p:cNvSpPr txBox="1"/>
          <p:nvPr/>
        </p:nvSpPr>
        <p:spPr>
          <a:xfrm>
            <a:off x="1239932" y="2839410"/>
            <a:ext cx="1591857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DOLIPRANE 1000 mg,</a:t>
            </a:r>
            <a:r>
              <a:rPr lang="fr-FR" sz="600" dirty="0">
                <a:latin typeface="Courier New"/>
                <a:ea typeface="Courier New"/>
                <a:cs typeface="Courier New"/>
                <a:sym typeface="Courier New"/>
              </a:rPr>
              <a:t>gélule</a:t>
            </a: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71;p13">
            <a:extLst>
              <a:ext uri="{FF2B5EF4-FFF2-40B4-BE49-F238E27FC236}">
                <a16:creationId xmlns:a16="http://schemas.microsoft.com/office/drawing/2014/main" id="{490AB435-9114-41FB-B21B-CBAF3FFAF8DE}"/>
              </a:ext>
            </a:extLst>
          </p:cNvPr>
          <p:cNvSpPr/>
          <p:nvPr/>
        </p:nvSpPr>
        <p:spPr>
          <a:xfrm>
            <a:off x="1033534" y="3085454"/>
            <a:ext cx="1935826" cy="1540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74;p13">
            <a:extLst>
              <a:ext uri="{FF2B5EF4-FFF2-40B4-BE49-F238E27FC236}">
                <a16:creationId xmlns:a16="http://schemas.microsoft.com/office/drawing/2014/main" id="{BEC7C1C4-7E24-496E-8C73-8A79B189CE94}"/>
              </a:ext>
            </a:extLst>
          </p:cNvPr>
          <p:cNvSpPr txBox="1"/>
          <p:nvPr/>
        </p:nvSpPr>
        <p:spPr>
          <a:xfrm>
            <a:off x="1239932" y="3028924"/>
            <a:ext cx="1591857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DOLIPRANE 300 mg,</a:t>
            </a:r>
            <a:r>
              <a:rPr lang="fr-FR" sz="600" dirty="0">
                <a:latin typeface="Courier New"/>
                <a:ea typeface="Courier New"/>
                <a:cs typeface="Courier New"/>
                <a:sym typeface="Courier New"/>
              </a:rPr>
              <a:t>suppositoire</a:t>
            </a: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71;p13">
            <a:extLst>
              <a:ext uri="{FF2B5EF4-FFF2-40B4-BE49-F238E27FC236}">
                <a16:creationId xmlns:a16="http://schemas.microsoft.com/office/drawing/2014/main" id="{9C147683-35AB-44C0-99BD-2807CC762753}"/>
              </a:ext>
            </a:extLst>
          </p:cNvPr>
          <p:cNvSpPr/>
          <p:nvPr/>
        </p:nvSpPr>
        <p:spPr>
          <a:xfrm>
            <a:off x="1043424" y="3524340"/>
            <a:ext cx="1935826" cy="1540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4;p13">
            <a:extLst>
              <a:ext uri="{FF2B5EF4-FFF2-40B4-BE49-F238E27FC236}">
                <a16:creationId xmlns:a16="http://schemas.microsoft.com/office/drawing/2014/main" id="{3DA498FC-EF57-4C35-B1D8-AD649F6C6589}"/>
              </a:ext>
            </a:extLst>
          </p:cNvPr>
          <p:cNvSpPr txBox="1"/>
          <p:nvPr/>
        </p:nvSpPr>
        <p:spPr>
          <a:xfrm>
            <a:off x="1251560" y="3469456"/>
            <a:ext cx="1591857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DOLIPRANE 300 mg,</a:t>
            </a:r>
            <a:r>
              <a:rPr lang="fr-FR" sz="600" dirty="0">
                <a:latin typeface="Courier New"/>
                <a:ea typeface="Courier New"/>
                <a:cs typeface="Courier New"/>
                <a:sym typeface="Courier New"/>
              </a:rPr>
              <a:t>suppositoire</a:t>
            </a: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D546CE-93D5-41EE-8DCD-3EC10298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2641" y="3544261"/>
            <a:ext cx="113034" cy="1130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5B0C6E5-C87C-4858-A38D-5F0AFB87B3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8144" y="3544261"/>
            <a:ext cx="114596" cy="114596"/>
          </a:xfrm>
          <a:prstGeom prst="rect">
            <a:avLst/>
          </a:prstGeom>
        </p:spPr>
      </p:pic>
      <p:cxnSp>
        <p:nvCxnSpPr>
          <p:cNvPr id="96" name="Google Shape;96;p13"/>
          <p:cNvCxnSpPr>
            <a:cxnSpLocks/>
          </p:cNvCxnSpPr>
          <p:nvPr/>
        </p:nvCxnSpPr>
        <p:spPr>
          <a:xfrm flipH="1" flipV="1">
            <a:off x="2959342" y="2789504"/>
            <a:ext cx="519006" cy="39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96;p13">
            <a:extLst>
              <a:ext uri="{FF2B5EF4-FFF2-40B4-BE49-F238E27FC236}">
                <a16:creationId xmlns:a16="http://schemas.microsoft.com/office/drawing/2014/main" id="{30BCB655-9FA5-44BA-B1FE-587026C907E7}"/>
              </a:ext>
            </a:extLst>
          </p:cNvPr>
          <p:cNvCxnSpPr>
            <a:cxnSpLocks/>
          </p:cNvCxnSpPr>
          <p:nvPr/>
        </p:nvCxnSpPr>
        <p:spPr>
          <a:xfrm flipH="1">
            <a:off x="2888332" y="2626229"/>
            <a:ext cx="6071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96;p13">
            <a:extLst>
              <a:ext uri="{FF2B5EF4-FFF2-40B4-BE49-F238E27FC236}">
                <a16:creationId xmlns:a16="http://schemas.microsoft.com/office/drawing/2014/main" id="{58A06E6F-58F4-44B4-83DA-D744E74EB177}"/>
              </a:ext>
            </a:extLst>
          </p:cNvPr>
          <p:cNvCxnSpPr>
            <a:cxnSpLocks/>
          </p:cNvCxnSpPr>
          <p:nvPr/>
        </p:nvCxnSpPr>
        <p:spPr>
          <a:xfrm flipH="1">
            <a:off x="2609112" y="2517135"/>
            <a:ext cx="88641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96;p13">
            <a:extLst>
              <a:ext uri="{FF2B5EF4-FFF2-40B4-BE49-F238E27FC236}">
                <a16:creationId xmlns:a16="http://schemas.microsoft.com/office/drawing/2014/main" id="{AD9B8140-BE23-4EE3-BB9D-D9DAAEB7AA5D}"/>
              </a:ext>
            </a:extLst>
          </p:cNvPr>
          <p:cNvCxnSpPr>
            <a:cxnSpLocks/>
          </p:cNvCxnSpPr>
          <p:nvPr/>
        </p:nvCxnSpPr>
        <p:spPr>
          <a:xfrm flipH="1" flipV="1">
            <a:off x="2959342" y="3599096"/>
            <a:ext cx="519006" cy="39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Google Shape;105;p13">
            <a:extLst>
              <a:ext uri="{FF2B5EF4-FFF2-40B4-BE49-F238E27FC236}">
                <a16:creationId xmlns:a16="http://schemas.microsoft.com/office/drawing/2014/main" id="{3AF27B5B-6B84-446C-B9D8-4D76FD964D6A}"/>
              </a:ext>
            </a:extLst>
          </p:cNvPr>
          <p:cNvSpPr txBox="1"/>
          <p:nvPr/>
        </p:nvSpPr>
        <p:spPr>
          <a:xfrm>
            <a:off x="3478348" y="3450658"/>
            <a:ext cx="145406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Confirmation ou infirmation du choix du cis et renvoie sur Editer avec le code du médoc choisit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500" dirty="0"/>
          </a:p>
        </p:txBody>
      </p:sp>
      <p:pic>
        <p:nvPicPr>
          <p:cNvPr id="36" name="Google Shape;78;p13" descr="Portrait-oriented black smaptphone">
            <a:extLst>
              <a:ext uri="{FF2B5EF4-FFF2-40B4-BE49-F238E27FC236}">
                <a16:creationId xmlns:a16="http://schemas.microsoft.com/office/drawing/2014/main" id="{599A54DC-BA63-45FB-AF0C-0A23534B7E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49" y="301799"/>
            <a:ext cx="2311576" cy="4539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79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Portrait-oriented black smaptpho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534" y="301799"/>
            <a:ext cx="2311576" cy="45399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991878" y="2379800"/>
            <a:ext cx="357049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79" name="Google Shape;79;p13"/>
          <p:cNvGrpSpPr/>
          <p:nvPr/>
        </p:nvGrpSpPr>
        <p:grpSpPr>
          <a:xfrm>
            <a:off x="974996" y="658300"/>
            <a:ext cx="2057652" cy="288500"/>
            <a:chOff x="963575" y="658300"/>
            <a:chExt cx="2068200" cy="288500"/>
          </a:xfrm>
        </p:grpSpPr>
        <p:sp>
          <p:nvSpPr>
            <p:cNvPr id="80" name="Google Shape;80;p13"/>
            <p:cNvSpPr/>
            <p:nvPr/>
          </p:nvSpPr>
          <p:spPr>
            <a:xfrm>
              <a:off x="963575" y="684900"/>
              <a:ext cx="2068200" cy="261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1047350" y="658300"/>
              <a:ext cx="852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</a:rPr>
                <a:t>DIGIPILLS</a:t>
              </a: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2363675" y="684900"/>
              <a:ext cx="6681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500" dirty="0">
                  <a:solidFill>
                    <a:srgbClr val="FFFFFF"/>
                  </a:solidFill>
                </a:rPr>
                <a:t>CHARLES</a:t>
              </a:r>
              <a:endParaRPr sz="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499225" y="4152000"/>
            <a:ext cx="4842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FFFFFF"/>
                </a:solidFill>
              </a:rPr>
              <a:t>19:50</a:t>
            </a:r>
            <a:endParaRPr sz="400" b="1">
              <a:solidFill>
                <a:srgbClr val="FFFFFF"/>
              </a:solidFill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439953" y="920200"/>
            <a:ext cx="1343082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Médoc à éditer ou modifier pour la prise</a:t>
            </a:r>
            <a:endParaRPr sz="500" dirty="0"/>
          </a:p>
        </p:txBody>
      </p:sp>
      <p:sp>
        <p:nvSpPr>
          <p:cNvPr id="105" name="Google Shape;105;p13"/>
          <p:cNvSpPr txBox="1"/>
          <p:nvPr/>
        </p:nvSpPr>
        <p:spPr>
          <a:xfrm>
            <a:off x="3438248" y="1438102"/>
            <a:ext cx="145406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00" dirty="0"/>
              <a:t>Choix entre formulaire prises occasionnelles et régulières (choisi ici)</a:t>
            </a:r>
            <a:endParaRPr sz="500" dirty="0"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075" y="4017925"/>
            <a:ext cx="253000" cy="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1525" y="4025300"/>
            <a:ext cx="168050" cy="1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7300" y="4025300"/>
            <a:ext cx="168050" cy="16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952B797-FA97-47CB-BFB8-C4373F3354EF}"/>
              </a:ext>
            </a:extLst>
          </p:cNvPr>
          <p:cNvCxnSpPr>
            <a:cxnSpLocks/>
          </p:cNvCxnSpPr>
          <p:nvPr/>
        </p:nvCxnSpPr>
        <p:spPr>
          <a:xfrm>
            <a:off x="1026194" y="1278266"/>
            <a:ext cx="1935826" cy="0"/>
          </a:xfrm>
          <a:prstGeom prst="line">
            <a:avLst/>
          </a:prstGeom>
          <a:ln>
            <a:solidFill>
              <a:srgbClr val="009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Google Shape;104;p13">
            <a:extLst>
              <a:ext uri="{FF2B5EF4-FFF2-40B4-BE49-F238E27FC236}">
                <a16:creationId xmlns:a16="http://schemas.microsoft.com/office/drawing/2014/main" id="{63EB42BE-F72C-4FD1-BA73-4F1F2CFD336D}"/>
              </a:ext>
            </a:extLst>
          </p:cNvPr>
          <p:cNvSpPr txBox="1"/>
          <p:nvPr/>
        </p:nvSpPr>
        <p:spPr>
          <a:xfrm>
            <a:off x="3439953" y="1043150"/>
            <a:ext cx="1897964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Annulation et retour page accueil</a:t>
            </a:r>
            <a:endParaRPr sz="500" dirty="0"/>
          </a:p>
        </p:txBody>
      </p:sp>
      <p:sp>
        <p:nvSpPr>
          <p:cNvPr id="69" name="Google Shape;71;p13">
            <a:extLst>
              <a:ext uri="{FF2B5EF4-FFF2-40B4-BE49-F238E27FC236}">
                <a16:creationId xmlns:a16="http://schemas.microsoft.com/office/drawing/2014/main" id="{9C147683-35AB-44C0-99BD-2807CC762753}"/>
              </a:ext>
            </a:extLst>
          </p:cNvPr>
          <p:cNvSpPr/>
          <p:nvPr/>
        </p:nvSpPr>
        <p:spPr>
          <a:xfrm>
            <a:off x="1026194" y="1036750"/>
            <a:ext cx="1935826" cy="1540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4;p13">
            <a:extLst>
              <a:ext uri="{FF2B5EF4-FFF2-40B4-BE49-F238E27FC236}">
                <a16:creationId xmlns:a16="http://schemas.microsoft.com/office/drawing/2014/main" id="{3DA498FC-EF57-4C35-B1D8-AD649F6C6589}"/>
              </a:ext>
            </a:extLst>
          </p:cNvPr>
          <p:cNvSpPr txBox="1"/>
          <p:nvPr/>
        </p:nvSpPr>
        <p:spPr>
          <a:xfrm>
            <a:off x="1261780" y="981866"/>
            <a:ext cx="1591857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DOLIPRANE 300 mg,</a:t>
            </a:r>
            <a:r>
              <a:rPr lang="fr-FR" sz="600" dirty="0">
                <a:latin typeface="Courier New"/>
                <a:ea typeface="Courier New"/>
                <a:cs typeface="Courier New"/>
                <a:sym typeface="Courier New"/>
              </a:rPr>
              <a:t>suppositoire</a:t>
            </a: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B0C6E5-C87C-4858-A38D-5F0AFB87B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914" y="1056671"/>
            <a:ext cx="114596" cy="11459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CB0DABA-A231-401F-A558-14F36F8DE668}"/>
              </a:ext>
            </a:extLst>
          </p:cNvPr>
          <p:cNvSpPr txBox="1"/>
          <p:nvPr/>
        </p:nvSpPr>
        <p:spPr>
          <a:xfrm>
            <a:off x="1623856" y="1273382"/>
            <a:ext cx="719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0097A7"/>
                </a:solidFill>
              </a:rPr>
              <a:t>Prises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79394F1-4686-4A12-BC05-AF123C889845}"/>
              </a:ext>
            </a:extLst>
          </p:cNvPr>
          <p:cNvSpPr/>
          <p:nvPr/>
        </p:nvSpPr>
        <p:spPr>
          <a:xfrm>
            <a:off x="1076090" y="1573868"/>
            <a:ext cx="767006" cy="202251"/>
          </a:xfrm>
          <a:prstGeom prst="round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Régulières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E45DD641-9A72-42D6-9F3B-2C93F65857CA}"/>
              </a:ext>
            </a:extLst>
          </p:cNvPr>
          <p:cNvSpPr/>
          <p:nvPr/>
        </p:nvSpPr>
        <p:spPr>
          <a:xfrm>
            <a:off x="2114781" y="1573725"/>
            <a:ext cx="728660" cy="202251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rgbClr val="0097A7"/>
                </a:solidFill>
              </a:rPr>
              <a:t>Occasionnelles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99B31AE-D808-4681-91F3-C3EB7B909F40}"/>
              </a:ext>
            </a:extLst>
          </p:cNvPr>
          <p:cNvCxnSpPr>
            <a:cxnSpLocks/>
          </p:cNvCxnSpPr>
          <p:nvPr/>
        </p:nvCxnSpPr>
        <p:spPr>
          <a:xfrm flipH="1">
            <a:off x="2850303" y="1588356"/>
            <a:ext cx="589650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81D32537-2ED6-4A5F-98F8-A2DAD57A3FB3}"/>
              </a:ext>
            </a:extLst>
          </p:cNvPr>
          <p:cNvCxnSpPr>
            <a:cxnSpLocks/>
          </p:cNvCxnSpPr>
          <p:nvPr/>
        </p:nvCxnSpPr>
        <p:spPr>
          <a:xfrm flipH="1">
            <a:off x="1205510" y="1157887"/>
            <a:ext cx="2237777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3718C8C6-215C-4356-ADF3-D91406CC290A}"/>
              </a:ext>
            </a:extLst>
          </p:cNvPr>
          <p:cNvCxnSpPr>
            <a:cxnSpLocks/>
          </p:cNvCxnSpPr>
          <p:nvPr/>
        </p:nvCxnSpPr>
        <p:spPr>
          <a:xfrm flipH="1">
            <a:off x="2848598" y="1036750"/>
            <a:ext cx="589650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C5434D6B-1930-4648-B809-70AC3C53C6DC}"/>
              </a:ext>
            </a:extLst>
          </p:cNvPr>
          <p:cNvSpPr txBox="1"/>
          <p:nvPr/>
        </p:nvSpPr>
        <p:spPr>
          <a:xfrm>
            <a:off x="1265274" y="2006611"/>
            <a:ext cx="1491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0097A7"/>
                </a:solidFill>
              </a:rPr>
              <a:t>Nombre de Prises / Jour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708E5CAD-5802-46F5-AC2E-E3F2A7BB07BC}"/>
              </a:ext>
            </a:extLst>
          </p:cNvPr>
          <p:cNvCxnSpPr>
            <a:cxnSpLocks/>
          </p:cNvCxnSpPr>
          <p:nvPr/>
        </p:nvCxnSpPr>
        <p:spPr>
          <a:xfrm>
            <a:off x="1038462" y="2000444"/>
            <a:ext cx="1935826" cy="0"/>
          </a:xfrm>
          <a:prstGeom prst="line">
            <a:avLst/>
          </a:prstGeom>
          <a:ln>
            <a:solidFill>
              <a:srgbClr val="009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38F6D28-E661-46E6-A046-4E0443576F72}"/>
              </a:ext>
            </a:extLst>
          </p:cNvPr>
          <p:cNvCxnSpPr>
            <a:cxnSpLocks/>
          </p:cNvCxnSpPr>
          <p:nvPr/>
        </p:nvCxnSpPr>
        <p:spPr>
          <a:xfrm>
            <a:off x="1091897" y="2858473"/>
            <a:ext cx="1935826" cy="0"/>
          </a:xfrm>
          <a:prstGeom prst="line">
            <a:avLst/>
          </a:prstGeom>
          <a:ln>
            <a:solidFill>
              <a:srgbClr val="009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8B7255C9-15FB-4BDE-877B-83EF7E0E31A8}"/>
              </a:ext>
            </a:extLst>
          </p:cNvPr>
          <p:cNvSpPr txBox="1"/>
          <p:nvPr/>
        </p:nvSpPr>
        <p:spPr>
          <a:xfrm>
            <a:off x="1448034" y="2843618"/>
            <a:ext cx="1256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0097A7"/>
                </a:solidFill>
              </a:rPr>
              <a:t>Les Prises 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8BF2D371-03CE-4142-9F6F-0D292E722EF4}"/>
              </a:ext>
            </a:extLst>
          </p:cNvPr>
          <p:cNvSpPr/>
          <p:nvPr/>
        </p:nvSpPr>
        <p:spPr>
          <a:xfrm>
            <a:off x="1091817" y="3064105"/>
            <a:ext cx="331116" cy="149326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>
                <a:solidFill>
                  <a:srgbClr val="0097A7"/>
                </a:solidFill>
              </a:rPr>
              <a:t>7:00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21C56D7F-CCBA-4F65-9046-6D44ED23960D}"/>
              </a:ext>
            </a:extLst>
          </p:cNvPr>
          <p:cNvSpPr/>
          <p:nvPr/>
        </p:nvSpPr>
        <p:spPr>
          <a:xfrm>
            <a:off x="1591931" y="3059098"/>
            <a:ext cx="359709" cy="149326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>
                <a:solidFill>
                  <a:srgbClr val="0097A7"/>
                </a:solidFill>
              </a:rPr>
              <a:t>12:00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DACF7027-5A39-4714-964B-B0A1BAD6711C}"/>
              </a:ext>
            </a:extLst>
          </p:cNvPr>
          <p:cNvSpPr/>
          <p:nvPr/>
        </p:nvSpPr>
        <p:spPr>
          <a:xfrm>
            <a:off x="2096094" y="3059098"/>
            <a:ext cx="326964" cy="149326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>
                <a:solidFill>
                  <a:srgbClr val="0097A7"/>
                </a:solidFill>
              </a:rPr>
              <a:t>19:30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42D017F8-776E-4C27-930E-AB05391CF683}"/>
              </a:ext>
            </a:extLst>
          </p:cNvPr>
          <p:cNvSpPr/>
          <p:nvPr/>
        </p:nvSpPr>
        <p:spPr>
          <a:xfrm>
            <a:off x="2593136" y="3060335"/>
            <a:ext cx="326964" cy="149326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>
                <a:solidFill>
                  <a:srgbClr val="0097A7"/>
                </a:solidFill>
              </a:rPr>
              <a:t>22:00</a:t>
            </a:r>
          </a:p>
        </p:txBody>
      </p:sp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19467CB2-8886-44C1-AD7B-111475E0CB04}"/>
              </a:ext>
            </a:extLst>
          </p:cNvPr>
          <p:cNvSpPr/>
          <p:nvPr/>
        </p:nvSpPr>
        <p:spPr>
          <a:xfrm>
            <a:off x="1110504" y="3402838"/>
            <a:ext cx="331116" cy="149326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>
                <a:solidFill>
                  <a:srgbClr val="0097A7"/>
                </a:solidFill>
              </a:rPr>
              <a:t>1/4</a:t>
            </a:r>
          </a:p>
        </p:txBody>
      </p:sp>
      <p:sp>
        <p:nvSpPr>
          <p:cNvPr id="163" name="Rectangle : coins arrondis 162">
            <a:extLst>
              <a:ext uri="{FF2B5EF4-FFF2-40B4-BE49-F238E27FC236}">
                <a16:creationId xmlns:a16="http://schemas.microsoft.com/office/drawing/2014/main" id="{28B6DBA9-484B-4474-84DD-203EFED5A2F6}"/>
              </a:ext>
            </a:extLst>
          </p:cNvPr>
          <p:cNvSpPr/>
          <p:nvPr/>
        </p:nvSpPr>
        <p:spPr>
          <a:xfrm>
            <a:off x="1610618" y="3397831"/>
            <a:ext cx="359709" cy="149326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>
                <a:solidFill>
                  <a:srgbClr val="0097A7"/>
                </a:solidFill>
              </a:rPr>
              <a:t>2</a:t>
            </a:r>
          </a:p>
        </p:txBody>
      </p: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C9AC760C-D290-4929-859B-C99828C14E6F}"/>
              </a:ext>
            </a:extLst>
          </p:cNvPr>
          <p:cNvSpPr/>
          <p:nvPr/>
        </p:nvSpPr>
        <p:spPr>
          <a:xfrm>
            <a:off x="2114781" y="3397831"/>
            <a:ext cx="326964" cy="149326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>
                <a:solidFill>
                  <a:srgbClr val="0097A7"/>
                </a:solidFill>
              </a:rPr>
              <a:t>1/4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44D8B97C-E22A-4AC6-B7E5-F81FB91F50C8}"/>
              </a:ext>
            </a:extLst>
          </p:cNvPr>
          <p:cNvSpPr/>
          <p:nvPr/>
        </p:nvSpPr>
        <p:spPr>
          <a:xfrm>
            <a:off x="2611823" y="3399068"/>
            <a:ext cx="326964" cy="149326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>
                <a:solidFill>
                  <a:srgbClr val="0097A7"/>
                </a:solidFill>
              </a:rPr>
              <a:t>1</a:t>
            </a:r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75BEEA8A-568E-49C4-A68E-C594146FC6F7}"/>
              </a:ext>
            </a:extLst>
          </p:cNvPr>
          <p:cNvSpPr/>
          <p:nvPr/>
        </p:nvSpPr>
        <p:spPr>
          <a:xfrm>
            <a:off x="1648204" y="2617280"/>
            <a:ext cx="735650" cy="146490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>
                <a:solidFill>
                  <a:srgbClr val="0097A7"/>
                </a:solidFill>
              </a:rPr>
              <a:t>&lt;option&gt; nbr / mg  / ml</a:t>
            </a:r>
          </a:p>
        </p:txBody>
      </p: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F86F7471-6FF5-4BF5-8C70-3349E33E0E2E}"/>
              </a:ext>
            </a:extLst>
          </p:cNvPr>
          <p:cNvCxnSpPr>
            <a:cxnSpLocks/>
          </p:cNvCxnSpPr>
          <p:nvPr/>
        </p:nvCxnSpPr>
        <p:spPr>
          <a:xfrm>
            <a:off x="1046780" y="3696369"/>
            <a:ext cx="1935826" cy="0"/>
          </a:xfrm>
          <a:prstGeom prst="line">
            <a:avLst/>
          </a:prstGeom>
          <a:ln>
            <a:solidFill>
              <a:srgbClr val="009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CB01260D-41EE-4FAE-A7A4-09C4DD1AACFA}"/>
              </a:ext>
            </a:extLst>
          </p:cNvPr>
          <p:cNvSpPr/>
          <p:nvPr/>
        </p:nvSpPr>
        <p:spPr>
          <a:xfrm>
            <a:off x="2192351" y="4039733"/>
            <a:ext cx="504963" cy="149326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rgbClr val="0097A7"/>
                </a:solidFill>
              </a:rPr>
              <a:t>Valider</a:t>
            </a:r>
          </a:p>
        </p:txBody>
      </p:sp>
      <p:sp>
        <p:nvSpPr>
          <p:cNvPr id="171" name="Google Shape;105;p13">
            <a:extLst>
              <a:ext uri="{FF2B5EF4-FFF2-40B4-BE49-F238E27FC236}">
                <a16:creationId xmlns:a16="http://schemas.microsoft.com/office/drawing/2014/main" id="{D419F10F-F001-41F8-881D-4EB8B874C87A}"/>
              </a:ext>
            </a:extLst>
          </p:cNvPr>
          <p:cNvSpPr txBox="1"/>
          <p:nvPr/>
        </p:nvSpPr>
        <p:spPr>
          <a:xfrm>
            <a:off x="3298791" y="3717165"/>
            <a:ext cx="145406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00" dirty="0"/>
              <a:t>Input </a:t>
            </a:r>
            <a:r>
              <a:rPr lang="fr-FR" sz="500" dirty="0" err="1"/>
              <a:t>datetime</a:t>
            </a:r>
            <a:r>
              <a:rPr lang="fr-FR" sz="500" dirty="0"/>
              <a:t> de fin de prise</a:t>
            </a:r>
            <a:endParaRPr sz="500" dirty="0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46EE6894-105B-4C8B-806E-E3CDC31C8090}"/>
              </a:ext>
            </a:extLst>
          </p:cNvPr>
          <p:cNvCxnSpPr>
            <a:cxnSpLocks/>
          </p:cNvCxnSpPr>
          <p:nvPr/>
        </p:nvCxnSpPr>
        <p:spPr>
          <a:xfrm flipH="1">
            <a:off x="2378771" y="3867419"/>
            <a:ext cx="921726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Google Shape;105;p13">
            <a:extLst>
              <a:ext uri="{FF2B5EF4-FFF2-40B4-BE49-F238E27FC236}">
                <a16:creationId xmlns:a16="http://schemas.microsoft.com/office/drawing/2014/main" id="{C65DD026-30CC-4CCF-A250-49A87714C6E2}"/>
              </a:ext>
            </a:extLst>
          </p:cNvPr>
          <p:cNvSpPr txBox="1"/>
          <p:nvPr/>
        </p:nvSpPr>
        <p:spPr>
          <a:xfrm>
            <a:off x="3466823" y="2123719"/>
            <a:ext cx="145406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00" dirty="0"/>
              <a:t>Sélection nombre de jour de prise</a:t>
            </a:r>
            <a:endParaRPr sz="500" dirty="0"/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D5A0487D-31CC-4979-B094-DEA94A68D0F5}"/>
              </a:ext>
            </a:extLst>
          </p:cNvPr>
          <p:cNvCxnSpPr>
            <a:cxnSpLocks/>
          </p:cNvCxnSpPr>
          <p:nvPr/>
        </p:nvCxnSpPr>
        <p:spPr>
          <a:xfrm flipH="1">
            <a:off x="2354847" y="2273973"/>
            <a:ext cx="1113681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Google Shape;105;p13">
            <a:extLst>
              <a:ext uri="{FF2B5EF4-FFF2-40B4-BE49-F238E27FC236}">
                <a16:creationId xmlns:a16="http://schemas.microsoft.com/office/drawing/2014/main" id="{812FF3F7-0C71-446F-8522-68E8D848CBBA}"/>
              </a:ext>
            </a:extLst>
          </p:cNvPr>
          <p:cNvSpPr txBox="1"/>
          <p:nvPr/>
        </p:nvSpPr>
        <p:spPr>
          <a:xfrm>
            <a:off x="3403393" y="2914762"/>
            <a:ext cx="145406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00" dirty="0"/>
              <a:t>Choix des prises pour afficher les cases dosages</a:t>
            </a:r>
            <a:endParaRPr sz="500" dirty="0"/>
          </a:p>
        </p:txBody>
      </p:sp>
      <p:cxnSp>
        <p:nvCxnSpPr>
          <p:cNvPr id="180" name="Connecteur droit avec flèche 179">
            <a:extLst>
              <a:ext uri="{FF2B5EF4-FFF2-40B4-BE49-F238E27FC236}">
                <a16:creationId xmlns:a16="http://schemas.microsoft.com/office/drawing/2014/main" id="{AD4AF4E0-1730-4F9B-B0F3-4AB8E9B470AB}"/>
              </a:ext>
            </a:extLst>
          </p:cNvPr>
          <p:cNvCxnSpPr>
            <a:cxnSpLocks/>
          </p:cNvCxnSpPr>
          <p:nvPr/>
        </p:nvCxnSpPr>
        <p:spPr>
          <a:xfrm flipH="1">
            <a:off x="2824622" y="3120705"/>
            <a:ext cx="618665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Google Shape;105;p13">
            <a:extLst>
              <a:ext uri="{FF2B5EF4-FFF2-40B4-BE49-F238E27FC236}">
                <a16:creationId xmlns:a16="http://schemas.microsoft.com/office/drawing/2014/main" id="{AE69E316-DBB6-4FC7-AAA9-96DA44840B55}"/>
              </a:ext>
            </a:extLst>
          </p:cNvPr>
          <p:cNvSpPr txBox="1"/>
          <p:nvPr/>
        </p:nvSpPr>
        <p:spPr>
          <a:xfrm>
            <a:off x="3460469" y="2527589"/>
            <a:ext cx="145406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00" dirty="0"/>
              <a:t>Sélection de l’unité du dosage</a:t>
            </a:r>
            <a:endParaRPr sz="500" dirty="0"/>
          </a:p>
        </p:txBody>
      </p:sp>
      <p:cxnSp>
        <p:nvCxnSpPr>
          <p:cNvPr id="182" name="Connecteur droit avec flèche 181">
            <a:extLst>
              <a:ext uri="{FF2B5EF4-FFF2-40B4-BE49-F238E27FC236}">
                <a16:creationId xmlns:a16="http://schemas.microsoft.com/office/drawing/2014/main" id="{0924CE1C-A8E5-4015-B089-77D23F88D8E0}"/>
              </a:ext>
            </a:extLst>
          </p:cNvPr>
          <p:cNvCxnSpPr>
            <a:cxnSpLocks/>
          </p:cNvCxnSpPr>
          <p:nvPr/>
        </p:nvCxnSpPr>
        <p:spPr>
          <a:xfrm flipH="1">
            <a:off x="2302889" y="3451301"/>
            <a:ext cx="1157580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avec flèche 183">
            <a:extLst>
              <a:ext uri="{FF2B5EF4-FFF2-40B4-BE49-F238E27FC236}">
                <a16:creationId xmlns:a16="http://schemas.microsoft.com/office/drawing/2014/main" id="{6F995A2D-652A-4E67-9EC3-81FA59769525}"/>
              </a:ext>
            </a:extLst>
          </p:cNvPr>
          <p:cNvCxnSpPr>
            <a:cxnSpLocks/>
          </p:cNvCxnSpPr>
          <p:nvPr/>
        </p:nvCxnSpPr>
        <p:spPr>
          <a:xfrm flipH="1">
            <a:off x="2333667" y="2667518"/>
            <a:ext cx="1157581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Google Shape;105;p13">
            <a:extLst>
              <a:ext uri="{FF2B5EF4-FFF2-40B4-BE49-F238E27FC236}">
                <a16:creationId xmlns:a16="http://schemas.microsoft.com/office/drawing/2014/main" id="{265AD8B6-9230-4C53-BC31-6CF95E658041}"/>
              </a:ext>
            </a:extLst>
          </p:cNvPr>
          <p:cNvSpPr txBox="1"/>
          <p:nvPr/>
        </p:nvSpPr>
        <p:spPr>
          <a:xfrm>
            <a:off x="3285966" y="4009557"/>
            <a:ext cx="1714177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00" dirty="0"/>
              <a:t>Validation Formulaire ou Annulation(retour Accueil)</a:t>
            </a:r>
            <a:endParaRPr sz="500" dirty="0"/>
          </a:p>
        </p:txBody>
      </p: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380C7B23-BB10-4677-8ADB-001887D47A18}"/>
              </a:ext>
            </a:extLst>
          </p:cNvPr>
          <p:cNvCxnSpPr>
            <a:cxnSpLocks/>
          </p:cNvCxnSpPr>
          <p:nvPr/>
        </p:nvCxnSpPr>
        <p:spPr>
          <a:xfrm flipH="1">
            <a:off x="2459989" y="4125885"/>
            <a:ext cx="838802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CDE1EA77-FE96-4ADB-8588-73237650AFD5}"/>
              </a:ext>
            </a:extLst>
          </p:cNvPr>
          <p:cNvSpPr/>
          <p:nvPr/>
        </p:nvSpPr>
        <p:spPr>
          <a:xfrm>
            <a:off x="1339449" y="4047346"/>
            <a:ext cx="504963" cy="149326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rgbClr val="0097A7"/>
                </a:solidFill>
              </a:rPr>
              <a:t>Annuler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85616E3E-0AEC-4298-97BA-D5E8ECD3AF59}"/>
              </a:ext>
            </a:extLst>
          </p:cNvPr>
          <p:cNvSpPr/>
          <p:nvPr/>
        </p:nvSpPr>
        <p:spPr>
          <a:xfrm>
            <a:off x="1645986" y="3769682"/>
            <a:ext cx="685694" cy="149326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srgbClr val="0097A7"/>
                </a:solidFill>
              </a:rPr>
              <a:t>Date de fin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2F07F9E1-D7DA-4E73-904A-133C8900C989}"/>
              </a:ext>
            </a:extLst>
          </p:cNvPr>
          <p:cNvSpPr txBox="1"/>
          <p:nvPr/>
        </p:nvSpPr>
        <p:spPr>
          <a:xfrm>
            <a:off x="1457900" y="3192780"/>
            <a:ext cx="1256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0097A7"/>
                </a:solidFill>
              </a:rPr>
              <a:t>Les Dosages</a:t>
            </a:r>
          </a:p>
        </p:txBody>
      </p:sp>
      <p:sp>
        <p:nvSpPr>
          <p:cNvPr id="95" name="Google Shape;105;p13">
            <a:extLst>
              <a:ext uri="{FF2B5EF4-FFF2-40B4-BE49-F238E27FC236}">
                <a16:creationId xmlns:a16="http://schemas.microsoft.com/office/drawing/2014/main" id="{AE4FE086-198C-4B58-99A5-C6D4E7604FCE}"/>
              </a:ext>
            </a:extLst>
          </p:cNvPr>
          <p:cNvSpPr txBox="1"/>
          <p:nvPr/>
        </p:nvSpPr>
        <p:spPr>
          <a:xfrm>
            <a:off x="3412509" y="3295458"/>
            <a:ext cx="1714177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00" dirty="0"/>
              <a:t>Input des dosages décimal 4,2</a:t>
            </a:r>
            <a:endParaRPr sz="500" dirty="0"/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657A01B2-2861-4939-AA15-E6228E5003AA}"/>
              </a:ext>
            </a:extLst>
          </p:cNvPr>
          <p:cNvSpPr/>
          <p:nvPr/>
        </p:nvSpPr>
        <p:spPr>
          <a:xfrm>
            <a:off x="1643121" y="2214941"/>
            <a:ext cx="735650" cy="146490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>
                <a:solidFill>
                  <a:srgbClr val="0097A7"/>
                </a:solidFill>
              </a:rPr>
              <a:t>&lt;option&gt; nbr prises 1 à 6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F728321-ECC6-44AC-84A8-3857C898B12D}"/>
              </a:ext>
            </a:extLst>
          </p:cNvPr>
          <p:cNvSpPr txBox="1"/>
          <p:nvPr/>
        </p:nvSpPr>
        <p:spPr>
          <a:xfrm>
            <a:off x="1324577" y="2377433"/>
            <a:ext cx="1372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0097A7"/>
                </a:solidFill>
              </a:rPr>
              <a:t>Unité du dosage</a:t>
            </a:r>
          </a:p>
        </p:txBody>
      </p:sp>
    </p:spTree>
    <p:extLst>
      <p:ext uri="{BB962C8B-B14F-4D97-AF65-F5344CB8AC3E}">
        <p14:creationId xmlns:p14="http://schemas.microsoft.com/office/powerpoint/2010/main" val="378814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Portrait-oriented black smaptpho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75" y="315836"/>
            <a:ext cx="2311576" cy="45399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991878" y="2379800"/>
            <a:ext cx="357049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79" name="Google Shape;79;p13"/>
          <p:cNvGrpSpPr/>
          <p:nvPr/>
        </p:nvGrpSpPr>
        <p:grpSpPr>
          <a:xfrm>
            <a:off x="974996" y="658300"/>
            <a:ext cx="2057652" cy="288500"/>
            <a:chOff x="963575" y="658300"/>
            <a:chExt cx="2068200" cy="288500"/>
          </a:xfrm>
        </p:grpSpPr>
        <p:sp>
          <p:nvSpPr>
            <p:cNvPr id="80" name="Google Shape;80;p13"/>
            <p:cNvSpPr/>
            <p:nvPr/>
          </p:nvSpPr>
          <p:spPr>
            <a:xfrm>
              <a:off x="963575" y="684900"/>
              <a:ext cx="2068200" cy="261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1047350" y="658300"/>
              <a:ext cx="852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</a:rPr>
                <a:t>DIGIPILLS</a:t>
              </a: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2363675" y="684900"/>
              <a:ext cx="6681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500" dirty="0">
                  <a:solidFill>
                    <a:srgbClr val="FFFFFF"/>
                  </a:solidFill>
                </a:rPr>
                <a:t>CHARLES</a:t>
              </a:r>
              <a:endParaRPr sz="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499225" y="4152000"/>
            <a:ext cx="4842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FFFFFF"/>
                </a:solidFill>
              </a:rPr>
              <a:t>19:50</a:t>
            </a:r>
            <a:endParaRPr sz="400" b="1">
              <a:solidFill>
                <a:srgbClr val="FFFFFF"/>
              </a:solidFill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441292" y="2811698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Nombre de comprimer ou ml ou mg par prise</a:t>
            </a:r>
            <a:endParaRPr sz="500" dirty="0"/>
          </a:p>
        </p:txBody>
      </p:sp>
      <p:sp>
        <p:nvSpPr>
          <p:cNvPr id="130" name="Google Shape;104;p13">
            <a:extLst>
              <a:ext uri="{FF2B5EF4-FFF2-40B4-BE49-F238E27FC236}">
                <a16:creationId xmlns:a16="http://schemas.microsoft.com/office/drawing/2014/main" id="{63EB42BE-F72C-4FD1-BA73-4F1F2CFD336D}"/>
              </a:ext>
            </a:extLst>
          </p:cNvPr>
          <p:cNvSpPr txBox="1"/>
          <p:nvPr/>
        </p:nvSpPr>
        <p:spPr>
          <a:xfrm>
            <a:off x="3419430" y="2200685"/>
            <a:ext cx="1897964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Ecart en heure entre prise à voir </a:t>
            </a:r>
            <a:endParaRPr sz="500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33D8205-E49B-4C91-9A42-CA4B55E7BFC3}"/>
              </a:ext>
            </a:extLst>
          </p:cNvPr>
          <p:cNvSpPr/>
          <p:nvPr/>
        </p:nvSpPr>
        <p:spPr>
          <a:xfrm>
            <a:off x="1046678" y="2241468"/>
            <a:ext cx="1849152" cy="190456"/>
          </a:xfrm>
          <a:prstGeom prst="roundRect">
            <a:avLst/>
          </a:prstGeom>
          <a:noFill/>
          <a:ln>
            <a:solidFill>
              <a:srgbClr val="0097A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rgbClr val="0097A7"/>
                </a:solidFill>
              </a:rPr>
              <a:t>6h</a:t>
            </a:r>
          </a:p>
        </p:txBody>
      </p:sp>
      <p:cxnSp>
        <p:nvCxnSpPr>
          <p:cNvPr id="129" name="Google Shape;96;p13">
            <a:extLst>
              <a:ext uri="{FF2B5EF4-FFF2-40B4-BE49-F238E27FC236}">
                <a16:creationId xmlns:a16="http://schemas.microsoft.com/office/drawing/2014/main" id="{30BCB655-9FA5-44BA-B1FE-587026C907E7}"/>
              </a:ext>
            </a:extLst>
          </p:cNvPr>
          <p:cNvCxnSpPr>
            <a:cxnSpLocks/>
          </p:cNvCxnSpPr>
          <p:nvPr/>
        </p:nvCxnSpPr>
        <p:spPr>
          <a:xfrm flipH="1">
            <a:off x="2792527" y="2964947"/>
            <a:ext cx="6071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96;p13">
            <a:extLst>
              <a:ext uri="{FF2B5EF4-FFF2-40B4-BE49-F238E27FC236}">
                <a16:creationId xmlns:a16="http://schemas.microsoft.com/office/drawing/2014/main" id="{58A06E6F-58F4-44B4-83DA-D744E74EB177}"/>
              </a:ext>
            </a:extLst>
          </p:cNvPr>
          <p:cNvCxnSpPr>
            <a:cxnSpLocks/>
          </p:cNvCxnSpPr>
          <p:nvPr/>
        </p:nvCxnSpPr>
        <p:spPr>
          <a:xfrm flipH="1">
            <a:off x="2531306" y="2326484"/>
            <a:ext cx="88641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Google Shape;104;p13">
            <a:extLst>
              <a:ext uri="{FF2B5EF4-FFF2-40B4-BE49-F238E27FC236}">
                <a16:creationId xmlns:a16="http://schemas.microsoft.com/office/drawing/2014/main" id="{918AD82D-818E-4BD0-8579-3BA4EC0E8E6C}"/>
              </a:ext>
            </a:extLst>
          </p:cNvPr>
          <p:cNvSpPr txBox="1"/>
          <p:nvPr/>
        </p:nvSpPr>
        <p:spPr>
          <a:xfrm>
            <a:off x="3439953" y="920200"/>
            <a:ext cx="1343082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Médoc à éditer ou modifier pour la prise</a:t>
            </a:r>
            <a:endParaRPr sz="500" dirty="0"/>
          </a:p>
        </p:txBody>
      </p:sp>
      <p:sp>
        <p:nvSpPr>
          <p:cNvPr id="41" name="Google Shape;104;p13">
            <a:extLst>
              <a:ext uri="{FF2B5EF4-FFF2-40B4-BE49-F238E27FC236}">
                <a16:creationId xmlns:a16="http://schemas.microsoft.com/office/drawing/2014/main" id="{3327DC04-D6D4-4B5F-91E2-BF60B97DE7CC}"/>
              </a:ext>
            </a:extLst>
          </p:cNvPr>
          <p:cNvSpPr txBox="1"/>
          <p:nvPr/>
        </p:nvSpPr>
        <p:spPr>
          <a:xfrm>
            <a:off x="3439953" y="1043150"/>
            <a:ext cx="1897964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Annulation et retour page accueil</a:t>
            </a:r>
            <a:endParaRPr sz="500" dirty="0"/>
          </a:p>
        </p:txBody>
      </p:sp>
      <p:sp>
        <p:nvSpPr>
          <p:cNvPr id="42" name="Google Shape;71;p13">
            <a:extLst>
              <a:ext uri="{FF2B5EF4-FFF2-40B4-BE49-F238E27FC236}">
                <a16:creationId xmlns:a16="http://schemas.microsoft.com/office/drawing/2014/main" id="{E18881D6-A507-4CDC-BA0E-C183CA83D64E}"/>
              </a:ext>
            </a:extLst>
          </p:cNvPr>
          <p:cNvSpPr/>
          <p:nvPr/>
        </p:nvSpPr>
        <p:spPr>
          <a:xfrm>
            <a:off x="1026194" y="1036750"/>
            <a:ext cx="1935826" cy="1540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4;p13">
            <a:extLst>
              <a:ext uri="{FF2B5EF4-FFF2-40B4-BE49-F238E27FC236}">
                <a16:creationId xmlns:a16="http://schemas.microsoft.com/office/drawing/2014/main" id="{58F9ADEB-7DFD-4649-8A81-29CA99233796}"/>
              </a:ext>
            </a:extLst>
          </p:cNvPr>
          <p:cNvSpPr txBox="1"/>
          <p:nvPr/>
        </p:nvSpPr>
        <p:spPr>
          <a:xfrm>
            <a:off x="1261780" y="981866"/>
            <a:ext cx="1591857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DOLIPRANE 500 mg,</a:t>
            </a:r>
            <a:r>
              <a:rPr lang="fr-FR" sz="600" dirty="0">
                <a:latin typeface="Courier New"/>
                <a:ea typeface="Courier New"/>
                <a:cs typeface="Courier New"/>
                <a:sym typeface="Courier New"/>
              </a:rPr>
              <a:t>comprimé</a:t>
            </a: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6D92E436-9F52-4BCC-ADA6-6F82458DC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14" y="1056671"/>
            <a:ext cx="114596" cy="114596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438166F-069E-44E8-A1CC-CB19F18772A8}"/>
              </a:ext>
            </a:extLst>
          </p:cNvPr>
          <p:cNvCxnSpPr>
            <a:cxnSpLocks/>
          </p:cNvCxnSpPr>
          <p:nvPr/>
        </p:nvCxnSpPr>
        <p:spPr>
          <a:xfrm flipH="1">
            <a:off x="1205510" y="1157887"/>
            <a:ext cx="2237777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DB0179A-78FC-44CE-98D6-E992E22E04AA}"/>
              </a:ext>
            </a:extLst>
          </p:cNvPr>
          <p:cNvCxnSpPr>
            <a:cxnSpLocks/>
          </p:cNvCxnSpPr>
          <p:nvPr/>
        </p:nvCxnSpPr>
        <p:spPr>
          <a:xfrm flipH="1">
            <a:off x="2848598" y="1036750"/>
            <a:ext cx="589650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105;p13">
            <a:extLst>
              <a:ext uri="{FF2B5EF4-FFF2-40B4-BE49-F238E27FC236}">
                <a16:creationId xmlns:a16="http://schemas.microsoft.com/office/drawing/2014/main" id="{196FC2BC-AD3B-40EE-9248-F712F3D993E1}"/>
              </a:ext>
            </a:extLst>
          </p:cNvPr>
          <p:cNvSpPr txBox="1"/>
          <p:nvPr/>
        </p:nvSpPr>
        <p:spPr>
          <a:xfrm>
            <a:off x="3438248" y="1438102"/>
            <a:ext cx="145406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00" dirty="0"/>
              <a:t>Choix entre formulaire prises occasionnelles et régulières (choisi ici)</a:t>
            </a:r>
            <a:endParaRPr sz="500" dirty="0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1DDB36A-77E3-4ACE-87BE-8DABD966A03B}"/>
              </a:ext>
            </a:extLst>
          </p:cNvPr>
          <p:cNvCxnSpPr>
            <a:cxnSpLocks/>
          </p:cNvCxnSpPr>
          <p:nvPr/>
        </p:nvCxnSpPr>
        <p:spPr>
          <a:xfrm>
            <a:off x="1026194" y="1278266"/>
            <a:ext cx="1935826" cy="0"/>
          </a:xfrm>
          <a:prstGeom prst="line">
            <a:avLst/>
          </a:prstGeom>
          <a:ln>
            <a:solidFill>
              <a:srgbClr val="009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07F56955-7D01-40DE-AD23-819C011D070D}"/>
              </a:ext>
            </a:extLst>
          </p:cNvPr>
          <p:cNvSpPr txBox="1"/>
          <p:nvPr/>
        </p:nvSpPr>
        <p:spPr>
          <a:xfrm>
            <a:off x="1615099" y="1275225"/>
            <a:ext cx="719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0097A7"/>
                </a:solidFill>
              </a:rPr>
              <a:t>Prises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E291A3F-7C64-4D89-B829-EFB5BC9EFA27}"/>
              </a:ext>
            </a:extLst>
          </p:cNvPr>
          <p:cNvSpPr/>
          <p:nvPr/>
        </p:nvSpPr>
        <p:spPr>
          <a:xfrm>
            <a:off x="1058345" y="1487232"/>
            <a:ext cx="767006" cy="202251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rgbClr val="0097A7"/>
                </a:solidFill>
              </a:rPr>
              <a:t>Régulières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06ADE71B-DBCD-4D8E-895C-BBC7AD98541E}"/>
              </a:ext>
            </a:extLst>
          </p:cNvPr>
          <p:cNvSpPr/>
          <p:nvPr/>
        </p:nvSpPr>
        <p:spPr>
          <a:xfrm>
            <a:off x="2124978" y="1487231"/>
            <a:ext cx="728660" cy="202251"/>
          </a:xfrm>
          <a:prstGeom prst="roundRect">
            <a:avLst/>
          </a:prstGeom>
          <a:solidFill>
            <a:srgbClr val="0097A7"/>
          </a:solidFill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bg1"/>
                </a:solidFill>
              </a:rPr>
              <a:t>Occasionnelles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B499A7E9-7BF9-4DAC-AFAD-6B8FF75068E3}"/>
              </a:ext>
            </a:extLst>
          </p:cNvPr>
          <p:cNvCxnSpPr>
            <a:cxnSpLocks/>
          </p:cNvCxnSpPr>
          <p:nvPr/>
        </p:nvCxnSpPr>
        <p:spPr>
          <a:xfrm flipH="1">
            <a:off x="2850303" y="1588356"/>
            <a:ext cx="589650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72C7ADDB-1110-476C-993C-972ADBB1D474}"/>
              </a:ext>
            </a:extLst>
          </p:cNvPr>
          <p:cNvCxnSpPr>
            <a:cxnSpLocks/>
          </p:cNvCxnSpPr>
          <p:nvPr/>
        </p:nvCxnSpPr>
        <p:spPr>
          <a:xfrm>
            <a:off x="1054772" y="4017925"/>
            <a:ext cx="1935826" cy="0"/>
          </a:xfrm>
          <a:prstGeom prst="line">
            <a:avLst/>
          </a:prstGeom>
          <a:ln>
            <a:solidFill>
              <a:srgbClr val="009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8A7D7B7A-693F-4E71-8092-0C01374B686D}"/>
              </a:ext>
            </a:extLst>
          </p:cNvPr>
          <p:cNvSpPr/>
          <p:nvPr/>
        </p:nvSpPr>
        <p:spPr>
          <a:xfrm>
            <a:off x="2186424" y="4141338"/>
            <a:ext cx="504963" cy="149326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rgbClr val="0097A7"/>
                </a:solidFill>
              </a:rPr>
              <a:t>Valider</a:t>
            </a:r>
          </a:p>
        </p:txBody>
      </p:sp>
      <p:sp>
        <p:nvSpPr>
          <p:cNvPr id="56" name="Google Shape;105;p13">
            <a:extLst>
              <a:ext uri="{FF2B5EF4-FFF2-40B4-BE49-F238E27FC236}">
                <a16:creationId xmlns:a16="http://schemas.microsoft.com/office/drawing/2014/main" id="{4E488CB2-D0A6-4701-B747-C02B589BFDF2}"/>
              </a:ext>
            </a:extLst>
          </p:cNvPr>
          <p:cNvSpPr txBox="1"/>
          <p:nvPr/>
        </p:nvSpPr>
        <p:spPr>
          <a:xfrm>
            <a:off x="3523899" y="4079850"/>
            <a:ext cx="1714177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00" dirty="0"/>
              <a:t>Validation Formulaire ou Annulation</a:t>
            </a:r>
            <a:endParaRPr sz="5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9E217D1-E1DC-4208-86D9-9069B16C8C05}"/>
              </a:ext>
            </a:extLst>
          </p:cNvPr>
          <p:cNvCxnSpPr>
            <a:cxnSpLocks/>
          </p:cNvCxnSpPr>
          <p:nvPr/>
        </p:nvCxnSpPr>
        <p:spPr>
          <a:xfrm flipH="1">
            <a:off x="2700301" y="4210516"/>
            <a:ext cx="838802" cy="0"/>
          </a:xfrm>
          <a:prstGeom prst="straightConnector1">
            <a:avLst/>
          </a:prstGeom>
          <a:ln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7ECA0E21-AAB6-4033-9127-DC89D49A4160}"/>
              </a:ext>
            </a:extLst>
          </p:cNvPr>
          <p:cNvSpPr/>
          <p:nvPr/>
        </p:nvSpPr>
        <p:spPr>
          <a:xfrm>
            <a:off x="1373035" y="4144638"/>
            <a:ext cx="504963" cy="149326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rgbClr val="0097A7"/>
                </a:solidFill>
              </a:rPr>
              <a:t>Annuler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5309886F-FC1A-4B87-AB3D-569ECBABF59C}"/>
              </a:ext>
            </a:extLst>
          </p:cNvPr>
          <p:cNvSpPr/>
          <p:nvPr/>
        </p:nvSpPr>
        <p:spPr>
          <a:xfrm>
            <a:off x="1054772" y="2877369"/>
            <a:ext cx="1849152" cy="190456"/>
          </a:xfrm>
          <a:prstGeom prst="roundRect">
            <a:avLst/>
          </a:prstGeom>
          <a:noFill/>
          <a:ln>
            <a:solidFill>
              <a:srgbClr val="0097A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rgbClr val="0097A7"/>
                </a:solidFill>
              </a:rPr>
              <a:t>2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4E89B39C-C85A-41A6-9F67-FA60C7428C3E}"/>
              </a:ext>
            </a:extLst>
          </p:cNvPr>
          <p:cNvCxnSpPr>
            <a:cxnSpLocks/>
          </p:cNvCxnSpPr>
          <p:nvPr/>
        </p:nvCxnSpPr>
        <p:spPr>
          <a:xfrm>
            <a:off x="1006755" y="1763312"/>
            <a:ext cx="1935826" cy="0"/>
          </a:xfrm>
          <a:prstGeom prst="line">
            <a:avLst/>
          </a:prstGeom>
          <a:ln>
            <a:solidFill>
              <a:srgbClr val="009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0BE3190E-F6C9-4014-BF4A-044F225426A0}"/>
              </a:ext>
            </a:extLst>
          </p:cNvPr>
          <p:cNvSpPr txBox="1"/>
          <p:nvPr/>
        </p:nvSpPr>
        <p:spPr>
          <a:xfrm>
            <a:off x="1160577" y="2037644"/>
            <a:ext cx="1631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0097A7"/>
                </a:solidFill>
              </a:rPr>
              <a:t>Ecart entre chaque prise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5B2C6D25-5BC2-4EB7-B9DB-A012F162ADFE}"/>
              </a:ext>
            </a:extLst>
          </p:cNvPr>
          <p:cNvCxnSpPr>
            <a:cxnSpLocks/>
          </p:cNvCxnSpPr>
          <p:nvPr/>
        </p:nvCxnSpPr>
        <p:spPr>
          <a:xfrm>
            <a:off x="1013765" y="2524534"/>
            <a:ext cx="1935826" cy="0"/>
          </a:xfrm>
          <a:prstGeom prst="line">
            <a:avLst/>
          </a:prstGeom>
          <a:ln>
            <a:solidFill>
              <a:srgbClr val="009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98EA7905-D455-4CAA-8AF0-1B74841790CE}"/>
              </a:ext>
            </a:extLst>
          </p:cNvPr>
          <p:cNvSpPr txBox="1"/>
          <p:nvPr/>
        </p:nvSpPr>
        <p:spPr>
          <a:xfrm>
            <a:off x="1346959" y="2523266"/>
            <a:ext cx="1249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0097A7"/>
                </a:solidFill>
              </a:rPr>
              <a:t>Dose max par prise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455E4C0-D9D4-4174-995E-0F9A45D92C81}"/>
              </a:ext>
            </a:extLst>
          </p:cNvPr>
          <p:cNvSpPr txBox="1"/>
          <p:nvPr/>
        </p:nvSpPr>
        <p:spPr>
          <a:xfrm>
            <a:off x="1187846" y="1785153"/>
            <a:ext cx="1707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rgbClr val="0097A7"/>
                </a:solidFill>
              </a:rPr>
              <a:t>Voir notice pour remplir ces infos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76E3565-A566-4952-866C-DE094D87A620}"/>
              </a:ext>
            </a:extLst>
          </p:cNvPr>
          <p:cNvCxnSpPr>
            <a:cxnSpLocks/>
          </p:cNvCxnSpPr>
          <p:nvPr/>
        </p:nvCxnSpPr>
        <p:spPr>
          <a:xfrm>
            <a:off x="1006755" y="2037644"/>
            <a:ext cx="1935826" cy="0"/>
          </a:xfrm>
          <a:prstGeom prst="line">
            <a:avLst/>
          </a:prstGeom>
          <a:ln>
            <a:solidFill>
              <a:srgbClr val="009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2F52C035-48C6-44A5-A871-02BAC0889A3D}"/>
              </a:ext>
            </a:extLst>
          </p:cNvPr>
          <p:cNvSpPr/>
          <p:nvPr/>
        </p:nvSpPr>
        <p:spPr>
          <a:xfrm>
            <a:off x="1596800" y="2717739"/>
            <a:ext cx="735650" cy="65051"/>
          </a:xfrm>
          <a:prstGeom prst="roundRect">
            <a:avLst/>
          </a:prstGeom>
          <a:noFill/>
          <a:ln w="6350">
            <a:solidFill>
              <a:srgbClr val="009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>
                <a:solidFill>
                  <a:srgbClr val="0097A7"/>
                </a:solidFill>
              </a:rPr>
              <a:t>&lt;option&gt; nbr / mg  / ml</a:t>
            </a:r>
          </a:p>
        </p:txBody>
      </p:sp>
    </p:spTree>
    <p:extLst>
      <p:ext uri="{BB962C8B-B14F-4D97-AF65-F5344CB8AC3E}">
        <p14:creationId xmlns:p14="http://schemas.microsoft.com/office/powerpoint/2010/main" val="298185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Portrait-oriented black smaptpho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87" y="301800"/>
            <a:ext cx="2311576" cy="45399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991878" y="2379800"/>
            <a:ext cx="357049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grpSp>
        <p:nvGrpSpPr>
          <p:cNvPr id="79" name="Google Shape;79;p13"/>
          <p:cNvGrpSpPr/>
          <p:nvPr/>
        </p:nvGrpSpPr>
        <p:grpSpPr>
          <a:xfrm>
            <a:off x="974996" y="658300"/>
            <a:ext cx="2057652" cy="288500"/>
            <a:chOff x="963575" y="658300"/>
            <a:chExt cx="2068200" cy="288500"/>
          </a:xfrm>
        </p:grpSpPr>
        <p:sp>
          <p:nvSpPr>
            <p:cNvPr id="80" name="Google Shape;80;p13"/>
            <p:cNvSpPr/>
            <p:nvPr/>
          </p:nvSpPr>
          <p:spPr>
            <a:xfrm>
              <a:off x="963575" y="684900"/>
              <a:ext cx="2068200" cy="261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1047350" y="658300"/>
              <a:ext cx="852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</a:rPr>
                <a:t>DIGIPILLS</a:t>
              </a: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2363675" y="684900"/>
              <a:ext cx="6681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500" dirty="0">
                  <a:solidFill>
                    <a:srgbClr val="FFFFFF"/>
                  </a:solidFill>
                </a:rPr>
                <a:t>CHARLES</a:t>
              </a:r>
              <a:endParaRPr sz="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499225" y="4152000"/>
            <a:ext cx="4842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FFFFFF"/>
                </a:solidFill>
              </a:rPr>
              <a:t>19:50</a:t>
            </a:r>
            <a:endParaRPr sz="400" b="1">
              <a:solidFill>
                <a:srgbClr val="FFFFFF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471296" y="963082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Titre page</a:t>
            </a:r>
            <a:endParaRPr sz="500" dirty="0"/>
          </a:p>
        </p:txBody>
      </p:sp>
      <p:sp>
        <p:nvSpPr>
          <p:cNvPr id="100" name="Google Shape;100;p13"/>
          <p:cNvSpPr txBox="1"/>
          <p:nvPr/>
        </p:nvSpPr>
        <p:spPr>
          <a:xfrm>
            <a:off x="3413210" y="2563798"/>
            <a:ext cx="135485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Clic </a:t>
            </a:r>
            <a:r>
              <a:rPr lang="fr-FR" sz="500" dirty="0" err="1"/>
              <a:t>target</a:t>
            </a:r>
            <a:r>
              <a:rPr lang="fr-FR" sz="500" dirty="0"/>
              <a:t> _</a:t>
            </a:r>
            <a:r>
              <a:rPr lang="fr-FR" sz="500" dirty="0" err="1"/>
              <a:t>blank</a:t>
            </a:r>
            <a:r>
              <a:rPr lang="fr-FR" sz="500" dirty="0"/>
              <a:t> lien de la notice .</a:t>
            </a:r>
            <a:r>
              <a:rPr lang="fr-FR" sz="500" dirty="0" err="1"/>
              <a:t>gouv</a:t>
            </a:r>
            <a:r>
              <a:rPr lang="fr-FR" sz="500" dirty="0"/>
              <a:t> si </a:t>
            </a:r>
            <a:r>
              <a:rPr lang="fr-FR" sz="500" dirty="0" err="1"/>
              <a:t>recup</a:t>
            </a:r>
            <a:r>
              <a:rPr lang="fr-FR" sz="500" dirty="0"/>
              <a:t> du lien </a:t>
            </a:r>
            <a:endParaRPr sz="500" dirty="0"/>
          </a:p>
        </p:txBody>
      </p:sp>
      <p:sp>
        <p:nvSpPr>
          <p:cNvPr id="103" name="Google Shape;103;p13"/>
          <p:cNvSpPr txBox="1"/>
          <p:nvPr/>
        </p:nvSpPr>
        <p:spPr>
          <a:xfrm>
            <a:off x="3471296" y="2006076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Etiquette des médicaments enregistrés au clic div info</a:t>
            </a:r>
            <a:endParaRPr sz="500" dirty="0"/>
          </a:p>
        </p:txBody>
      </p:sp>
      <p:sp>
        <p:nvSpPr>
          <p:cNvPr id="104" name="Google Shape;104;p13"/>
          <p:cNvSpPr txBox="1"/>
          <p:nvPr/>
        </p:nvSpPr>
        <p:spPr>
          <a:xfrm>
            <a:off x="3427761" y="3269235"/>
            <a:ext cx="91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Clic </a:t>
            </a:r>
            <a:r>
              <a:rPr lang="fr-FR" sz="500" dirty="0" err="1"/>
              <a:t>Search</a:t>
            </a:r>
            <a:endParaRPr sz="500" dirty="0"/>
          </a:p>
        </p:txBody>
      </p:sp>
      <p:sp>
        <p:nvSpPr>
          <p:cNvPr id="105" name="Google Shape;105;p13"/>
          <p:cNvSpPr txBox="1"/>
          <p:nvPr/>
        </p:nvSpPr>
        <p:spPr>
          <a:xfrm>
            <a:off x="3408830" y="3429502"/>
            <a:ext cx="145406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Liste des codes cis disponible sur API .</a:t>
            </a:r>
            <a:r>
              <a:rPr lang="fr-FR" sz="500" dirty="0" err="1"/>
              <a:t>gouv</a:t>
            </a:r>
            <a:endParaRPr lang="fr-FR"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2 premiers choix tjrs visible puis scroll pour les autres</a:t>
            </a:r>
            <a:endParaRPr sz="500" dirty="0"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075" y="4017925"/>
            <a:ext cx="253000" cy="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7550" y="4025299"/>
            <a:ext cx="238250" cy="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1525" y="4025300"/>
            <a:ext cx="168050" cy="1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7300" y="4025300"/>
            <a:ext cx="168050" cy="16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3"/>
          <p:cNvCxnSpPr>
            <a:cxnSpLocks/>
          </p:cNvCxnSpPr>
          <p:nvPr/>
        </p:nvCxnSpPr>
        <p:spPr>
          <a:xfrm flipH="1">
            <a:off x="2532050" y="1078498"/>
            <a:ext cx="90243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6;p13"/>
          <p:cNvSpPr/>
          <p:nvPr/>
        </p:nvSpPr>
        <p:spPr>
          <a:xfrm>
            <a:off x="1037683" y="1444804"/>
            <a:ext cx="1944922" cy="24125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974975" y="1383855"/>
            <a:ext cx="2260512" cy="21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AMOXICILLINE RATIOPHARM 500 mg,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gélule</a:t>
            </a: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037878" y="1747940"/>
            <a:ext cx="1941114" cy="2412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986249" y="1683169"/>
            <a:ext cx="1844214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STRESSDORON,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solution buvable en gouttes</a:t>
            </a: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038908" y="2051797"/>
            <a:ext cx="1935826" cy="2412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986249" y="1999811"/>
            <a:ext cx="1591857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DOLIPRANE 500 mg,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omprimé + </a:t>
            </a:r>
            <a:r>
              <a:rPr lang="fr-FR" sz="600" dirty="0">
                <a:latin typeface="Courier New"/>
                <a:ea typeface="Courier New"/>
                <a:cs typeface="Courier New"/>
                <a:sym typeface="Courier New"/>
              </a:rPr>
              <a:t>substance active </a:t>
            </a: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9727D7-0D3D-4CF0-8FA1-F6DAAD1E9652}"/>
              </a:ext>
            </a:extLst>
          </p:cNvPr>
          <p:cNvSpPr txBox="1"/>
          <p:nvPr/>
        </p:nvSpPr>
        <p:spPr>
          <a:xfrm>
            <a:off x="1339427" y="963082"/>
            <a:ext cx="1328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0097A7"/>
                </a:solidFill>
              </a:rPr>
              <a:t>Notices</a:t>
            </a:r>
          </a:p>
        </p:txBody>
      </p:sp>
      <p:cxnSp>
        <p:nvCxnSpPr>
          <p:cNvPr id="92" name="Google Shape;92;p13"/>
          <p:cNvCxnSpPr>
            <a:cxnSpLocks/>
          </p:cNvCxnSpPr>
          <p:nvPr/>
        </p:nvCxnSpPr>
        <p:spPr>
          <a:xfrm flipH="1">
            <a:off x="1810955" y="2162012"/>
            <a:ext cx="162353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952B797-FA97-47CB-BFB8-C4373F3354EF}"/>
              </a:ext>
            </a:extLst>
          </p:cNvPr>
          <p:cNvCxnSpPr/>
          <p:nvPr/>
        </p:nvCxnSpPr>
        <p:spPr>
          <a:xfrm>
            <a:off x="1049903" y="3137851"/>
            <a:ext cx="1916390" cy="0"/>
          </a:xfrm>
          <a:prstGeom prst="line">
            <a:avLst/>
          </a:prstGeom>
          <a:ln>
            <a:solidFill>
              <a:srgbClr val="009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D8486C7-3A8D-487C-BEA6-3B6828376BE1}"/>
              </a:ext>
            </a:extLst>
          </p:cNvPr>
          <p:cNvGrpSpPr/>
          <p:nvPr/>
        </p:nvGrpSpPr>
        <p:grpSpPr>
          <a:xfrm>
            <a:off x="1080209" y="3262844"/>
            <a:ext cx="1849152" cy="190654"/>
            <a:chOff x="1066648" y="3057297"/>
            <a:chExt cx="1849152" cy="19065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E445C127-A536-45AC-B033-F360E6578D6A}"/>
                </a:ext>
              </a:extLst>
            </p:cNvPr>
            <p:cNvSpPr/>
            <p:nvPr/>
          </p:nvSpPr>
          <p:spPr>
            <a:xfrm>
              <a:off x="1066648" y="3057495"/>
              <a:ext cx="1849152" cy="190456"/>
            </a:xfrm>
            <a:prstGeom prst="roundRect">
              <a:avLst/>
            </a:prstGeom>
            <a:noFill/>
            <a:ln>
              <a:solidFill>
                <a:srgbClr val="0097A7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rgbClr val="0097A7"/>
                  </a:solidFill>
                </a:rPr>
                <a:t>Placeholder</a:t>
              </a:r>
              <a:r>
                <a:rPr lang="fr-FR" sz="800" dirty="0">
                  <a:solidFill>
                    <a:srgbClr val="0097A7"/>
                  </a:solidFill>
                </a:rPr>
                <a:t>:  ’Autre notice’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86396AFD-38BE-45C5-B9F6-59CAC5ECA806}"/>
                </a:ext>
              </a:extLst>
            </p:cNvPr>
            <p:cNvSpPr/>
            <p:nvPr/>
          </p:nvSpPr>
          <p:spPr>
            <a:xfrm>
              <a:off x="2706956" y="3057297"/>
              <a:ext cx="208525" cy="19045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C56267-3B6F-43EF-AB86-6E57267ED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42566" y="3091065"/>
              <a:ext cx="137304" cy="137304"/>
            </a:xfrm>
            <a:prstGeom prst="rect">
              <a:avLst/>
            </a:prstGeom>
          </p:spPr>
        </p:pic>
      </p:grpSp>
      <p:sp>
        <p:nvSpPr>
          <p:cNvPr id="120" name="Google Shape;71;p13">
            <a:extLst>
              <a:ext uri="{FF2B5EF4-FFF2-40B4-BE49-F238E27FC236}">
                <a16:creationId xmlns:a16="http://schemas.microsoft.com/office/drawing/2014/main" id="{8F0D9885-AD9F-4FD5-9885-70C7A3ABABDA}"/>
              </a:ext>
            </a:extLst>
          </p:cNvPr>
          <p:cNvSpPr/>
          <p:nvPr/>
        </p:nvSpPr>
        <p:spPr>
          <a:xfrm>
            <a:off x="1030467" y="3495011"/>
            <a:ext cx="1935826" cy="1540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74;p13">
            <a:extLst>
              <a:ext uri="{FF2B5EF4-FFF2-40B4-BE49-F238E27FC236}">
                <a16:creationId xmlns:a16="http://schemas.microsoft.com/office/drawing/2014/main" id="{94A7229E-D9E0-4A6C-99F4-46520B7466F5}"/>
              </a:ext>
            </a:extLst>
          </p:cNvPr>
          <p:cNvSpPr txBox="1"/>
          <p:nvPr/>
        </p:nvSpPr>
        <p:spPr>
          <a:xfrm>
            <a:off x="1236865" y="3438481"/>
            <a:ext cx="1591857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DOLIPRANE 500 mg,</a:t>
            </a:r>
            <a:r>
              <a:rPr lang="fr-FR" sz="600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omprimé</a:t>
            </a: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71;p13">
            <a:extLst>
              <a:ext uri="{FF2B5EF4-FFF2-40B4-BE49-F238E27FC236}">
                <a16:creationId xmlns:a16="http://schemas.microsoft.com/office/drawing/2014/main" id="{B0F79BFC-DBF0-48FA-BCE7-7CF68E3C8B01}"/>
              </a:ext>
            </a:extLst>
          </p:cNvPr>
          <p:cNvSpPr/>
          <p:nvPr/>
        </p:nvSpPr>
        <p:spPr>
          <a:xfrm>
            <a:off x="1037807" y="3675417"/>
            <a:ext cx="1935826" cy="1540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74;p13">
            <a:extLst>
              <a:ext uri="{FF2B5EF4-FFF2-40B4-BE49-F238E27FC236}">
                <a16:creationId xmlns:a16="http://schemas.microsoft.com/office/drawing/2014/main" id="{C5C0EFCA-0367-4461-84D7-CAA2576AA18A}"/>
              </a:ext>
            </a:extLst>
          </p:cNvPr>
          <p:cNvSpPr txBox="1"/>
          <p:nvPr/>
        </p:nvSpPr>
        <p:spPr>
          <a:xfrm>
            <a:off x="1244205" y="3618887"/>
            <a:ext cx="1591857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Courier New"/>
                <a:ea typeface="Courier New"/>
                <a:cs typeface="Courier New"/>
                <a:sym typeface="Courier New"/>
              </a:rPr>
              <a:t>DOLIPRANE 1000 mg,</a:t>
            </a:r>
            <a:r>
              <a:rPr lang="fr-FR" sz="600" dirty="0">
                <a:latin typeface="Courier New"/>
                <a:ea typeface="Courier New"/>
                <a:cs typeface="Courier New"/>
                <a:sym typeface="Courier New"/>
              </a:rPr>
              <a:t>gélule</a:t>
            </a: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6" name="Google Shape;96;p13"/>
          <p:cNvCxnSpPr>
            <a:cxnSpLocks/>
          </p:cNvCxnSpPr>
          <p:nvPr/>
        </p:nvCxnSpPr>
        <p:spPr>
          <a:xfrm flipH="1">
            <a:off x="2594925" y="3571955"/>
            <a:ext cx="880390" cy="3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96;p13">
            <a:extLst>
              <a:ext uri="{FF2B5EF4-FFF2-40B4-BE49-F238E27FC236}">
                <a16:creationId xmlns:a16="http://schemas.microsoft.com/office/drawing/2014/main" id="{58A06E6F-58F4-44B4-83DA-D744E74EB177}"/>
              </a:ext>
            </a:extLst>
          </p:cNvPr>
          <p:cNvCxnSpPr>
            <a:cxnSpLocks/>
          </p:cNvCxnSpPr>
          <p:nvPr/>
        </p:nvCxnSpPr>
        <p:spPr>
          <a:xfrm flipH="1">
            <a:off x="2495143" y="3266457"/>
            <a:ext cx="97691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96;p13">
            <a:extLst>
              <a:ext uri="{FF2B5EF4-FFF2-40B4-BE49-F238E27FC236}">
                <a16:creationId xmlns:a16="http://schemas.microsoft.com/office/drawing/2014/main" id="{30BCB655-9FA5-44BA-B1FE-587026C907E7}"/>
              </a:ext>
            </a:extLst>
          </p:cNvPr>
          <p:cNvCxnSpPr>
            <a:cxnSpLocks/>
          </p:cNvCxnSpPr>
          <p:nvPr/>
        </p:nvCxnSpPr>
        <p:spPr>
          <a:xfrm flipH="1">
            <a:off x="2864857" y="3387444"/>
            <a:ext cx="6071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04;p13">
            <a:extLst>
              <a:ext uri="{FF2B5EF4-FFF2-40B4-BE49-F238E27FC236}">
                <a16:creationId xmlns:a16="http://schemas.microsoft.com/office/drawing/2014/main" id="{63EB42BE-F72C-4FD1-BA73-4F1F2CFD336D}"/>
              </a:ext>
            </a:extLst>
          </p:cNvPr>
          <p:cNvSpPr txBox="1"/>
          <p:nvPr/>
        </p:nvSpPr>
        <p:spPr>
          <a:xfrm>
            <a:off x="3427761" y="3134174"/>
            <a:ext cx="1897964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Mot clé de médicament pour recherche API .</a:t>
            </a:r>
            <a:r>
              <a:rPr lang="fr-FR" sz="500" dirty="0" err="1"/>
              <a:t>gouv</a:t>
            </a:r>
            <a:endParaRPr sz="500" dirty="0"/>
          </a:p>
        </p:txBody>
      </p:sp>
      <p:sp>
        <p:nvSpPr>
          <p:cNvPr id="55" name="Google Shape;71;p13">
            <a:extLst>
              <a:ext uri="{FF2B5EF4-FFF2-40B4-BE49-F238E27FC236}">
                <a16:creationId xmlns:a16="http://schemas.microsoft.com/office/drawing/2014/main" id="{1D36AD8C-627F-4414-9121-7B9D8DBF99A5}"/>
              </a:ext>
            </a:extLst>
          </p:cNvPr>
          <p:cNvSpPr/>
          <p:nvPr/>
        </p:nvSpPr>
        <p:spPr>
          <a:xfrm>
            <a:off x="1046117" y="2299624"/>
            <a:ext cx="1935826" cy="575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74;p13">
            <a:extLst>
              <a:ext uri="{FF2B5EF4-FFF2-40B4-BE49-F238E27FC236}">
                <a16:creationId xmlns:a16="http://schemas.microsoft.com/office/drawing/2014/main" id="{34F6694E-C83E-46ED-8AD9-D803871BF173}"/>
              </a:ext>
            </a:extLst>
          </p:cNvPr>
          <p:cNvSpPr txBox="1"/>
          <p:nvPr/>
        </p:nvSpPr>
        <p:spPr>
          <a:xfrm>
            <a:off x="1035826" y="2208959"/>
            <a:ext cx="1935826" cy="60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500" b="1" dirty="0"/>
              <a:t>"</a:t>
            </a:r>
            <a:r>
              <a:rPr lang="fr-FR" sz="500" b="1" dirty="0" err="1"/>
              <a:t>indicationsTherapeutiques</a:t>
            </a:r>
            <a:r>
              <a:rPr lang="fr-FR" sz="500" b="1" dirty="0"/>
              <a:t>"</a:t>
            </a:r>
            <a:r>
              <a:rPr lang="fr-FR" sz="500" dirty="0"/>
              <a:t>: "Traitement symptomatique des douleurs d'intensité légère à modérée et/ou des états fébriles.&lt;</a:t>
            </a:r>
            <a:r>
              <a:rPr lang="fr-FR" sz="500" dirty="0" err="1"/>
              <a:t>br</a:t>
            </a:r>
            <a:r>
              <a:rPr lang="fr-FR" sz="500" dirty="0"/>
              <a:t>&gt;Cette présentation est réservée à l'adulte et à l'enfant à partir de 27 kg (soit à partir d’environ 8 ans).&lt;</a:t>
            </a:r>
            <a:r>
              <a:rPr lang="fr-FR" sz="500" dirty="0" err="1"/>
              <a:t>br</a:t>
            </a:r>
            <a:r>
              <a:rPr lang="fr-FR" sz="500" dirty="0"/>
              <a:t>&gt;&lt;i&gt;Plus d'information &lt;a href="http://base-donnees-publique.medicaments.gouv.fr/</a:t>
            </a:r>
            <a:r>
              <a:rPr lang="fr-FR" sz="500" dirty="0" err="1"/>
              <a:t>affichageDoc.php?specid</a:t>
            </a:r>
            <a:r>
              <a:rPr lang="fr-FR" sz="500" dirty="0"/>
              <a:t>=65196753&amp;typedoc=R" </a:t>
            </a:r>
            <a:r>
              <a:rPr lang="fr-FR" sz="500" dirty="0" err="1"/>
              <a:t>target</a:t>
            </a:r>
            <a:r>
              <a:rPr lang="fr-FR" sz="500" dirty="0"/>
              <a:t>="_</a:t>
            </a:r>
            <a:r>
              <a:rPr lang="fr-FR" sz="500" dirty="0" err="1"/>
              <a:t>blank</a:t>
            </a:r>
            <a:r>
              <a:rPr lang="fr-FR" sz="500" dirty="0"/>
              <a:t>"&gt;en cliquant ici&lt;/a&gt;&lt;/i&gt;",</a:t>
            </a:r>
          </a:p>
          <a:p>
            <a:pPr lvl="0"/>
            <a:endParaRPr lang="fr-FR" sz="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9" name="Google Shape;99;p13"/>
          <p:cNvCxnSpPr>
            <a:cxnSpLocks/>
          </p:cNvCxnSpPr>
          <p:nvPr/>
        </p:nvCxnSpPr>
        <p:spPr>
          <a:xfrm flipH="1">
            <a:off x="2898790" y="2725700"/>
            <a:ext cx="52699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00;p13">
            <a:extLst>
              <a:ext uri="{FF2B5EF4-FFF2-40B4-BE49-F238E27FC236}">
                <a16:creationId xmlns:a16="http://schemas.microsoft.com/office/drawing/2014/main" id="{B9002090-C113-4661-A8F6-9AAD6D1E4F25}"/>
              </a:ext>
            </a:extLst>
          </p:cNvPr>
          <p:cNvSpPr txBox="1"/>
          <p:nvPr/>
        </p:nvSpPr>
        <p:spPr>
          <a:xfrm>
            <a:off x="3408830" y="2308347"/>
            <a:ext cx="135485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Div information du médicament cliqué</a:t>
            </a:r>
            <a:endParaRPr sz="500" dirty="0"/>
          </a:p>
        </p:txBody>
      </p:sp>
      <p:cxnSp>
        <p:nvCxnSpPr>
          <p:cNvPr id="60" name="Google Shape;99;p13">
            <a:extLst>
              <a:ext uri="{FF2B5EF4-FFF2-40B4-BE49-F238E27FC236}">
                <a16:creationId xmlns:a16="http://schemas.microsoft.com/office/drawing/2014/main" id="{0B431E9C-E565-4156-9C51-50059243BF2C}"/>
              </a:ext>
            </a:extLst>
          </p:cNvPr>
          <p:cNvCxnSpPr>
            <a:cxnSpLocks/>
          </p:cNvCxnSpPr>
          <p:nvPr/>
        </p:nvCxnSpPr>
        <p:spPr>
          <a:xfrm flipH="1">
            <a:off x="2898790" y="2435829"/>
            <a:ext cx="52699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" name="Google Shape;100;p13">
            <a:extLst>
              <a:ext uri="{FF2B5EF4-FFF2-40B4-BE49-F238E27FC236}">
                <a16:creationId xmlns:a16="http://schemas.microsoft.com/office/drawing/2014/main" id="{1EAD4EB5-54D5-4570-9FC6-14B6E47D1266}"/>
              </a:ext>
            </a:extLst>
          </p:cNvPr>
          <p:cNvSpPr txBox="1"/>
          <p:nvPr/>
        </p:nvSpPr>
        <p:spPr>
          <a:xfrm>
            <a:off x="3434487" y="3755244"/>
            <a:ext cx="135485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dirty="0"/>
              <a:t>Div information du médicament cliqué</a:t>
            </a:r>
            <a:endParaRPr sz="500" dirty="0"/>
          </a:p>
        </p:txBody>
      </p:sp>
      <p:cxnSp>
        <p:nvCxnSpPr>
          <p:cNvPr id="63" name="Google Shape;99;p13">
            <a:extLst>
              <a:ext uri="{FF2B5EF4-FFF2-40B4-BE49-F238E27FC236}">
                <a16:creationId xmlns:a16="http://schemas.microsoft.com/office/drawing/2014/main" id="{6871B779-F2A7-41C2-A299-14BEFA71B39E}"/>
              </a:ext>
            </a:extLst>
          </p:cNvPr>
          <p:cNvCxnSpPr>
            <a:cxnSpLocks/>
          </p:cNvCxnSpPr>
          <p:nvPr/>
        </p:nvCxnSpPr>
        <p:spPr>
          <a:xfrm flipH="1">
            <a:off x="2924447" y="3882726"/>
            <a:ext cx="52699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764281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1202</Words>
  <Application>Microsoft Office PowerPoint</Application>
  <PresentationFormat>Affichage à l'écran (16:9)</PresentationFormat>
  <Paragraphs>265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Anonymous Pro</vt:lpstr>
      <vt:lpstr>Arial</vt:lpstr>
      <vt:lpstr>Courier New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</cp:lastModifiedBy>
  <cp:revision>23</cp:revision>
  <dcterms:modified xsi:type="dcterms:W3CDTF">2019-06-19T18:46:54Z</dcterms:modified>
</cp:coreProperties>
</file>