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7F5D2C-229D-4BA2-9F6E-7CBAFA8D6F8D}">
  <a:tblStyle styleId="{A67F5D2C-229D-4BA2-9F6E-7CBAFA8D6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{A67F5D2C-229D-4BA2-9F6E-7CBAFA8D6F8D}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{A67F5D2C-229D-4BA2-9F6E-7CBAFA8D6F8D}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{A67F5D2C-229D-4BA2-9F6E-7CBAFA8D6F8D}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