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9" r:id="rId12"/>
    <p:sldId id="267" r:id="rId13"/>
    <p:sldId id="269" r:id="rId14"/>
    <p:sldId id="280" r:id="rId15"/>
    <p:sldId id="270" r:id="rId16"/>
    <p:sldId id="271" r:id="rId17"/>
    <p:sldId id="281" r:id="rId18"/>
    <p:sldId id="282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Oquxz4Mx8ltIbNXiK8q7ZQ/Major-project?type=design&amp;node-id=1-3&amp;t=Ex0fRY6tVVVFgfik-0" TargetMode="External"/><Relationship Id="rId2" Type="http://schemas.openxmlformats.org/officeDocument/2006/relationships/hyperlink" Target="https://www.figma.com/file/Oquxz4Mx8ltIbNXiK8q7ZQ/Major-project?type=design&amp;node-id=0-1&amp;t=Ex0fRY6tVVVFgfik-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F832-E4B8-CABF-EECE-C9F452B27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413" y="3524276"/>
            <a:ext cx="8791575" cy="78481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Decentralized  Chatting</a:t>
            </a:r>
            <a:endParaRPr lang="en-IN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D57BD-8EFE-2503-86AF-8B5C9E8E8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301" y="4140200"/>
            <a:ext cx="6932302" cy="1161552"/>
          </a:xfrm>
        </p:spPr>
        <p:txBody>
          <a:bodyPr>
            <a:no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Solidity , Socket.io , hardhat</a:t>
            </a: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 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A9BF4-CA7A-20A4-D306-71E22682519D}"/>
              </a:ext>
            </a:extLst>
          </p:cNvPr>
          <p:cNvSpPr txBox="1"/>
          <p:nvPr/>
        </p:nvSpPr>
        <p:spPr>
          <a:xfrm>
            <a:off x="7892521" y="5075889"/>
            <a:ext cx="3800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MADE BY 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ABHAY SHARMA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HARI OM SINGH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Password to access:-abhay5624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455C5-6693-D157-7417-38C276BAE3BA}"/>
              </a:ext>
            </a:extLst>
          </p:cNvPr>
          <p:cNvSpPr txBox="1"/>
          <p:nvPr/>
        </p:nvSpPr>
        <p:spPr>
          <a:xfrm>
            <a:off x="4736251" y="3026767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Crypto Chat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0CC44-51B1-5D10-DDC0-EB13D738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691" y="1322610"/>
            <a:ext cx="133368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67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DB66ED3-6A54-5BE0-9A6C-D87FD35E4C0A}"/>
              </a:ext>
            </a:extLst>
          </p:cNvPr>
          <p:cNvSpPr txBox="1"/>
          <p:nvPr/>
        </p:nvSpPr>
        <p:spPr>
          <a:xfrm>
            <a:off x="3035300" y="3244334"/>
            <a:ext cx="610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CE15D-FBB6-50A0-E65D-06D45A7D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3" y="536345"/>
            <a:ext cx="10628573" cy="51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2D7FE-19E9-185B-7AF5-685A1D12A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7"/>
          <a:stretch/>
        </p:blipFill>
        <p:spPr>
          <a:xfrm>
            <a:off x="526230" y="821267"/>
            <a:ext cx="10988438" cy="54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6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5AB8-7B58-32E9-A2C0-97F5787D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E20A-6E3A-B2F1-3804-D39F77BD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1773"/>
            <a:ext cx="7453230" cy="36113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we have to import a basic template for react app using npm create react app.</a:t>
            </a:r>
          </a:p>
          <a:p>
            <a:r>
              <a:rPr lang="en-US" dirty="0"/>
              <a:t>Then second step was to create proper folder structure to make our project neat and organized.</a:t>
            </a:r>
          </a:p>
          <a:p>
            <a:pPr lvl="1"/>
            <a:r>
              <a:rPr lang="en-US" dirty="0"/>
              <a:t>Contracts:- Contract folder is used to store contract.</a:t>
            </a:r>
          </a:p>
          <a:p>
            <a:pPr lvl="1"/>
            <a:r>
              <a:rPr lang="en-US" dirty="0"/>
              <a:t>Component folder- Contains components such as navigation bar, library, library songs, player.</a:t>
            </a:r>
          </a:p>
          <a:p>
            <a:pPr lvl="1"/>
            <a:r>
              <a:rPr lang="en-US" dirty="0"/>
              <a:t>Test folder-contains test file.</a:t>
            </a:r>
          </a:p>
          <a:p>
            <a:pPr lvl="1"/>
            <a:r>
              <a:rPr lang="en-US" dirty="0"/>
              <a:t>Assets: contain all </a:t>
            </a:r>
            <a:r>
              <a:rPr lang="en-US" dirty="0" err="1"/>
              <a:t>svg</a:t>
            </a:r>
            <a:r>
              <a:rPr lang="en-US" dirty="0"/>
              <a:t> ang </a:t>
            </a:r>
            <a:r>
              <a:rPr lang="en-US" dirty="0" err="1"/>
              <a:t>png</a:t>
            </a:r>
            <a:r>
              <a:rPr lang="en-US" dirty="0"/>
              <a:t> used in project.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5DC18-8E01-B916-C3CA-DBC54A55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186" y="393910"/>
            <a:ext cx="2931255" cy="55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1691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A313E-D6AF-8E8B-B95C-9FDCA3538AE2}"/>
              </a:ext>
            </a:extLst>
          </p:cNvPr>
          <p:cNvSpPr txBox="1"/>
          <p:nvPr/>
        </p:nvSpPr>
        <p:spPr>
          <a:xfrm>
            <a:off x="1079863" y="375678"/>
            <a:ext cx="9884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Create a Contract 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8F51-400D-9DFA-2C36-F72A9FE1DB5E}"/>
              </a:ext>
            </a:extLst>
          </p:cNvPr>
          <p:cNvSpPr txBox="1"/>
          <p:nvPr/>
        </p:nvSpPr>
        <p:spPr>
          <a:xfrm>
            <a:off x="1467395" y="898044"/>
            <a:ext cx="925140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SPDX-License-Identifier: UNLICENSED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^0.8.9;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openzeppelin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/contracts/token/ERC721/ERC721.sol"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ERC721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totalSupply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totalChannels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owner;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cost;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channels;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hasJoined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onlyOwner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_;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_symbol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ERC721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(_name, _symbol)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owner =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16866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52491-2469-263C-F2C2-A69B9A58D2AD}"/>
              </a:ext>
            </a:extLst>
          </p:cNvPr>
          <p:cNvSpPr txBox="1"/>
          <p:nvPr/>
        </p:nvSpPr>
        <p:spPr>
          <a:xfrm>
            <a:off x="1210733" y="762000"/>
            <a:ext cx="94742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createChannel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_cost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onlyOwner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totalChannels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channels[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totalChannels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totalChannels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_name, _cost);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(_id !=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(_id &lt;=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totalChannels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hasJoined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[_id][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channels[_id].cost);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hasJoined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[_id][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totalSupply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safeMint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totalSupply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getChannel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channels[_id];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onlyOwner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success, ) 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owner.call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{value: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).balance}(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(success);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0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D5E61-B3F5-FC07-EF43-D71EEBEC07F2}"/>
              </a:ext>
            </a:extLst>
          </p:cNvPr>
          <p:cNvSpPr txBox="1"/>
          <p:nvPr/>
        </p:nvSpPr>
        <p:spPr>
          <a:xfrm>
            <a:off x="1018903" y="218683"/>
            <a:ext cx="995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</a:t>
            </a:r>
            <a:r>
              <a:rPr lang="en-US" sz="2400" b="1" dirty="0"/>
              <a:t>Create </a:t>
            </a:r>
            <a:r>
              <a:rPr lang="en-US" sz="2400" b="1"/>
              <a:t>a Server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D8D7-221D-D0B5-49C4-0D04126609E1}"/>
              </a:ext>
            </a:extLst>
          </p:cNvPr>
          <p:cNvSpPr txBox="1"/>
          <p:nvPr/>
        </p:nvSpPr>
        <p:spPr>
          <a:xfrm>
            <a:off x="762000" y="714214"/>
            <a:ext cx="5486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3030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`Listening on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channel: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"0xcA8Fa8f0b631EcdB18Cda619C4Fc9d197c8aFfCa"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My Project!"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channel: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"0xcA8Fa8f0b631EcdB18Cda619C4Fc9d197c8aFfCa"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ProjectHub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everyone! Our name is Abhay and Hariom We are BCA Student"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channel: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"0x1b3cB81E51011b549d78bf720b0d924ac763A7C2"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everyone!"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1B2E8-BBCB-DB36-EE87-4E52C1803CD7}"/>
              </a:ext>
            </a:extLst>
          </p:cNvPr>
          <p:cNvSpPr txBox="1"/>
          <p:nvPr/>
        </p:nvSpPr>
        <p:spPr>
          <a:xfrm>
            <a:off x="6248400" y="732221"/>
            <a:ext cx="53763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channel: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"0x1b3cB81E51011b549d78bf720b0d924ac763A7C2"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"Hey there! My name is Aakash and I'm an aspiring blockchain developer!"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"socket.io"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"http://localhost:3000"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'connection'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user connected'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 messages'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 messages'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'new message'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'new message'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83AF-AB18-155B-32D5-EDB2B955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93FA-085F-1F20-7D01-BB13514D9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9046"/>
          </a:xfrm>
        </p:spPr>
        <p:txBody>
          <a:bodyPr/>
          <a:lstStyle/>
          <a:p>
            <a:r>
              <a:rPr lang="en-US" dirty="0"/>
              <a:t>For Testing purpose ,we have used hardhat test packages.</a:t>
            </a:r>
          </a:p>
          <a:p>
            <a:r>
              <a:rPr lang="en-US" dirty="0"/>
              <a:t>We write different test such as :-</a:t>
            </a:r>
          </a:p>
          <a:p>
            <a:r>
              <a:rPr lang="en-US" dirty="0"/>
              <a:t>1. deployment </a:t>
            </a:r>
          </a:p>
          <a:p>
            <a:r>
              <a:rPr lang="en-US" dirty="0"/>
              <a:t>2. Creating Channels</a:t>
            </a:r>
          </a:p>
          <a:p>
            <a:r>
              <a:rPr lang="en-US" dirty="0"/>
              <a:t>3. Joining Channels</a:t>
            </a:r>
          </a:p>
          <a:p>
            <a:r>
              <a:rPr lang="en-US" dirty="0"/>
              <a:t>4. Withdrawing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667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6837-37F6-E75D-E6A5-321F3CC27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2467"/>
            <a:ext cx="5191655" cy="6409266"/>
          </a:xfrm>
        </p:spPr>
        <p:txBody>
          <a:bodyPr>
            <a:normAutofit fontScale="400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"chai"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parseUnits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'ether'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deployer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"DC"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Setup accounts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deployer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getSigners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Deploy contract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getContractFactory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EEDFC-EFC4-0ED8-074D-622CBB7C6B11}"/>
              </a:ext>
            </a:extLst>
          </p:cNvPr>
          <p:cNvSpPr txBox="1"/>
          <p:nvPr/>
        </p:nvSpPr>
        <p:spPr>
          <a:xfrm>
            <a:off x="6096000" y="177801"/>
            <a:ext cx="549486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 channel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deployer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createChannel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"general"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"Deployment"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"Sets the name"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"Sets the symbol"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"Sets the owner"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deployer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"Creating Channels"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'Returns total channels'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totalChannels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'Returns channel attributes'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getChannel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"general"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068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42924-F3D0-1F4B-995D-38F407C08B3C}"/>
              </a:ext>
            </a:extLst>
          </p:cNvPr>
          <p:cNvSpPr txBox="1"/>
          <p:nvPr/>
        </p:nvSpPr>
        <p:spPr>
          <a:xfrm>
            <a:off x="440268" y="262467"/>
            <a:ext cx="60028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"Joining Channels"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ethers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parseUnits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'ether'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'Joins the user'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hasJoined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'Increases total supply'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totalSupply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'Updates the contract balance'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ethers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0E8A5-9F07-2465-C925-8298A15340B2}"/>
              </a:ext>
            </a:extLst>
          </p:cNvPr>
          <p:cNvSpPr txBox="1"/>
          <p:nvPr/>
        </p:nvSpPr>
        <p:spPr>
          <a:xfrm>
            <a:off x="6637867" y="287867"/>
            <a:ext cx="5283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"Withdrawing"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ethers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parseUnits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'ether'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balanceBefore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balanceBefore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ethers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deployer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deployer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transaction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'Updates the owner balance'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balanceAfter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ethers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deployer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balanceAfter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greaterThan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balanceBefore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'Updates the contract balance'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ethers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dappcord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407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A681-823D-2D92-2742-6743BB0A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5164-F2C8-13F4-CE8A-91A779C1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Deployment we have to use following commands</a:t>
            </a:r>
          </a:p>
          <a:p>
            <a:r>
              <a:rPr lang="en-US" dirty="0"/>
              <a:t>1. npm install :- to install all the dependence.</a:t>
            </a:r>
          </a:p>
          <a:p>
            <a:r>
              <a:rPr lang="en-US" dirty="0"/>
              <a:t>2.</a:t>
            </a:r>
            <a:r>
              <a:rPr lang="en-US" b="0" i="0" dirty="0">
                <a:solidFill>
                  <a:srgbClr val="E6EDF3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ui-monospace"/>
              </a:rPr>
              <a:t>npx</a:t>
            </a:r>
            <a:r>
              <a:rPr lang="en-US" b="0" i="0" dirty="0">
                <a:solidFill>
                  <a:srgbClr val="E6EDF3"/>
                </a:solidFill>
                <a:effectLst/>
                <a:latin typeface="ui-monospace"/>
              </a:rPr>
              <a:t> hardhat test:- to </a:t>
            </a:r>
            <a:r>
              <a:rPr lang="en-US" dirty="0">
                <a:solidFill>
                  <a:srgbClr val="E6EDF3"/>
                </a:solidFill>
                <a:latin typeface="ui-monospace"/>
              </a:rPr>
              <a:t>run all the test we have written.</a:t>
            </a:r>
          </a:p>
          <a:p>
            <a:r>
              <a:rPr lang="en-US" dirty="0">
                <a:solidFill>
                  <a:srgbClr val="E6EDF3"/>
                </a:solidFill>
                <a:latin typeface="ui-monospace"/>
              </a:rPr>
              <a:t>3.</a:t>
            </a:r>
            <a:r>
              <a:rPr lang="en-US" b="0" i="0" dirty="0">
                <a:solidFill>
                  <a:srgbClr val="E6EDF3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ui-monospace"/>
              </a:rPr>
              <a:t>npx</a:t>
            </a:r>
            <a:r>
              <a:rPr lang="en-US" b="0" i="0" dirty="0">
                <a:solidFill>
                  <a:srgbClr val="E6EDF3"/>
                </a:solidFill>
                <a:effectLst/>
                <a:latin typeface="ui-monospace"/>
              </a:rPr>
              <a:t> hardhat node:- </a:t>
            </a:r>
            <a:r>
              <a:rPr lang="en-US" dirty="0">
                <a:solidFill>
                  <a:srgbClr val="E6EDF3"/>
                </a:solidFill>
                <a:latin typeface="ui-monospace"/>
              </a:rPr>
              <a:t>Get access to demo Account.</a:t>
            </a:r>
          </a:p>
          <a:p>
            <a:r>
              <a:rPr lang="en-US" dirty="0">
                <a:solidFill>
                  <a:srgbClr val="E6EDF3"/>
                </a:solidFill>
                <a:latin typeface="ui-monospace"/>
              </a:rPr>
              <a:t>4.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ui-monospace"/>
              </a:rPr>
              <a:t>npx</a:t>
            </a:r>
            <a:r>
              <a:rPr lang="en-US" b="0" i="0" dirty="0">
                <a:solidFill>
                  <a:srgbClr val="E6EDF3"/>
                </a:solidFill>
                <a:effectLst/>
                <a:latin typeface="ui-monospace"/>
              </a:rPr>
              <a:t> hardhat run ./scripts/deploy.js --network localhost:- to host contract</a:t>
            </a:r>
            <a:r>
              <a:rPr lang="en-US" dirty="0">
                <a:solidFill>
                  <a:srgbClr val="E6EDF3"/>
                </a:solidFill>
                <a:latin typeface="ui-monospace"/>
              </a:rPr>
              <a:t>.</a:t>
            </a:r>
            <a:endParaRPr lang="en-US" dirty="0"/>
          </a:p>
          <a:p>
            <a:r>
              <a:rPr lang="en-IN" dirty="0"/>
              <a:t>5. </a:t>
            </a:r>
            <a:r>
              <a:rPr lang="en-US" b="0" i="0" dirty="0">
                <a:solidFill>
                  <a:srgbClr val="E6EDF3"/>
                </a:solidFill>
                <a:effectLst/>
                <a:latin typeface="ui-monospace"/>
              </a:rPr>
              <a:t>node server.js:- to start the server.</a:t>
            </a:r>
          </a:p>
          <a:p>
            <a:r>
              <a:rPr lang="en-US" dirty="0">
                <a:solidFill>
                  <a:srgbClr val="E6EDF3"/>
                </a:solidFill>
                <a:latin typeface="ui-monospace"/>
              </a:rPr>
              <a:t>6.</a:t>
            </a:r>
            <a:r>
              <a:rPr lang="en-US" b="0" i="0" dirty="0">
                <a:solidFill>
                  <a:srgbClr val="E6EDF3"/>
                </a:solidFill>
                <a:effectLst/>
                <a:latin typeface="ui-monospace"/>
              </a:rPr>
              <a:t> npm run start:- to start the frontend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74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F93-836A-8927-2192-5BD256AF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14015"/>
            <a:ext cx="9905998" cy="975151"/>
          </a:xfrm>
        </p:spPr>
        <p:txBody>
          <a:bodyPr>
            <a:normAutofit/>
          </a:bodyPr>
          <a:lstStyle/>
          <a:p>
            <a:pPr algn="ctr"/>
            <a:r>
              <a:rPr lang="en-US" sz="3800" u="sng" dirty="0"/>
              <a:t>INDEX </a:t>
            </a:r>
            <a:endParaRPr lang="en-IN" sz="3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5501-2D64-6EFD-2545-70F45306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1" y="1593669"/>
            <a:ext cx="7715794" cy="4850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ABSTRACT</a:t>
            </a:r>
          </a:p>
          <a:p>
            <a:r>
              <a:rPr lang="en-IN" dirty="0"/>
              <a:t>PROCESS MODEL</a:t>
            </a:r>
          </a:p>
          <a:p>
            <a:pPr lvl="2"/>
            <a:r>
              <a:rPr lang="en-IN" dirty="0"/>
              <a:t>REQUIREMENT</a:t>
            </a:r>
          </a:p>
          <a:p>
            <a:pPr lvl="2"/>
            <a:r>
              <a:rPr lang="en-IN" dirty="0"/>
              <a:t>ANALYSIS</a:t>
            </a:r>
          </a:p>
          <a:p>
            <a:pPr lvl="2"/>
            <a:r>
              <a:rPr lang="en-IN" dirty="0"/>
              <a:t>DESIGN</a:t>
            </a:r>
          </a:p>
          <a:p>
            <a:pPr lvl="2"/>
            <a:r>
              <a:rPr lang="en-IN" dirty="0"/>
              <a:t>IMPLEMENTATION</a:t>
            </a:r>
          </a:p>
          <a:p>
            <a:pPr lvl="2"/>
            <a:r>
              <a:rPr lang="en-IN" dirty="0"/>
              <a:t>TESTING</a:t>
            </a:r>
          </a:p>
          <a:p>
            <a:pPr lvl="2"/>
            <a:r>
              <a:rPr lang="en-IN" dirty="0"/>
              <a:t>DEPLOYMENT</a:t>
            </a:r>
          </a:p>
          <a:p>
            <a:pPr lvl="2"/>
            <a:r>
              <a:rPr lang="en-IN" dirty="0"/>
              <a:t>MAINTANANCE AND UPGRADE</a:t>
            </a:r>
          </a:p>
          <a:p>
            <a:r>
              <a:rPr lang="en-IN" dirty="0"/>
              <a:t>CONCLUSION</a:t>
            </a:r>
          </a:p>
          <a:p>
            <a:pPr marL="914400" lvl="2" indent="0">
              <a:buNone/>
            </a:pPr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831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9B72-AEA4-6ABE-1000-66C8208E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BA75-40FA-9CEC-4897-9B88A0DB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created a Chatting blockchain based application which is used for creating a channel where different people chat. There were various processes involved in making this project.</a:t>
            </a:r>
          </a:p>
          <a:p>
            <a:pPr marL="0" indent="0">
              <a:buNone/>
            </a:pPr>
            <a:r>
              <a:rPr lang="en-US" dirty="0"/>
              <a:t>We widely used react along with solidity and socket.io, hardhat for the completion of this project. </a:t>
            </a:r>
            <a:r>
              <a:rPr lang="en-IN" dirty="0"/>
              <a:t>For designing purpose we used figma and for </a:t>
            </a:r>
          </a:p>
          <a:p>
            <a:pPr marL="0" indent="0">
              <a:buNone/>
            </a:pPr>
            <a:r>
              <a:rPr lang="en-IN" dirty="0"/>
              <a:t>colour coordination we have used Colorspace.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85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88E77-526A-05C3-9B75-519DCDA83C62}"/>
              </a:ext>
            </a:extLst>
          </p:cNvPr>
          <p:cNvSpPr txBox="1"/>
          <p:nvPr/>
        </p:nvSpPr>
        <p:spPr>
          <a:xfrm>
            <a:off x="1641566" y="1920239"/>
            <a:ext cx="8908868" cy="11695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</a:t>
            </a:r>
            <a:endParaRPr lang="en-IN" sz="7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7F9CE-81A1-F489-1BF7-A7838894DBB8}"/>
              </a:ext>
            </a:extLst>
          </p:cNvPr>
          <p:cNvSpPr txBox="1"/>
          <p:nvPr/>
        </p:nvSpPr>
        <p:spPr>
          <a:xfrm>
            <a:off x="6096000" y="4537167"/>
            <a:ext cx="4763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Contributors:</a:t>
            </a:r>
          </a:p>
          <a:p>
            <a:endParaRPr lang="en-US" sz="2200" u="sng" dirty="0"/>
          </a:p>
          <a:p>
            <a:r>
              <a:rPr lang="en-US" sz="2200" dirty="0"/>
              <a:t>ABHAY KUMAR SHARMA (0424802020)</a:t>
            </a:r>
          </a:p>
          <a:p>
            <a:r>
              <a:rPr lang="en-US" sz="2200" dirty="0"/>
              <a:t>HARI OM SINGH (02324802020)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06650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8DAC-6B48-A0C4-9279-7B7BE062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122E-CBF6-36FF-F9F9-EE54D143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In blockchain, decentralization refers to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the transfer of control and decision-making from a centralized entity (individual, organization, or group thereof) to a distributed network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US" dirty="0"/>
          </a:p>
          <a:p>
            <a:r>
              <a:rPr lang="en-US" dirty="0"/>
              <a:t>Solidity is an object-oriented programming language created specifically by the Ethereum Network team for constructing and designing smart contracts on Blockchain platforms.</a:t>
            </a:r>
          </a:p>
          <a:p>
            <a:r>
              <a:rPr lang="en-US" dirty="0"/>
              <a:t>React is a JavaScript based library that works like a framework.</a:t>
            </a:r>
          </a:p>
          <a:p>
            <a:r>
              <a:rPr lang="en-US" dirty="0"/>
              <a:t>Our project is basically focused on building a decentralization the chatting.</a:t>
            </a:r>
          </a:p>
        </p:txBody>
      </p:sp>
    </p:spTree>
    <p:extLst>
      <p:ext uri="{BB962C8B-B14F-4D97-AF65-F5344CB8AC3E}">
        <p14:creationId xmlns:p14="http://schemas.microsoft.com/office/powerpoint/2010/main" val="373305874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9931-F255-89FF-D96D-3E65429D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58328"/>
          </a:xfrm>
        </p:spPr>
        <p:txBody>
          <a:bodyPr/>
          <a:lstStyle/>
          <a:p>
            <a:pPr algn="ctr"/>
            <a:r>
              <a:rPr lang="en-US" u="sng" dirty="0"/>
              <a:t>ABSTRACT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4B4F-055B-ED22-DF46-F0E01B9E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86" y="2063932"/>
            <a:ext cx="10110652" cy="35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Crypto Chat is a chatting application where we use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decentralization technology such as solidity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project is made by using simple Process Model that can be categorized into different parts such as requirement &amp; analysis, designing, implementation, testing and maintenance .</a:t>
            </a:r>
          </a:p>
          <a:p>
            <a:pPr marL="0" indent="0">
              <a:buNone/>
            </a:pPr>
            <a:r>
              <a:rPr lang="en-US" dirty="0"/>
              <a:t>Several software/websites used here are Solidity, Socket.io, Color space, React, hardhat, Udemy for learning purpose. </a:t>
            </a:r>
          </a:p>
          <a:p>
            <a:pPr marL="0" indent="0">
              <a:buNone/>
            </a:pPr>
            <a:r>
              <a:rPr lang="en-US" dirty="0"/>
              <a:t>Blockchain wallet such as MetaMask is used to make a connection with different account.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51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12F3C0-299C-BA52-9F7D-47BF8059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71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F1C8-9B42-9679-45F6-1EFE6147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483" y="226632"/>
            <a:ext cx="6017033" cy="940317"/>
          </a:xfrm>
        </p:spPr>
        <p:txBody>
          <a:bodyPr/>
          <a:lstStyle/>
          <a:p>
            <a:pPr algn="ctr"/>
            <a:r>
              <a:rPr lang="en-US" dirty="0"/>
              <a:t>Waterfall Process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B5E9-6BC8-F9DF-A4B4-80DA50E7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47704"/>
            <a:ext cx="9905999" cy="1451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The waterfall model is 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a linear, sequential approach to the software development lifecycle (SDLC) that is popular in software engineering and product development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 The waterfall model uses a logical progression of SDLC steps for a project, similar to the direction water flows over the edge of a cliff.</a:t>
            </a:r>
            <a:endParaRPr lang="en-IN" sz="1800" dirty="0"/>
          </a:p>
        </p:txBody>
      </p:sp>
      <p:pic>
        <p:nvPicPr>
          <p:cNvPr id="3074" name="Picture 2" descr="The waterfall model infographic vector is used in software engineering or  software development processes. The illustration has 6 steps like Agile  methodology or design thinking for application system 7403737 Vector Art at  Vecteezy">
            <a:extLst>
              <a:ext uri="{FF2B5EF4-FFF2-40B4-BE49-F238E27FC236}">
                <a16:creationId xmlns:a16="http://schemas.microsoft.com/office/drawing/2014/main" id="{9CC7E9BD-1171-C9ED-DCE8-D8CBF837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99" y="2650067"/>
            <a:ext cx="663786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27DA-DCB7-6C7D-6851-9D7B8A58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1608"/>
          </a:xfrm>
        </p:spPr>
        <p:txBody>
          <a:bodyPr>
            <a:normAutofit/>
          </a:bodyPr>
          <a:lstStyle/>
          <a:p>
            <a:r>
              <a:rPr lang="en-US" sz="3200" dirty="0"/>
              <a:t>Requirements:-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3996-0B7A-ED6C-6806-83927A3C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1807"/>
            <a:ext cx="9905999" cy="3733302"/>
          </a:xfrm>
        </p:spPr>
        <p:txBody>
          <a:bodyPr>
            <a:normAutofit/>
          </a:bodyPr>
          <a:lstStyle/>
          <a:p>
            <a:r>
              <a:rPr lang="en-US" dirty="0"/>
              <a:t>Real time.</a:t>
            </a:r>
          </a:p>
          <a:p>
            <a:r>
              <a:rPr lang="en-US" dirty="0"/>
              <a:t>Connectivity with Blockchain.</a:t>
            </a:r>
          </a:p>
          <a:p>
            <a:r>
              <a:rPr lang="en-US" dirty="0"/>
              <a:t>User Friendly frontend Design.</a:t>
            </a:r>
          </a:p>
          <a:p>
            <a:r>
              <a:rPr lang="en-US" dirty="0"/>
              <a:t>An attractive color scheme.</a:t>
            </a:r>
          </a:p>
          <a:p>
            <a:r>
              <a:rPr lang="en-US" dirty="0"/>
              <a:t>SEO Friendly.</a:t>
            </a:r>
          </a:p>
          <a:p>
            <a:r>
              <a:rPr lang="en-US" dirty="0"/>
              <a:t>Platform friendly.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87462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F28C-25CE-6452-6063-02BF53AE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43587"/>
          </a:xfrm>
        </p:spPr>
        <p:txBody>
          <a:bodyPr/>
          <a:lstStyle/>
          <a:p>
            <a:r>
              <a:rPr lang="en-US" dirty="0"/>
              <a:t>Analysis:-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5527-9BCF-3C6A-5FBF-25A4AF1A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2105"/>
            <a:ext cx="9905999" cy="4447404"/>
          </a:xfrm>
        </p:spPr>
        <p:txBody>
          <a:bodyPr>
            <a:normAutofit/>
          </a:bodyPr>
          <a:lstStyle/>
          <a:p>
            <a:r>
              <a:rPr lang="en-US" dirty="0"/>
              <a:t>Real Time Connectivity with Socket.io .</a:t>
            </a:r>
          </a:p>
          <a:p>
            <a:r>
              <a:rPr lang="en-US" dirty="0"/>
              <a:t>Contract.</a:t>
            </a:r>
          </a:p>
          <a:p>
            <a:r>
              <a:rPr lang="en-US" dirty="0"/>
              <a:t>Hosting Contract with Hardhat.</a:t>
            </a:r>
          </a:p>
          <a:p>
            <a:r>
              <a:rPr lang="en-US" dirty="0"/>
              <a:t>Platform for Coding and Deployment.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Different assets such as avatar </a:t>
            </a:r>
            <a:r>
              <a:rPr lang="en-US" dirty="0" err="1"/>
              <a:t>svg</a:t>
            </a:r>
            <a:r>
              <a:rPr lang="en-US" dirty="0"/>
              <a:t>.</a:t>
            </a:r>
          </a:p>
          <a:p>
            <a:r>
              <a:rPr lang="en-US" dirty="0"/>
              <a:t>Colorspace for color palate selection.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56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82C6-5E4F-8A77-8177-D7BB6F82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5448"/>
          </a:xfrm>
        </p:spPr>
        <p:txBody>
          <a:bodyPr/>
          <a:lstStyle/>
          <a:p>
            <a:r>
              <a:rPr lang="en-US" dirty="0"/>
              <a:t>DESIGN:-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1ABB-4723-D601-A4F4-FFB9819E2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1" y="1663337"/>
            <a:ext cx="10415452" cy="438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Designing of </a:t>
            </a:r>
            <a:r>
              <a:rPr lang="en-IN" dirty="0" err="1"/>
              <a:t>CryptoChat</a:t>
            </a:r>
            <a:r>
              <a:rPr lang="en-IN" dirty="0"/>
              <a:t> figma was used as it contains many designing tools and it is user friendly.</a:t>
            </a:r>
          </a:p>
          <a:p>
            <a:pPr marL="0" indent="0">
              <a:buNone/>
            </a:pPr>
            <a:r>
              <a:rPr lang="en-IN" dirty="0"/>
              <a:t>Link of every designed online page:-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https://www.figma.com/file/Oquxz4Mx8ltIbNXiK8q7ZQ/Major-project?type=design&amp;node-id=0-1&amp;t=Ex0fRY6tVVVFgfik-0</a:t>
            </a:r>
            <a:endParaRPr lang="en-IN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https://www.figma.com/file/Oquxz4Mx8ltIbNXiK8q7ZQ/Major-project?type=design&amp;node-id=1-3&amp;t=Ex0fRY6tVVVFgfik-0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1036</TotalTime>
  <Words>2062</Words>
  <Application>Microsoft Office PowerPoint</Application>
  <PresentationFormat>Widescreen</PresentationFormat>
  <Paragraphs>281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</vt:lpstr>
      <vt:lpstr>Consolas</vt:lpstr>
      <vt:lpstr>Google Sans</vt:lpstr>
      <vt:lpstr>Tw Cen MT</vt:lpstr>
      <vt:lpstr>ui-monospace</vt:lpstr>
      <vt:lpstr>Circuit</vt:lpstr>
      <vt:lpstr>Decentralized  Chatting</vt:lpstr>
      <vt:lpstr>INDEX </vt:lpstr>
      <vt:lpstr>INTRODUCTION</vt:lpstr>
      <vt:lpstr>ABSTRACT</vt:lpstr>
      <vt:lpstr>PowerPoint Presentation</vt:lpstr>
      <vt:lpstr>Waterfall Process MODEL</vt:lpstr>
      <vt:lpstr>Requirements:-</vt:lpstr>
      <vt:lpstr>Analysis:-</vt:lpstr>
      <vt:lpstr>DESIGN:-</vt:lpstr>
      <vt:lpstr>PowerPoint Presentation</vt:lpstr>
      <vt:lpstr>PowerPoint Presentation</vt:lpstr>
      <vt:lpstr>Implementation:-</vt:lpstr>
      <vt:lpstr>PowerPoint Presentation</vt:lpstr>
      <vt:lpstr>PowerPoint Presentation</vt:lpstr>
      <vt:lpstr>PowerPoint Presentation</vt:lpstr>
      <vt:lpstr>Testing:-</vt:lpstr>
      <vt:lpstr>PowerPoint Presentation</vt:lpstr>
      <vt:lpstr>PowerPoint Presentation</vt:lpstr>
      <vt:lpstr>Deployment:-</vt:lpstr>
      <vt:lpstr>Conclusion:-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 With React</dc:title>
  <dc:creator>RITIK SINGH</dc:creator>
  <cp:lastModifiedBy>RITIK SINGH</cp:lastModifiedBy>
  <cp:revision>36</cp:revision>
  <dcterms:created xsi:type="dcterms:W3CDTF">2022-12-10T04:51:35Z</dcterms:created>
  <dcterms:modified xsi:type="dcterms:W3CDTF">2023-10-04T13:31:10Z</dcterms:modified>
</cp:coreProperties>
</file>