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1" r:id="rId3"/>
    <p:sldId id="362" r:id="rId5"/>
    <p:sldId id="257" r:id="rId6"/>
    <p:sldId id="401" r:id="rId7"/>
    <p:sldId id="434" r:id="rId8"/>
    <p:sldId id="435" r:id="rId9"/>
    <p:sldId id="437" r:id="rId10"/>
    <p:sldId id="442" r:id="rId11"/>
    <p:sldId id="436" r:id="rId12"/>
    <p:sldId id="440" r:id="rId13"/>
    <p:sldId id="441" r:id="rId14"/>
    <p:sldId id="443" r:id="rId15"/>
    <p:sldId id="439" r:id="rId16"/>
    <p:sldId id="438" r:id="rId17"/>
    <p:sldId id="39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202" autoAdjust="0"/>
  </p:normalViewPr>
  <p:slideViewPr>
    <p:cSldViewPr snapToGrid="0">
      <p:cViewPr varScale="1">
        <p:scale>
          <a:sx n="57" d="100"/>
          <a:sy n="57" d="100"/>
        </p:scale>
        <p:origin x="9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73B62-3302-4B1A-A88C-1F5C61CE32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226C2-8C76-4015-82BC-108C01B115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标题页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6A6602-9FE7-3348-B3B5-5DEAEE2A5EF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该模型包含两个核心模块，分别是一个新闻编码器和一个用户编码器。在新闻编码器中，我们从新闻的标题、正文、类别和子类别中学习新闻表示。我们将这些不同类型的新闻数据视作不同的新闻视角，并且使用词语和视角级的注意力网络来选择重要的词语和视角。在用户编码器中，我们使用新闻级的注意力机制来选取高信息量的新闻。而在最后的点击预测模块中，我们根据候选新闻和用户表示的内积来计算点击分数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结束页，可以在这里链接到</a:t>
            </a:r>
            <a:r>
              <a:rPr lang="en-US" altLang="zh-CN" dirty="0"/>
              <a:t>Datawhale</a:t>
            </a:r>
            <a:r>
              <a:rPr lang="zh-CN" altLang="en-US" dirty="0"/>
              <a:t>的介绍之类的地方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3.xml"/><Relationship Id="rId5" Type="http://schemas.openxmlformats.org/officeDocument/2006/relationships/image" Target="../media/image3.jpeg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17.xml"/><Relationship Id="rId8" Type="http://schemas.openxmlformats.org/officeDocument/2006/relationships/tags" Target="../tags/tag416.xml"/><Relationship Id="rId7" Type="http://schemas.openxmlformats.org/officeDocument/2006/relationships/tags" Target="../tags/tag415.xml"/><Relationship Id="rId6" Type="http://schemas.openxmlformats.org/officeDocument/2006/relationships/tags" Target="../tags/tag414.xml"/><Relationship Id="rId5" Type="http://schemas.openxmlformats.org/officeDocument/2006/relationships/tags" Target="../tags/tag413.xml"/><Relationship Id="rId4" Type="http://schemas.openxmlformats.org/officeDocument/2006/relationships/tags" Target="../tags/tag412.xml"/><Relationship Id="rId3" Type="http://schemas.openxmlformats.org/officeDocument/2006/relationships/tags" Target="../tags/tag411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429.xml"/><Relationship Id="rId20" Type="http://schemas.openxmlformats.org/officeDocument/2006/relationships/tags" Target="../tags/tag428.xml"/><Relationship Id="rId2" Type="http://schemas.openxmlformats.org/officeDocument/2006/relationships/tags" Target="../tags/tag410.xml"/><Relationship Id="rId19" Type="http://schemas.openxmlformats.org/officeDocument/2006/relationships/tags" Target="../tags/tag427.xml"/><Relationship Id="rId18" Type="http://schemas.openxmlformats.org/officeDocument/2006/relationships/tags" Target="../tags/tag426.xml"/><Relationship Id="rId17" Type="http://schemas.openxmlformats.org/officeDocument/2006/relationships/tags" Target="../tags/tag425.xml"/><Relationship Id="rId16" Type="http://schemas.openxmlformats.org/officeDocument/2006/relationships/tags" Target="../tags/tag424.xml"/><Relationship Id="rId15" Type="http://schemas.openxmlformats.org/officeDocument/2006/relationships/tags" Target="../tags/tag423.xml"/><Relationship Id="rId14" Type="http://schemas.openxmlformats.org/officeDocument/2006/relationships/tags" Target="../tags/tag422.xml"/><Relationship Id="rId13" Type="http://schemas.openxmlformats.org/officeDocument/2006/relationships/tags" Target="../tags/tag421.xml"/><Relationship Id="rId12" Type="http://schemas.openxmlformats.org/officeDocument/2006/relationships/tags" Target="../tags/tag420.xml"/><Relationship Id="rId11" Type="http://schemas.openxmlformats.org/officeDocument/2006/relationships/tags" Target="../tags/tag419.xml"/><Relationship Id="rId10" Type="http://schemas.openxmlformats.org/officeDocument/2006/relationships/tags" Target="../tags/tag418.xml"/><Relationship Id="rId1" Type="http://schemas.openxmlformats.org/officeDocument/2006/relationships/tags" Target="../tags/tag40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38.xml"/><Relationship Id="rId8" Type="http://schemas.openxmlformats.org/officeDocument/2006/relationships/tags" Target="../tags/tag437.xml"/><Relationship Id="rId7" Type="http://schemas.openxmlformats.org/officeDocument/2006/relationships/tags" Target="../tags/tag436.xml"/><Relationship Id="rId6" Type="http://schemas.openxmlformats.org/officeDocument/2006/relationships/tags" Target="../tags/tag435.xml"/><Relationship Id="rId5" Type="http://schemas.openxmlformats.org/officeDocument/2006/relationships/tags" Target="../tags/tag434.xml"/><Relationship Id="rId4" Type="http://schemas.openxmlformats.org/officeDocument/2006/relationships/tags" Target="../tags/tag433.xml"/><Relationship Id="rId3" Type="http://schemas.openxmlformats.org/officeDocument/2006/relationships/tags" Target="../tags/tag432.xml"/><Relationship Id="rId2" Type="http://schemas.openxmlformats.org/officeDocument/2006/relationships/tags" Target="../tags/tag431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441.xml"/><Relationship Id="rId11" Type="http://schemas.openxmlformats.org/officeDocument/2006/relationships/tags" Target="../tags/tag440.xml"/><Relationship Id="rId10" Type="http://schemas.openxmlformats.org/officeDocument/2006/relationships/tags" Target="../tags/tag439.xml"/><Relationship Id="rId1" Type="http://schemas.openxmlformats.org/officeDocument/2006/relationships/tags" Target="../tags/tag4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42.xml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99" Type="http://schemas.openxmlformats.org/officeDocument/2006/relationships/tags" Target="../tags/tag108.xml"/><Relationship Id="rId98" Type="http://schemas.openxmlformats.org/officeDocument/2006/relationships/tags" Target="../tags/tag107.xml"/><Relationship Id="rId97" Type="http://schemas.openxmlformats.org/officeDocument/2006/relationships/tags" Target="../tags/tag106.xml"/><Relationship Id="rId96" Type="http://schemas.openxmlformats.org/officeDocument/2006/relationships/tags" Target="../tags/tag105.xml"/><Relationship Id="rId95" Type="http://schemas.openxmlformats.org/officeDocument/2006/relationships/tags" Target="../tags/tag104.xml"/><Relationship Id="rId94" Type="http://schemas.openxmlformats.org/officeDocument/2006/relationships/tags" Target="../tags/tag103.xml"/><Relationship Id="rId93" Type="http://schemas.openxmlformats.org/officeDocument/2006/relationships/tags" Target="../tags/tag102.xml"/><Relationship Id="rId92" Type="http://schemas.openxmlformats.org/officeDocument/2006/relationships/tags" Target="../tags/tag101.xml"/><Relationship Id="rId91" Type="http://schemas.openxmlformats.org/officeDocument/2006/relationships/tags" Target="../tags/tag100.xml"/><Relationship Id="rId90" Type="http://schemas.openxmlformats.org/officeDocument/2006/relationships/tags" Target="../tags/tag99.xml"/><Relationship Id="rId9" Type="http://schemas.openxmlformats.org/officeDocument/2006/relationships/tags" Target="../tags/tag18.xml"/><Relationship Id="rId89" Type="http://schemas.openxmlformats.org/officeDocument/2006/relationships/tags" Target="../tags/tag98.xml"/><Relationship Id="rId88" Type="http://schemas.openxmlformats.org/officeDocument/2006/relationships/tags" Target="../tags/tag97.xml"/><Relationship Id="rId87" Type="http://schemas.openxmlformats.org/officeDocument/2006/relationships/tags" Target="../tags/tag96.xml"/><Relationship Id="rId86" Type="http://schemas.openxmlformats.org/officeDocument/2006/relationships/tags" Target="../tags/tag95.xml"/><Relationship Id="rId85" Type="http://schemas.openxmlformats.org/officeDocument/2006/relationships/tags" Target="../tags/tag94.xml"/><Relationship Id="rId84" Type="http://schemas.openxmlformats.org/officeDocument/2006/relationships/tags" Target="../tags/tag93.xml"/><Relationship Id="rId83" Type="http://schemas.openxmlformats.org/officeDocument/2006/relationships/tags" Target="../tags/tag92.xml"/><Relationship Id="rId82" Type="http://schemas.openxmlformats.org/officeDocument/2006/relationships/tags" Target="../tags/tag91.xml"/><Relationship Id="rId81" Type="http://schemas.openxmlformats.org/officeDocument/2006/relationships/tags" Target="../tags/tag90.xml"/><Relationship Id="rId80" Type="http://schemas.openxmlformats.org/officeDocument/2006/relationships/tags" Target="../tags/tag89.xml"/><Relationship Id="rId8" Type="http://schemas.openxmlformats.org/officeDocument/2006/relationships/tags" Target="../tags/tag17.xml"/><Relationship Id="rId79" Type="http://schemas.openxmlformats.org/officeDocument/2006/relationships/tags" Target="../tags/tag88.xml"/><Relationship Id="rId78" Type="http://schemas.openxmlformats.org/officeDocument/2006/relationships/tags" Target="../tags/tag87.xml"/><Relationship Id="rId77" Type="http://schemas.openxmlformats.org/officeDocument/2006/relationships/tags" Target="../tags/tag86.xml"/><Relationship Id="rId76" Type="http://schemas.openxmlformats.org/officeDocument/2006/relationships/tags" Target="../tags/tag85.xml"/><Relationship Id="rId75" Type="http://schemas.openxmlformats.org/officeDocument/2006/relationships/tags" Target="../tags/tag84.xml"/><Relationship Id="rId74" Type="http://schemas.openxmlformats.org/officeDocument/2006/relationships/tags" Target="../tags/tag83.xml"/><Relationship Id="rId73" Type="http://schemas.openxmlformats.org/officeDocument/2006/relationships/tags" Target="../tags/tag82.xml"/><Relationship Id="rId72" Type="http://schemas.openxmlformats.org/officeDocument/2006/relationships/tags" Target="../tags/tag81.xml"/><Relationship Id="rId71" Type="http://schemas.openxmlformats.org/officeDocument/2006/relationships/tags" Target="../tags/tag80.xml"/><Relationship Id="rId70" Type="http://schemas.openxmlformats.org/officeDocument/2006/relationships/tags" Target="../tags/tag79.xml"/><Relationship Id="rId7" Type="http://schemas.openxmlformats.org/officeDocument/2006/relationships/tags" Target="../tags/tag16.xml"/><Relationship Id="rId69" Type="http://schemas.openxmlformats.org/officeDocument/2006/relationships/tags" Target="../tags/tag78.xml"/><Relationship Id="rId68" Type="http://schemas.openxmlformats.org/officeDocument/2006/relationships/tags" Target="../tags/tag77.xml"/><Relationship Id="rId67" Type="http://schemas.openxmlformats.org/officeDocument/2006/relationships/tags" Target="../tags/tag76.xml"/><Relationship Id="rId66" Type="http://schemas.openxmlformats.org/officeDocument/2006/relationships/tags" Target="../tags/tag75.xml"/><Relationship Id="rId65" Type="http://schemas.openxmlformats.org/officeDocument/2006/relationships/tags" Target="../tags/tag74.xml"/><Relationship Id="rId64" Type="http://schemas.openxmlformats.org/officeDocument/2006/relationships/tags" Target="../tags/tag73.xml"/><Relationship Id="rId63" Type="http://schemas.openxmlformats.org/officeDocument/2006/relationships/tags" Target="../tags/tag72.xml"/><Relationship Id="rId62" Type="http://schemas.openxmlformats.org/officeDocument/2006/relationships/tags" Target="../tags/tag71.xml"/><Relationship Id="rId61" Type="http://schemas.openxmlformats.org/officeDocument/2006/relationships/tags" Target="../tags/tag70.xml"/><Relationship Id="rId60" Type="http://schemas.openxmlformats.org/officeDocument/2006/relationships/tags" Target="../tags/tag69.xml"/><Relationship Id="rId6" Type="http://schemas.openxmlformats.org/officeDocument/2006/relationships/tags" Target="../tags/tag15.xml"/><Relationship Id="rId59" Type="http://schemas.openxmlformats.org/officeDocument/2006/relationships/tags" Target="../tags/tag68.xml"/><Relationship Id="rId58" Type="http://schemas.openxmlformats.org/officeDocument/2006/relationships/tags" Target="../tags/tag67.xml"/><Relationship Id="rId57" Type="http://schemas.openxmlformats.org/officeDocument/2006/relationships/tags" Target="../tags/tag66.xml"/><Relationship Id="rId56" Type="http://schemas.openxmlformats.org/officeDocument/2006/relationships/tags" Target="../tags/tag65.xml"/><Relationship Id="rId55" Type="http://schemas.openxmlformats.org/officeDocument/2006/relationships/tags" Target="../tags/tag64.xml"/><Relationship Id="rId54" Type="http://schemas.openxmlformats.org/officeDocument/2006/relationships/tags" Target="../tags/tag63.xml"/><Relationship Id="rId53" Type="http://schemas.openxmlformats.org/officeDocument/2006/relationships/tags" Target="../tags/tag62.xml"/><Relationship Id="rId52" Type="http://schemas.openxmlformats.org/officeDocument/2006/relationships/tags" Target="../tags/tag61.xml"/><Relationship Id="rId51" Type="http://schemas.openxmlformats.org/officeDocument/2006/relationships/tags" Target="../tags/tag60.xml"/><Relationship Id="rId50" Type="http://schemas.openxmlformats.org/officeDocument/2006/relationships/tags" Target="../tags/tag59.xml"/><Relationship Id="rId5" Type="http://schemas.openxmlformats.org/officeDocument/2006/relationships/tags" Target="../tags/tag14.xml"/><Relationship Id="rId49" Type="http://schemas.openxmlformats.org/officeDocument/2006/relationships/tags" Target="../tags/tag58.xml"/><Relationship Id="rId48" Type="http://schemas.openxmlformats.org/officeDocument/2006/relationships/tags" Target="../tags/tag57.xml"/><Relationship Id="rId47" Type="http://schemas.openxmlformats.org/officeDocument/2006/relationships/tags" Target="../tags/tag56.xml"/><Relationship Id="rId46" Type="http://schemas.openxmlformats.org/officeDocument/2006/relationships/tags" Target="../tags/tag55.xml"/><Relationship Id="rId45" Type="http://schemas.openxmlformats.org/officeDocument/2006/relationships/tags" Target="../tags/tag54.xml"/><Relationship Id="rId44" Type="http://schemas.openxmlformats.org/officeDocument/2006/relationships/tags" Target="../tags/tag53.xml"/><Relationship Id="rId43" Type="http://schemas.openxmlformats.org/officeDocument/2006/relationships/tags" Target="../tags/tag52.xml"/><Relationship Id="rId42" Type="http://schemas.openxmlformats.org/officeDocument/2006/relationships/tags" Target="../tags/tag51.xml"/><Relationship Id="rId41" Type="http://schemas.openxmlformats.org/officeDocument/2006/relationships/tags" Target="../tags/tag50.xml"/><Relationship Id="rId400" Type="http://schemas.openxmlformats.org/officeDocument/2006/relationships/slideLayout" Target="../slideLayouts/slideLayout2.xml"/><Relationship Id="rId40" Type="http://schemas.openxmlformats.org/officeDocument/2006/relationships/tags" Target="../tags/tag49.xml"/><Relationship Id="rId4" Type="http://schemas.openxmlformats.org/officeDocument/2006/relationships/tags" Target="../tags/tag13.xml"/><Relationship Id="rId399" Type="http://schemas.openxmlformats.org/officeDocument/2006/relationships/tags" Target="../tags/tag408.xml"/><Relationship Id="rId398" Type="http://schemas.openxmlformats.org/officeDocument/2006/relationships/tags" Target="../tags/tag407.xml"/><Relationship Id="rId397" Type="http://schemas.openxmlformats.org/officeDocument/2006/relationships/tags" Target="../tags/tag406.xml"/><Relationship Id="rId396" Type="http://schemas.openxmlformats.org/officeDocument/2006/relationships/tags" Target="../tags/tag405.xml"/><Relationship Id="rId395" Type="http://schemas.openxmlformats.org/officeDocument/2006/relationships/tags" Target="../tags/tag404.xml"/><Relationship Id="rId394" Type="http://schemas.openxmlformats.org/officeDocument/2006/relationships/tags" Target="../tags/tag403.xml"/><Relationship Id="rId393" Type="http://schemas.openxmlformats.org/officeDocument/2006/relationships/tags" Target="../tags/tag402.xml"/><Relationship Id="rId392" Type="http://schemas.openxmlformats.org/officeDocument/2006/relationships/tags" Target="../tags/tag401.xml"/><Relationship Id="rId391" Type="http://schemas.openxmlformats.org/officeDocument/2006/relationships/tags" Target="../tags/tag400.xml"/><Relationship Id="rId390" Type="http://schemas.openxmlformats.org/officeDocument/2006/relationships/tags" Target="../tags/tag399.xml"/><Relationship Id="rId39" Type="http://schemas.openxmlformats.org/officeDocument/2006/relationships/tags" Target="../tags/tag48.xml"/><Relationship Id="rId389" Type="http://schemas.openxmlformats.org/officeDocument/2006/relationships/tags" Target="../tags/tag398.xml"/><Relationship Id="rId388" Type="http://schemas.openxmlformats.org/officeDocument/2006/relationships/tags" Target="../tags/tag397.xml"/><Relationship Id="rId387" Type="http://schemas.openxmlformats.org/officeDocument/2006/relationships/tags" Target="../tags/tag396.xml"/><Relationship Id="rId386" Type="http://schemas.openxmlformats.org/officeDocument/2006/relationships/tags" Target="../tags/tag395.xml"/><Relationship Id="rId385" Type="http://schemas.openxmlformats.org/officeDocument/2006/relationships/tags" Target="../tags/tag394.xml"/><Relationship Id="rId384" Type="http://schemas.openxmlformats.org/officeDocument/2006/relationships/tags" Target="../tags/tag393.xml"/><Relationship Id="rId383" Type="http://schemas.openxmlformats.org/officeDocument/2006/relationships/tags" Target="../tags/tag392.xml"/><Relationship Id="rId382" Type="http://schemas.openxmlformats.org/officeDocument/2006/relationships/tags" Target="../tags/tag391.xml"/><Relationship Id="rId381" Type="http://schemas.openxmlformats.org/officeDocument/2006/relationships/tags" Target="../tags/tag390.xml"/><Relationship Id="rId380" Type="http://schemas.openxmlformats.org/officeDocument/2006/relationships/tags" Target="../tags/tag389.xml"/><Relationship Id="rId38" Type="http://schemas.openxmlformats.org/officeDocument/2006/relationships/tags" Target="../tags/tag47.xml"/><Relationship Id="rId379" Type="http://schemas.openxmlformats.org/officeDocument/2006/relationships/tags" Target="../tags/tag388.xml"/><Relationship Id="rId378" Type="http://schemas.openxmlformats.org/officeDocument/2006/relationships/tags" Target="../tags/tag387.xml"/><Relationship Id="rId377" Type="http://schemas.openxmlformats.org/officeDocument/2006/relationships/tags" Target="../tags/tag386.xml"/><Relationship Id="rId376" Type="http://schemas.openxmlformats.org/officeDocument/2006/relationships/tags" Target="../tags/tag385.xml"/><Relationship Id="rId375" Type="http://schemas.openxmlformats.org/officeDocument/2006/relationships/tags" Target="../tags/tag384.xml"/><Relationship Id="rId374" Type="http://schemas.openxmlformats.org/officeDocument/2006/relationships/tags" Target="../tags/tag383.xml"/><Relationship Id="rId373" Type="http://schemas.openxmlformats.org/officeDocument/2006/relationships/tags" Target="../tags/tag382.xml"/><Relationship Id="rId372" Type="http://schemas.openxmlformats.org/officeDocument/2006/relationships/tags" Target="../tags/tag381.xml"/><Relationship Id="rId371" Type="http://schemas.openxmlformats.org/officeDocument/2006/relationships/tags" Target="../tags/tag380.xml"/><Relationship Id="rId370" Type="http://schemas.openxmlformats.org/officeDocument/2006/relationships/tags" Target="../tags/tag379.xml"/><Relationship Id="rId37" Type="http://schemas.openxmlformats.org/officeDocument/2006/relationships/tags" Target="../tags/tag46.xml"/><Relationship Id="rId369" Type="http://schemas.openxmlformats.org/officeDocument/2006/relationships/tags" Target="../tags/tag378.xml"/><Relationship Id="rId368" Type="http://schemas.openxmlformats.org/officeDocument/2006/relationships/tags" Target="../tags/tag377.xml"/><Relationship Id="rId367" Type="http://schemas.openxmlformats.org/officeDocument/2006/relationships/tags" Target="../tags/tag376.xml"/><Relationship Id="rId366" Type="http://schemas.openxmlformats.org/officeDocument/2006/relationships/tags" Target="../tags/tag375.xml"/><Relationship Id="rId365" Type="http://schemas.openxmlformats.org/officeDocument/2006/relationships/tags" Target="../tags/tag374.xml"/><Relationship Id="rId364" Type="http://schemas.openxmlformats.org/officeDocument/2006/relationships/tags" Target="../tags/tag373.xml"/><Relationship Id="rId363" Type="http://schemas.openxmlformats.org/officeDocument/2006/relationships/tags" Target="../tags/tag372.xml"/><Relationship Id="rId362" Type="http://schemas.openxmlformats.org/officeDocument/2006/relationships/tags" Target="../tags/tag371.xml"/><Relationship Id="rId361" Type="http://schemas.openxmlformats.org/officeDocument/2006/relationships/tags" Target="../tags/tag370.xml"/><Relationship Id="rId360" Type="http://schemas.openxmlformats.org/officeDocument/2006/relationships/tags" Target="../tags/tag369.xml"/><Relationship Id="rId36" Type="http://schemas.openxmlformats.org/officeDocument/2006/relationships/tags" Target="../tags/tag45.xml"/><Relationship Id="rId359" Type="http://schemas.openxmlformats.org/officeDocument/2006/relationships/tags" Target="../tags/tag368.xml"/><Relationship Id="rId358" Type="http://schemas.openxmlformats.org/officeDocument/2006/relationships/tags" Target="../tags/tag367.xml"/><Relationship Id="rId357" Type="http://schemas.openxmlformats.org/officeDocument/2006/relationships/tags" Target="../tags/tag366.xml"/><Relationship Id="rId356" Type="http://schemas.openxmlformats.org/officeDocument/2006/relationships/tags" Target="../tags/tag365.xml"/><Relationship Id="rId355" Type="http://schemas.openxmlformats.org/officeDocument/2006/relationships/tags" Target="../tags/tag364.xml"/><Relationship Id="rId354" Type="http://schemas.openxmlformats.org/officeDocument/2006/relationships/tags" Target="../tags/tag363.xml"/><Relationship Id="rId353" Type="http://schemas.openxmlformats.org/officeDocument/2006/relationships/tags" Target="../tags/tag362.xml"/><Relationship Id="rId352" Type="http://schemas.openxmlformats.org/officeDocument/2006/relationships/tags" Target="../tags/tag361.xml"/><Relationship Id="rId351" Type="http://schemas.openxmlformats.org/officeDocument/2006/relationships/tags" Target="../tags/tag360.xml"/><Relationship Id="rId350" Type="http://schemas.openxmlformats.org/officeDocument/2006/relationships/tags" Target="../tags/tag359.xml"/><Relationship Id="rId35" Type="http://schemas.openxmlformats.org/officeDocument/2006/relationships/tags" Target="../tags/tag44.xml"/><Relationship Id="rId349" Type="http://schemas.openxmlformats.org/officeDocument/2006/relationships/tags" Target="../tags/tag358.xml"/><Relationship Id="rId348" Type="http://schemas.openxmlformats.org/officeDocument/2006/relationships/tags" Target="../tags/tag357.xml"/><Relationship Id="rId347" Type="http://schemas.openxmlformats.org/officeDocument/2006/relationships/tags" Target="../tags/tag356.xml"/><Relationship Id="rId346" Type="http://schemas.openxmlformats.org/officeDocument/2006/relationships/tags" Target="../tags/tag355.xml"/><Relationship Id="rId345" Type="http://schemas.openxmlformats.org/officeDocument/2006/relationships/tags" Target="../tags/tag354.xml"/><Relationship Id="rId344" Type="http://schemas.openxmlformats.org/officeDocument/2006/relationships/tags" Target="../tags/tag353.xml"/><Relationship Id="rId343" Type="http://schemas.openxmlformats.org/officeDocument/2006/relationships/tags" Target="../tags/tag352.xml"/><Relationship Id="rId342" Type="http://schemas.openxmlformats.org/officeDocument/2006/relationships/tags" Target="../tags/tag351.xml"/><Relationship Id="rId341" Type="http://schemas.openxmlformats.org/officeDocument/2006/relationships/tags" Target="../tags/tag350.xml"/><Relationship Id="rId340" Type="http://schemas.openxmlformats.org/officeDocument/2006/relationships/tags" Target="../tags/tag349.xml"/><Relationship Id="rId34" Type="http://schemas.openxmlformats.org/officeDocument/2006/relationships/tags" Target="../tags/tag43.xml"/><Relationship Id="rId339" Type="http://schemas.openxmlformats.org/officeDocument/2006/relationships/tags" Target="../tags/tag348.xml"/><Relationship Id="rId338" Type="http://schemas.openxmlformats.org/officeDocument/2006/relationships/tags" Target="../tags/tag347.xml"/><Relationship Id="rId337" Type="http://schemas.openxmlformats.org/officeDocument/2006/relationships/tags" Target="../tags/tag346.xml"/><Relationship Id="rId336" Type="http://schemas.openxmlformats.org/officeDocument/2006/relationships/tags" Target="../tags/tag345.xml"/><Relationship Id="rId335" Type="http://schemas.openxmlformats.org/officeDocument/2006/relationships/tags" Target="../tags/tag344.xml"/><Relationship Id="rId334" Type="http://schemas.openxmlformats.org/officeDocument/2006/relationships/tags" Target="../tags/tag343.xml"/><Relationship Id="rId333" Type="http://schemas.openxmlformats.org/officeDocument/2006/relationships/tags" Target="../tags/tag342.xml"/><Relationship Id="rId332" Type="http://schemas.openxmlformats.org/officeDocument/2006/relationships/tags" Target="../tags/tag341.xml"/><Relationship Id="rId331" Type="http://schemas.openxmlformats.org/officeDocument/2006/relationships/tags" Target="../tags/tag340.xml"/><Relationship Id="rId330" Type="http://schemas.openxmlformats.org/officeDocument/2006/relationships/tags" Target="../tags/tag339.xml"/><Relationship Id="rId33" Type="http://schemas.openxmlformats.org/officeDocument/2006/relationships/tags" Target="../tags/tag42.xml"/><Relationship Id="rId329" Type="http://schemas.openxmlformats.org/officeDocument/2006/relationships/tags" Target="../tags/tag338.xml"/><Relationship Id="rId328" Type="http://schemas.openxmlformats.org/officeDocument/2006/relationships/tags" Target="../tags/tag337.xml"/><Relationship Id="rId327" Type="http://schemas.openxmlformats.org/officeDocument/2006/relationships/tags" Target="../tags/tag336.xml"/><Relationship Id="rId326" Type="http://schemas.openxmlformats.org/officeDocument/2006/relationships/tags" Target="../tags/tag335.xml"/><Relationship Id="rId325" Type="http://schemas.openxmlformats.org/officeDocument/2006/relationships/tags" Target="../tags/tag334.xml"/><Relationship Id="rId324" Type="http://schemas.openxmlformats.org/officeDocument/2006/relationships/tags" Target="../tags/tag333.xml"/><Relationship Id="rId323" Type="http://schemas.openxmlformats.org/officeDocument/2006/relationships/tags" Target="../tags/tag332.xml"/><Relationship Id="rId322" Type="http://schemas.openxmlformats.org/officeDocument/2006/relationships/tags" Target="../tags/tag331.xml"/><Relationship Id="rId321" Type="http://schemas.openxmlformats.org/officeDocument/2006/relationships/tags" Target="../tags/tag330.xml"/><Relationship Id="rId320" Type="http://schemas.openxmlformats.org/officeDocument/2006/relationships/tags" Target="../tags/tag329.xml"/><Relationship Id="rId32" Type="http://schemas.openxmlformats.org/officeDocument/2006/relationships/tags" Target="../tags/tag41.xml"/><Relationship Id="rId319" Type="http://schemas.openxmlformats.org/officeDocument/2006/relationships/tags" Target="../tags/tag328.xml"/><Relationship Id="rId318" Type="http://schemas.openxmlformats.org/officeDocument/2006/relationships/tags" Target="../tags/tag327.xml"/><Relationship Id="rId317" Type="http://schemas.openxmlformats.org/officeDocument/2006/relationships/tags" Target="../tags/tag326.xml"/><Relationship Id="rId316" Type="http://schemas.openxmlformats.org/officeDocument/2006/relationships/tags" Target="../tags/tag325.xml"/><Relationship Id="rId315" Type="http://schemas.openxmlformats.org/officeDocument/2006/relationships/tags" Target="../tags/tag324.xml"/><Relationship Id="rId314" Type="http://schemas.openxmlformats.org/officeDocument/2006/relationships/tags" Target="../tags/tag323.xml"/><Relationship Id="rId313" Type="http://schemas.openxmlformats.org/officeDocument/2006/relationships/tags" Target="../tags/tag322.xml"/><Relationship Id="rId312" Type="http://schemas.openxmlformats.org/officeDocument/2006/relationships/tags" Target="../tags/tag321.xml"/><Relationship Id="rId311" Type="http://schemas.openxmlformats.org/officeDocument/2006/relationships/tags" Target="../tags/tag320.xml"/><Relationship Id="rId310" Type="http://schemas.openxmlformats.org/officeDocument/2006/relationships/tags" Target="../tags/tag319.xml"/><Relationship Id="rId31" Type="http://schemas.openxmlformats.org/officeDocument/2006/relationships/tags" Target="../tags/tag40.xml"/><Relationship Id="rId309" Type="http://schemas.openxmlformats.org/officeDocument/2006/relationships/tags" Target="../tags/tag318.xml"/><Relationship Id="rId308" Type="http://schemas.openxmlformats.org/officeDocument/2006/relationships/tags" Target="../tags/tag317.xml"/><Relationship Id="rId307" Type="http://schemas.openxmlformats.org/officeDocument/2006/relationships/tags" Target="../tags/tag316.xml"/><Relationship Id="rId306" Type="http://schemas.openxmlformats.org/officeDocument/2006/relationships/tags" Target="../tags/tag315.xml"/><Relationship Id="rId305" Type="http://schemas.openxmlformats.org/officeDocument/2006/relationships/tags" Target="../tags/tag314.xml"/><Relationship Id="rId304" Type="http://schemas.openxmlformats.org/officeDocument/2006/relationships/tags" Target="../tags/tag313.xml"/><Relationship Id="rId303" Type="http://schemas.openxmlformats.org/officeDocument/2006/relationships/tags" Target="../tags/tag312.xml"/><Relationship Id="rId302" Type="http://schemas.openxmlformats.org/officeDocument/2006/relationships/tags" Target="../tags/tag311.xml"/><Relationship Id="rId301" Type="http://schemas.openxmlformats.org/officeDocument/2006/relationships/tags" Target="../tags/tag310.xml"/><Relationship Id="rId300" Type="http://schemas.openxmlformats.org/officeDocument/2006/relationships/tags" Target="../tags/tag309.xml"/><Relationship Id="rId30" Type="http://schemas.openxmlformats.org/officeDocument/2006/relationships/tags" Target="../tags/tag39.xml"/><Relationship Id="rId3" Type="http://schemas.openxmlformats.org/officeDocument/2006/relationships/tags" Target="../tags/tag12.xml"/><Relationship Id="rId299" Type="http://schemas.openxmlformats.org/officeDocument/2006/relationships/tags" Target="../tags/tag308.xml"/><Relationship Id="rId298" Type="http://schemas.openxmlformats.org/officeDocument/2006/relationships/tags" Target="../tags/tag307.xml"/><Relationship Id="rId297" Type="http://schemas.openxmlformats.org/officeDocument/2006/relationships/tags" Target="../tags/tag306.xml"/><Relationship Id="rId296" Type="http://schemas.openxmlformats.org/officeDocument/2006/relationships/tags" Target="../tags/tag305.xml"/><Relationship Id="rId295" Type="http://schemas.openxmlformats.org/officeDocument/2006/relationships/tags" Target="../tags/tag304.xml"/><Relationship Id="rId294" Type="http://schemas.openxmlformats.org/officeDocument/2006/relationships/tags" Target="../tags/tag303.xml"/><Relationship Id="rId293" Type="http://schemas.openxmlformats.org/officeDocument/2006/relationships/tags" Target="../tags/tag302.xml"/><Relationship Id="rId292" Type="http://schemas.openxmlformats.org/officeDocument/2006/relationships/tags" Target="../tags/tag301.xml"/><Relationship Id="rId291" Type="http://schemas.openxmlformats.org/officeDocument/2006/relationships/tags" Target="../tags/tag300.xml"/><Relationship Id="rId290" Type="http://schemas.openxmlformats.org/officeDocument/2006/relationships/tags" Target="../tags/tag299.xml"/><Relationship Id="rId29" Type="http://schemas.openxmlformats.org/officeDocument/2006/relationships/tags" Target="../tags/tag38.xml"/><Relationship Id="rId289" Type="http://schemas.openxmlformats.org/officeDocument/2006/relationships/tags" Target="../tags/tag298.xml"/><Relationship Id="rId288" Type="http://schemas.openxmlformats.org/officeDocument/2006/relationships/tags" Target="../tags/tag297.xml"/><Relationship Id="rId287" Type="http://schemas.openxmlformats.org/officeDocument/2006/relationships/tags" Target="../tags/tag296.xml"/><Relationship Id="rId286" Type="http://schemas.openxmlformats.org/officeDocument/2006/relationships/tags" Target="../tags/tag295.xml"/><Relationship Id="rId285" Type="http://schemas.openxmlformats.org/officeDocument/2006/relationships/tags" Target="../tags/tag294.xml"/><Relationship Id="rId284" Type="http://schemas.openxmlformats.org/officeDocument/2006/relationships/tags" Target="../tags/tag293.xml"/><Relationship Id="rId283" Type="http://schemas.openxmlformats.org/officeDocument/2006/relationships/tags" Target="../tags/tag292.xml"/><Relationship Id="rId282" Type="http://schemas.openxmlformats.org/officeDocument/2006/relationships/tags" Target="../tags/tag291.xml"/><Relationship Id="rId281" Type="http://schemas.openxmlformats.org/officeDocument/2006/relationships/tags" Target="../tags/tag290.xml"/><Relationship Id="rId280" Type="http://schemas.openxmlformats.org/officeDocument/2006/relationships/tags" Target="../tags/tag289.xml"/><Relationship Id="rId28" Type="http://schemas.openxmlformats.org/officeDocument/2006/relationships/tags" Target="../tags/tag37.xml"/><Relationship Id="rId279" Type="http://schemas.openxmlformats.org/officeDocument/2006/relationships/tags" Target="../tags/tag288.xml"/><Relationship Id="rId278" Type="http://schemas.openxmlformats.org/officeDocument/2006/relationships/tags" Target="../tags/tag287.xml"/><Relationship Id="rId277" Type="http://schemas.openxmlformats.org/officeDocument/2006/relationships/tags" Target="../tags/tag286.xml"/><Relationship Id="rId276" Type="http://schemas.openxmlformats.org/officeDocument/2006/relationships/tags" Target="../tags/tag285.xml"/><Relationship Id="rId275" Type="http://schemas.openxmlformats.org/officeDocument/2006/relationships/tags" Target="../tags/tag284.xml"/><Relationship Id="rId274" Type="http://schemas.openxmlformats.org/officeDocument/2006/relationships/tags" Target="../tags/tag283.xml"/><Relationship Id="rId273" Type="http://schemas.openxmlformats.org/officeDocument/2006/relationships/tags" Target="../tags/tag282.xml"/><Relationship Id="rId272" Type="http://schemas.openxmlformats.org/officeDocument/2006/relationships/tags" Target="../tags/tag281.xml"/><Relationship Id="rId271" Type="http://schemas.openxmlformats.org/officeDocument/2006/relationships/tags" Target="../tags/tag280.xml"/><Relationship Id="rId270" Type="http://schemas.openxmlformats.org/officeDocument/2006/relationships/tags" Target="../tags/tag279.xml"/><Relationship Id="rId27" Type="http://schemas.openxmlformats.org/officeDocument/2006/relationships/tags" Target="../tags/tag36.xml"/><Relationship Id="rId269" Type="http://schemas.openxmlformats.org/officeDocument/2006/relationships/tags" Target="../tags/tag278.xml"/><Relationship Id="rId268" Type="http://schemas.openxmlformats.org/officeDocument/2006/relationships/tags" Target="../tags/tag277.xml"/><Relationship Id="rId267" Type="http://schemas.openxmlformats.org/officeDocument/2006/relationships/tags" Target="../tags/tag276.xml"/><Relationship Id="rId266" Type="http://schemas.openxmlformats.org/officeDocument/2006/relationships/tags" Target="../tags/tag275.xml"/><Relationship Id="rId265" Type="http://schemas.openxmlformats.org/officeDocument/2006/relationships/tags" Target="../tags/tag274.xml"/><Relationship Id="rId264" Type="http://schemas.openxmlformats.org/officeDocument/2006/relationships/tags" Target="../tags/tag273.xml"/><Relationship Id="rId263" Type="http://schemas.openxmlformats.org/officeDocument/2006/relationships/tags" Target="../tags/tag272.xml"/><Relationship Id="rId262" Type="http://schemas.openxmlformats.org/officeDocument/2006/relationships/tags" Target="../tags/tag271.xml"/><Relationship Id="rId261" Type="http://schemas.openxmlformats.org/officeDocument/2006/relationships/tags" Target="../tags/tag270.xml"/><Relationship Id="rId260" Type="http://schemas.openxmlformats.org/officeDocument/2006/relationships/tags" Target="../tags/tag269.xml"/><Relationship Id="rId26" Type="http://schemas.openxmlformats.org/officeDocument/2006/relationships/tags" Target="../tags/tag35.xml"/><Relationship Id="rId259" Type="http://schemas.openxmlformats.org/officeDocument/2006/relationships/tags" Target="../tags/tag268.xml"/><Relationship Id="rId258" Type="http://schemas.openxmlformats.org/officeDocument/2006/relationships/tags" Target="../tags/tag267.xml"/><Relationship Id="rId257" Type="http://schemas.openxmlformats.org/officeDocument/2006/relationships/tags" Target="../tags/tag266.xml"/><Relationship Id="rId256" Type="http://schemas.openxmlformats.org/officeDocument/2006/relationships/tags" Target="../tags/tag265.xml"/><Relationship Id="rId255" Type="http://schemas.openxmlformats.org/officeDocument/2006/relationships/tags" Target="../tags/tag264.xml"/><Relationship Id="rId254" Type="http://schemas.openxmlformats.org/officeDocument/2006/relationships/tags" Target="../tags/tag263.xml"/><Relationship Id="rId253" Type="http://schemas.openxmlformats.org/officeDocument/2006/relationships/tags" Target="../tags/tag262.xml"/><Relationship Id="rId252" Type="http://schemas.openxmlformats.org/officeDocument/2006/relationships/tags" Target="../tags/tag261.xml"/><Relationship Id="rId251" Type="http://schemas.openxmlformats.org/officeDocument/2006/relationships/tags" Target="../tags/tag260.xml"/><Relationship Id="rId250" Type="http://schemas.openxmlformats.org/officeDocument/2006/relationships/tags" Target="../tags/tag259.xml"/><Relationship Id="rId25" Type="http://schemas.openxmlformats.org/officeDocument/2006/relationships/tags" Target="../tags/tag34.xml"/><Relationship Id="rId249" Type="http://schemas.openxmlformats.org/officeDocument/2006/relationships/tags" Target="../tags/tag258.xml"/><Relationship Id="rId248" Type="http://schemas.openxmlformats.org/officeDocument/2006/relationships/tags" Target="../tags/tag257.xml"/><Relationship Id="rId247" Type="http://schemas.openxmlformats.org/officeDocument/2006/relationships/tags" Target="../tags/tag256.xml"/><Relationship Id="rId246" Type="http://schemas.openxmlformats.org/officeDocument/2006/relationships/tags" Target="../tags/tag255.xml"/><Relationship Id="rId245" Type="http://schemas.openxmlformats.org/officeDocument/2006/relationships/tags" Target="../tags/tag254.xml"/><Relationship Id="rId244" Type="http://schemas.openxmlformats.org/officeDocument/2006/relationships/tags" Target="../tags/tag253.xml"/><Relationship Id="rId243" Type="http://schemas.openxmlformats.org/officeDocument/2006/relationships/tags" Target="../tags/tag252.xml"/><Relationship Id="rId242" Type="http://schemas.openxmlformats.org/officeDocument/2006/relationships/tags" Target="../tags/tag251.xml"/><Relationship Id="rId241" Type="http://schemas.openxmlformats.org/officeDocument/2006/relationships/tags" Target="../tags/tag250.xml"/><Relationship Id="rId240" Type="http://schemas.openxmlformats.org/officeDocument/2006/relationships/tags" Target="../tags/tag249.xml"/><Relationship Id="rId24" Type="http://schemas.openxmlformats.org/officeDocument/2006/relationships/tags" Target="../tags/tag33.xml"/><Relationship Id="rId239" Type="http://schemas.openxmlformats.org/officeDocument/2006/relationships/tags" Target="../tags/tag248.xml"/><Relationship Id="rId238" Type="http://schemas.openxmlformats.org/officeDocument/2006/relationships/tags" Target="../tags/tag247.xml"/><Relationship Id="rId237" Type="http://schemas.openxmlformats.org/officeDocument/2006/relationships/tags" Target="../tags/tag246.xml"/><Relationship Id="rId236" Type="http://schemas.openxmlformats.org/officeDocument/2006/relationships/tags" Target="../tags/tag245.xml"/><Relationship Id="rId235" Type="http://schemas.openxmlformats.org/officeDocument/2006/relationships/tags" Target="../tags/tag244.xml"/><Relationship Id="rId234" Type="http://schemas.openxmlformats.org/officeDocument/2006/relationships/tags" Target="../tags/tag243.xml"/><Relationship Id="rId233" Type="http://schemas.openxmlformats.org/officeDocument/2006/relationships/tags" Target="../tags/tag242.xml"/><Relationship Id="rId232" Type="http://schemas.openxmlformats.org/officeDocument/2006/relationships/tags" Target="../tags/tag241.xml"/><Relationship Id="rId231" Type="http://schemas.openxmlformats.org/officeDocument/2006/relationships/tags" Target="../tags/tag240.xml"/><Relationship Id="rId230" Type="http://schemas.openxmlformats.org/officeDocument/2006/relationships/tags" Target="../tags/tag239.xml"/><Relationship Id="rId23" Type="http://schemas.openxmlformats.org/officeDocument/2006/relationships/tags" Target="../tags/tag32.xml"/><Relationship Id="rId229" Type="http://schemas.openxmlformats.org/officeDocument/2006/relationships/tags" Target="../tags/tag238.xml"/><Relationship Id="rId228" Type="http://schemas.openxmlformats.org/officeDocument/2006/relationships/tags" Target="../tags/tag237.xml"/><Relationship Id="rId227" Type="http://schemas.openxmlformats.org/officeDocument/2006/relationships/tags" Target="../tags/tag236.xml"/><Relationship Id="rId226" Type="http://schemas.openxmlformats.org/officeDocument/2006/relationships/tags" Target="../tags/tag235.xml"/><Relationship Id="rId225" Type="http://schemas.openxmlformats.org/officeDocument/2006/relationships/tags" Target="../tags/tag234.xml"/><Relationship Id="rId224" Type="http://schemas.openxmlformats.org/officeDocument/2006/relationships/tags" Target="../tags/tag233.xml"/><Relationship Id="rId223" Type="http://schemas.openxmlformats.org/officeDocument/2006/relationships/tags" Target="../tags/tag232.xml"/><Relationship Id="rId222" Type="http://schemas.openxmlformats.org/officeDocument/2006/relationships/tags" Target="../tags/tag231.xml"/><Relationship Id="rId221" Type="http://schemas.openxmlformats.org/officeDocument/2006/relationships/tags" Target="../tags/tag230.xml"/><Relationship Id="rId220" Type="http://schemas.openxmlformats.org/officeDocument/2006/relationships/tags" Target="../tags/tag229.xml"/><Relationship Id="rId22" Type="http://schemas.openxmlformats.org/officeDocument/2006/relationships/tags" Target="../tags/tag31.xml"/><Relationship Id="rId219" Type="http://schemas.openxmlformats.org/officeDocument/2006/relationships/tags" Target="../tags/tag228.xml"/><Relationship Id="rId218" Type="http://schemas.openxmlformats.org/officeDocument/2006/relationships/tags" Target="../tags/tag227.xml"/><Relationship Id="rId217" Type="http://schemas.openxmlformats.org/officeDocument/2006/relationships/tags" Target="../tags/tag226.xml"/><Relationship Id="rId216" Type="http://schemas.openxmlformats.org/officeDocument/2006/relationships/tags" Target="../tags/tag225.xml"/><Relationship Id="rId215" Type="http://schemas.openxmlformats.org/officeDocument/2006/relationships/tags" Target="../tags/tag224.xml"/><Relationship Id="rId214" Type="http://schemas.openxmlformats.org/officeDocument/2006/relationships/tags" Target="../tags/tag223.xml"/><Relationship Id="rId213" Type="http://schemas.openxmlformats.org/officeDocument/2006/relationships/tags" Target="../tags/tag222.xml"/><Relationship Id="rId212" Type="http://schemas.openxmlformats.org/officeDocument/2006/relationships/tags" Target="../tags/tag221.xml"/><Relationship Id="rId211" Type="http://schemas.openxmlformats.org/officeDocument/2006/relationships/tags" Target="../tags/tag220.xml"/><Relationship Id="rId210" Type="http://schemas.openxmlformats.org/officeDocument/2006/relationships/tags" Target="../tags/tag219.xml"/><Relationship Id="rId21" Type="http://schemas.openxmlformats.org/officeDocument/2006/relationships/tags" Target="../tags/tag30.xml"/><Relationship Id="rId209" Type="http://schemas.openxmlformats.org/officeDocument/2006/relationships/tags" Target="../tags/tag218.xml"/><Relationship Id="rId208" Type="http://schemas.openxmlformats.org/officeDocument/2006/relationships/tags" Target="../tags/tag217.xml"/><Relationship Id="rId207" Type="http://schemas.openxmlformats.org/officeDocument/2006/relationships/tags" Target="../tags/tag216.xml"/><Relationship Id="rId206" Type="http://schemas.openxmlformats.org/officeDocument/2006/relationships/tags" Target="../tags/tag215.xml"/><Relationship Id="rId205" Type="http://schemas.openxmlformats.org/officeDocument/2006/relationships/tags" Target="../tags/tag214.xml"/><Relationship Id="rId204" Type="http://schemas.openxmlformats.org/officeDocument/2006/relationships/tags" Target="../tags/tag213.xml"/><Relationship Id="rId203" Type="http://schemas.openxmlformats.org/officeDocument/2006/relationships/tags" Target="../tags/tag212.xml"/><Relationship Id="rId202" Type="http://schemas.openxmlformats.org/officeDocument/2006/relationships/tags" Target="../tags/tag211.xml"/><Relationship Id="rId201" Type="http://schemas.openxmlformats.org/officeDocument/2006/relationships/tags" Target="../tags/tag210.xml"/><Relationship Id="rId200" Type="http://schemas.openxmlformats.org/officeDocument/2006/relationships/tags" Target="../tags/tag209.xml"/><Relationship Id="rId20" Type="http://schemas.openxmlformats.org/officeDocument/2006/relationships/tags" Target="../tags/tag29.xml"/><Relationship Id="rId2" Type="http://schemas.openxmlformats.org/officeDocument/2006/relationships/tags" Target="../tags/tag11.xml"/><Relationship Id="rId199" Type="http://schemas.openxmlformats.org/officeDocument/2006/relationships/tags" Target="../tags/tag208.xml"/><Relationship Id="rId198" Type="http://schemas.openxmlformats.org/officeDocument/2006/relationships/tags" Target="../tags/tag207.xml"/><Relationship Id="rId197" Type="http://schemas.openxmlformats.org/officeDocument/2006/relationships/tags" Target="../tags/tag206.xml"/><Relationship Id="rId196" Type="http://schemas.openxmlformats.org/officeDocument/2006/relationships/tags" Target="../tags/tag205.xml"/><Relationship Id="rId195" Type="http://schemas.openxmlformats.org/officeDocument/2006/relationships/tags" Target="../tags/tag204.xml"/><Relationship Id="rId194" Type="http://schemas.openxmlformats.org/officeDocument/2006/relationships/tags" Target="../tags/tag203.xml"/><Relationship Id="rId193" Type="http://schemas.openxmlformats.org/officeDocument/2006/relationships/tags" Target="../tags/tag202.xml"/><Relationship Id="rId192" Type="http://schemas.openxmlformats.org/officeDocument/2006/relationships/tags" Target="../tags/tag201.xml"/><Relationship Id="rId191" Type="http://schemas.openxmlformats.org/officeDocument/2006/relationships/tags" Target="../tags/tag200.xml"/><Relationship Id="rId190" Type="http://schemas.openxmlformats.org/officeDocument/2006/relationships/tags" Target="../tags/tag199.xml"/><Relationship Id="rId19" Type="http://schemas.openxmlformats.org/officeDocument/2006/relationships/tags" Target="../tags/tag28.xml"/><Relationship Id="rId189" Type="http://schemas.openxmlformats.org/officeDocument/2006/relationships/tags" Target="../tags/tag198.xml"/><Relationship Id="rId188" Type="http://schemas.openxmlformats.org/officeDocument/2006/relationships/tags" Target="../tags/tag197.xml"/><Relationship Id="rId187" Type="http://schemas.openxmlformats.org/officeDocument/2006/relationships/tags" Target="../tags/tag196.xml"/><Relationship Id="rId186" Type="http://schemas.openxmlformats.org/officeDocument/2006/relationships/tags" Target="../tags/tag195.xml"/><Relationship Id="rId185" Type="http://schemas.openxmlformats.org/officeDocument/2006/relationships/tags" Target="../tags/tag194.xml"/><Relationship Id="rId184" Type="http://schemas.openxmlformats.org/officeDocument/2006/relationships/tags" Target="../tags/tag193.xml"/><Relationship Id="rId183" Type="http://schemas.openxmlformats.org/officeDocument/2006/relationships/tags" Target="../tags/tag192.xml"/><Relationship Id="rId182" Type="http://schemas.openxmlformats.org/officeDocument/2006/relationships/tags" Target="../tags/tag191.xml"/><Relationship Id="rId181" Type="http://schemas.openxmlformats.org/officeDocument/2006/relationships/tags" Target="../tags/tag190.xml"/><Relationship Id="rId180" Type="http://schemas.openxmlformats.org/officeDocument/2006/relationships/tags" Target="../tags/tag189.xml"/><Relationship Id="rId18" Type="http://schemas.openxmlformats.org/officeDocument/2006/relationships/tags" Target="../tags/tag27.xml"/><Relationship Id="rId179" Type="http://schemas.openxmlformats.org/officeDocument/2006/relationships/tags" Target="../tags/tag188.xml"/><Relationship Id="rId178" Type="http://schemas.openxmlformats.org/officeDocument/2006/relationships/tags" Target="../tags/tag187.xml"/><Relationship Id="rId177" Type="http://schemas.openxmlformats.org/officeDocument/2006/relationships/tags" Target="../tags/tag186.xml"/><Relationship Id="rId176" Type="http://schemas.openxmlformats.org/officeDocument/2006/relationships/tags" Target="../tags/tag185.xml"/><Relationship Id="rId175" Type="http://schemas.openxmlformats.org/officeDocument/2006/relationships/tags" Target="../tags/tag184.xml"/><Relationship Id="rId174" Type="http://schemas.openxmlformats.org/officeDocument/2006/relationships/tags" Target="../tags/tag183.xml"/><Relationship Id="rId173" Type="http://schemas.openxmlformats.org/officeDocument/2006/relationships/tags" Target="../tags/tag182.xml"/><Relationship Id="rId172" Type="http://schemas.openxmlformats.org/officeDocument/2006/relationships/tags" Target="../tags/tag181.xml"/><Relationship Id="rId171" Type="http://schemas.openxmlformats.org/officeDocument/2006/relationships/tags" Target="../tags/tag180.xml"/><Relationship Id="rId170" Type="http://schemas.openxmlformats.org/officeDocument/2006/relationships/tags" Target="../tags/tag179.xml"/><Relationship Id="rId17" Type="http://schemas.openxmlformats.org/officeDocument/2006/relationships/tags" Target="../tags/tag26.xml"/><Relationship Id="rId169" Type="http://schemas.openxmlformats.org/officeDocument/2006/relationships/tags" Target="../tags/tag178.xml"/><Relationship Id="rId168" Type="http://schemas.openxmlformats.org/officeDocument/2006/relationships/tags" Target="../tags/tag177.xml"/><Relationship Id="rId167" Type="http://schemas.openxmlformats.org/officeDocument/2006/relationships/tags" Target="../tags/tag176.xml"/><Relationship Id="rId166" Type="http://schemas.openxmlformats.org/officeDocument/2006/relationships/tags" Target="../tags/tag175.xml"/><Relationship Id="rId165" Type="http://schemas.openxmlformats.org/officeDocument/2006/relationships/tags" Target="../tags/tag174.xml"/><Relationship Id="rId164" Type="http://schemas.openxmlformats.org/officeDocument/2006/relationships/tags" Target="../tags/tag173.xml"/><Relationship Id="rId163" Type="http://schemas.openxmlformats.org/officeDocument/2006/relationships/tags" Target="../tags/tag172.xml"/><Relationship Id="rId162" Type="http://schemas.openxmlformats.org/officeDocument/2006/relationships/tags" Target="../tags/tag171.xml"/><Relationship Id="rId161" Type="http://schemas.openxmlformats.org/officeDocument/2006/relationships/tags" Target="../tags/tag170.xml"/><Relationship Id="rId160" Type="http://schemas.openxmlformats.org/officeDocument/2006/relationships/tags" Target="../tags/tag169.xml"/><Relationship Id="rId16" Type="http://schemas.openxmlformats.org/officeDocument/2006/relationships/tags" Target="../tags/tag25.xml"/><Relationship Id="rId159" Type="http://schemas.openxmlformats.org/officeDocument/2006/relationships/tags" Target="../tags/tag168.xml"/><Relationship Id="rId158" Type="http://schemas.openxmlformats.org/officeDocument/2006/relationships/tags" Target="../tags/tag167.xml"/><Relationship Id="rId157" Type="http://schemas.openxmlformats.org/officeDocument/2006/relationships/tags" Target="../tags/tag166.xml"/><Relationship Id="rId156" Type="http://schemas.openxmlformats.org/officeDocument/2006/relationships/tags" Target="../tags/tag165.xml"/><Relationship Id="rId155" Type="http://schemas.openxmlformats.org/officeDocument/2006/relationships/tags" Target="../tags/tag164.xml"/><Relationship Id="rId154" Type="http://schemas.openxmlformats.org/officeDocument/2006/relationships/tags" Target="../tags/tag163.xml"/><Relationship Id="rId153" Type="http://schemas.openxmlformats.org/officeDocument/2006/relationships/tags" Target="../tags/tag162.xml"/><Relationship Id="rId152" Type="http://schemas.openxmlformats.org/officeDocument/2006/relationships/tags" Target="../tags/tag161.xml"/><Relationship Id="rId151" Type="http://schemas.openxmlformats.org/officeDocument/2006/relationships/tags" Target="../tags/tag160.xml"/><Relationship Id="rId150" Type="http://schemas.openxmlformats.org/officeDocument/2006/relationships/tags" Target="../tags/tag159.xml"/><Relationship Id="rId15" Type="http://schemas.openxmlformats.org/officeDocument/2006/relationships/tags" Target="../tags/tag24.xml"/><Relationship Id="rId149" Type="http://schemas.openxmlformats.org/officeDocument/2006/relationships/tags" Target="../tags/tag158.xml"/><Relationship Id="rId148" Type="http://schemas.openxmlformats.org/officeDocument/2006/relationships/tags" Target="../tags/tag157.xml"/><Relationship Id="rId147" Type="http://schemas.openxmlformats.org/officeDocument/2006/relationships/tags" Target="../tags/tag156.xml"/><Relationship Id="rId146" Type="http://schemas.openxmlformats.org/officeDocument/2006/relationships/tags" Target="../tags/tag155.xml"/><Relationship Id="rId145" Type="http://schemas.openxmlformats.org/officeDocument/2006/relationships/tags" Target="../tags/tag154.xml"/><Relationship Id="rId144" Type="http://schemas.openxmlformats.org/officeDocument/2006/relationships/tags" Target="../tags/tag153.xml"/><Relationship Id="rId143" Type="http://schemas.openxmlformats.org/officeDocument/2006/relationships/tags" Target="../tags/tag152.xml"/><Relationship Id="rId142" Type="http://schemas.openxmlformats.org/officeDocument/2006/relationships/tags" Target="../tags/tag151.xml"/><Relationship Id="rId141" Type="http://schemas.openxmlformats.org/officeDocument/2006/relationships/tags" Target="../tags/tag150.xml"/><Relationship Id="rId140" Type="http://schemas.openxmlformats.org/officeDocument/2006/relationships/tags" Target="../tags/tag149.xml"/><Relationship Id="rId14" Type="http://schemas.openxmlformats.org/officeDocument/2006/relationships/tags" Target="../tags/tag23.xml"/><Relationship Id="rId139" Type="http://schemas.openxmlformats.org/officeDocument/2006/relationships/tags" Target="../tags/tag148.xml"/><Relationship Id="rId138" Type="http://schemas.openxmlformats.org/officeDocument/2006/relationships/tags" Target="../tags/tag147.xml"/><Relationship Id="rId137" Type="http://schemas.openxmlformats.org/officeDocument/2006/relationships/tags" Target="../tags/tag146.xml"/><Relationship Id="rId136" Type="http://schemas.openxmlformats.org/officeDocument/2006/relationships/tags" Target="../tags/tag145.xml"/><Relationship Id="rId135" Type="http://schemas.openxmlformats.org/officeDocument/2006/relationships/tags" Target="../tags/tag144.xml"/><Relationship Id="rId134" Type="http://schemas.openxmlformats.org/officeDocument/2006/relationships/tags" Target="../tags/tag143.xml"/><Relationship Id="rId133" Type="http://schemas.openxmlformats.org/officeDocument/2006/relationships/tags" Target="../tags/tag142.xml"/><Relationship Id="rId132" Type="http://schemas.openxmlformats.org/officeDocument/2006/relationships/tags" Target="../tags/tag141.xml"/><Relationship Id="rId131" Type="http://schemas.openxmlformats.org/officeDocument/2006/relationships/tags" Target="../tags/tag140.xml"/><Relationship Id="rId130" Type="http://schemas.openxmlformats.org/officeDocument/2006/relationships/tags" Target="../tags/tag139.xml"/><Relationship Id="rId13" Type="http://schemas.openxmlformats.org/officeDocument/2006/relationships/tags" Target="../tags/tag22.xml"/><Relationship Id="rId129" Type="http://schemas.openxmlformats.org/officeDocument/2006/relationships/tags" Target="../tags/tag138.xml"/><Relationship Id="rId128" Type="http://schemas.openxmlformats.org/officeDocument/2006/relationships/tags" Target="../tags/tag137.xml"/><Relationship Id="rId127" Type="http://schemas.openxmlformats.org/officeDocument/2006/relationships/tags" Target="../tags/tag136.xml"/><Relationship Id="rId126" Type="http://schemas.openxmlformats.org/officeDocument/2006/relationships/tags" Target="../tags/tag135.xml"/><Relationship Id="rId125" Type="http://schemas.openxmlformats.org/officeDocument/2006/relationships/tags" Target="../tags/tag134.xml"/><Relationship Id="rId124" Type="http://schemas.openxmlformats.org/officeDocument/2006/relationships/tags" Target="../tags/tag133.xml"/><Relationship Id="rId123" Type="http://schemas.openxmlformats.org/officeDocument/2006/relationships/tags" Target="../tags/tag132.xml"/><Relationship Id="rId122" Type="http://schemas.openxmlformats.org/officeDocument/2006/relationships/tags" Target="../tags/tag131.xml"/><Relationship Id="rId121" Type="http://schemas.openxmlformats.org/officeDocument/2006/relationships/tags" Target="../tags/tag130.xml"/><Relationship Id="rId120" Type="http://schemas.openxmlformats.org/officeDocument/2006/relationships/tags" Target="../tags/tag129.xml"/><Relationship Id="rId12" Type="http://schemas.openxmlformats.org/officeDocument/2006/relationships/tags" Target="../tags/tag21.xml"/><Relationship Id="rId119" Type="http://schemas.openxmlformats.org/officeDocument/2006/relationships/tags" Target="../tags/tag128.xml"/><Relationship Id="rId118" Type="http://schemas.openxmlformats.org/officeDocument/2006/relationships/tags" Target="../tags/tag127.xml"/><Relationship Id="rId117" Type="http://schemas.openxmlformats.org/officeDocument/2006/relationships/tags" Target="../tags/tag126.xml"/><Relationship Id="rId116" Type="http://schemas.openxmlformats.org/officeDocument/2006/relationships/tags" Target="../tags/tag125.xml"/><Relationship Id="rId115" Type="http://schemas.openxmlformats.org/officeDocument/2006/relationships/tags" Target="../tags/tag124.xml"/><Relationship Id="rId114" Type="http://schemas.openxmlformats.org/officeDocument/2006/relationships/tags" Target="../tags/tag123.xml"/><Relationship Id="rId113" Type="http://schemas.openxmlformats.org/officeDocument/2006/relationships/tags" Target="../tags/tag122.xml"/><Relationship Id="rId112" Type="http://schemas.openxmlformats.org/officeDocument/2006/relationships/tags" Target="../tags/tag121.xml"/><Relationship Id="rId111" Type="http://schemas.openxmlformats.org/officeDocument/2006/relationships/tags" Target="../tags/tag120.xml"/><Relationship Id="rId110" Type="http://schemas.openxmlformats.org/officeDocument/2006/relationships/tags" Target="../tags/tag119.xml"/><Relationship Id="rId11" Type="http://schemas.openxmlformats.org/officeDocument/2006/relationships/tags" Target="../tags/tag20.xml"/><Relationship Id="rId109" Type="http://schemas.openxmlformats.org/officeDocument/2006/relationships/tags" Target="../tags/tag118.xml"/><Relationship Id="rId108" Type="http://schemas.openxmlformats.org/officeDocument/2006/relationships/tags" Target="../tags/tag117.xml"/><Relationship Id="rId107" Type="http://schemas.openxmlformats.org/officeDocument/2006/relationships/tags" Target="../tags/tag116.xml"/><Relationship Id="rId106" Type="http://schemas.openxmlformats.org/officeDocument/2006/relationships/tags" Target="../tags/tag115.xml"/><Relationship Id="rId105" Type="http://schemas.openxmlformats.org/officeDocument/2006/relationships/tags" Target="../tags/tag114.xml"/><Relationship Id="rId104" Type="http://schemas.openxmlformats.org/officeDocument/2006/relationships/tags" Target="../tags/tag113.xml"/><Relationship Id="rId103" Type="http://schemas.openxmlformats.org/officeDocument/2006/relationships/tags" Target="../tags/tag112.xml"/><Relationship Id="rId102" Type="http://schemas.openxmlformats.org/officeDocument/2006/relationships/tags" Target="../tags/tag111.xml"/><Relationship Id="rId101" Type="http://schemas.openxmlformats.org/officeDocument/2006/relationships/tags" Target="../tags/tag110.xml"/><Relationship Id="rId100" Type="http://schemas.openxmlformats.org/officeDocument/2006/relationships/tags" Target="../tags/tag109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8480" y="-55880"/>
            <a:ext cx="12752070" cy="690943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224915" y="1887855"/>
            <a:ext cx="9225280" cy="8450580"/>
          </a:xfrm>
          <a:prstGeom prst="rect">
            <a:avLst/>
          </a:prstGeom>
          <a:blipFill rotWithShape="1">
            <a:blip r:embed="rId2">
              <a:alphaModFix amt="71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-文本 Rectangle 9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52040" y="4491087"/>
            <a:ext cx="6382204" cy="29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>
              <a:lnSpc>
                <a:spcPct val="120000"/>
              </a:lnSpc>
            </a:pPr>
            <a:r>
              <a:rPr lang="zh-CN" altLang="en-US" sz="1600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分享人</a:t>
            </a:r>
            <a:r>
              <a:rPr lang="zh-CN" altLang="en-US" sz="160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：鱼遇雨欲语与余</a:t>
            </a:r>
            <a:endParaRPr lang="zh-CN" altLang="en-US" sz="1600" spc="3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PA-文本 文本框 3"/>
          <p:cNvSpPr txBox="1"/>
          <p:nvPr>
            <p:custDataLst>
              <p:tags r:id="rId4"/>
            </p:custDataLst>
          </p:nvPr>
        </p:nvSpPr>
        <p:spPr>
          <a:xfrm>
            <a:off x="1889444" y="1589111"/>
            <a:ext cx="8413115" cy="101346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zh-CN" altLang="en-US" sz="6000" b="1" spc="14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新闻推荐系统</a:t>
            </a:r>
            <a:r>
              <a:rPr lang="en-US" altLang="zh-CN" sz="6000" b="1" spc="14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-</a:t>
            </a:r>
            <a:r>
              <a:rPr lang="zh-CN" altLang="en-US" sz="6000" b="1" spc="14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上分技巧</a:t>
            </a:r>
            <a:endParaRPr lang="zh-CN" altLang="en-US" sz="6000" b="1" spc="14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95" t="7364" r="4420" b="19699"/>
          <a:stretch>
            <a:fillRect/>
          </a:stretch>
        </p:blipFill>
        <p:spPr>
          <a:xfrm>
            <a:off x="5587694" y="7071089"/>
            <a:ext cx="1524169" cy="1534284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02870" y="569595"/>
            <a:ext cx="119862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57175" y="161925"/>
            <a:ext cx="4558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sym typeface="+mn-ea"/>
              </a:rPr>
              <a:t>新闻推荐系统-上分技巧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7860" y="979170"/>
            <a:ext cx="6497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解题思路</a:t>
            </a:r>
            <a:endParaRPr lang="zh-CN" alt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72565" y="1793875"/>
            <a:ext cx="924623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/>
              <a:t>（1）</a:t>
            </a:r>
            <a:r>
              <a:rPr lang="zh-CN" altLang="en-US" sz="2000" b="1"/>
              <a:t>用户画像：</a:t>
            </a:r>
            <a:r>
              <a:rPr lang="zh-CN" altLang="en-US" sz="2000"/>
              <a:t>包含用户的基本信息</a:t>
            </a:r>
            <a:r>
              <a:rPr lang="zh-CN" altLang="en-US" sz="2000"/>
              <a:t>、历史行为、短期行为、兴趣内容和个人偏好等多个维度的数据，是给用户做个性化推荐的基础。   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（2）</a:t>
            </a:r>
            <a:r>
              <a:rPr lang="zh-CN" altLang="en-US" sz="2000" b="1"/>
              <a:t>特征工程：</a:t>
            </a:r>
            <a:r>
              <a:rPr lang="zh-CN" altLang="en-US" sz="2000"/>
              <a:t>包含文章的类别属性、主题属性、关键词信息、内容分析、人群偏好和统计特征等比较全面的描述和度量，是新闻内容和质量分析的基础，也是做好用户与文章个性化匹配的基础。  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（3）</a:t>
            </a:r>
            <a:r>
              <a:rPr lang="zh-CN" altLang="en-US" sz="2000" b="1"/>
              <a:t>召回算法：</a:t>
            </a:r>
            <a:r>
              <a:rPr lang="zh-CN" altLang="en-US" sz="2000"/>
              <a:t>包含多个通道的召回模型，例如协同过滤（itemcf、usercf等）、主题模型、内容召回、矩阵分解等。   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（4）</a:t>
            </a:r>
            <a:r>
              <a:rPr lang="zh-CN" altLang="en-US" sz="2000" b="1"/>
              <a:t>排序算法：</a:t>
            </a:r>
            <a:r>
              <a:rPr lang="zh-CN" altLang="en-US" sz="2000"/>
              <a:t>对多个通道召回的内容进行统一的打分排序，选出最优的少量结果，这里常用的模型有lr、gbdt、fm以及DNN的一些模型。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02870" y="569595"/>
            <a:ext cx="119862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57175" y="161925"/>
            <a:ext cx="4558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sym typeface="+mn-ea"/>
              </a:rPr>
              <a:t>新闻推荐系统-上分技巧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7860" y="979170"/>
            <a:ext cx="6497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解题思路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召回</a:t>
            </a:r>
            <a:endParaRPr lang="zh-CN" alt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MH_Other_4"/>
          <p:cNvSpPr/>
          <p:nvPr>
            <p:custDataLst>
              <p:tags r:id="rId1"/>
            </p:custDataLst>
          </p:nvPr>
        </p:nvSpPr>
        <p:spPr>
          <a:xfrm flipH="1">
            <a:off x="5144481" y="3424343"/>
            <a:ext cx="1111231" cy="2470532"/>
          </a:xfrm>
          <a:custGeom>
            <a:avLst/>
            <a:gdLst>
              <a:gd name="connsiteX0" fmla="*/ 221247 w 863600"/>
              <a:gd name="connsiteY0" fmla="*/ 0 h 1825043"/>
              <a:gd name="connsiteX1" fmla="*/ 0 w 863600"/>
              <a:gd name="connsiteY1" fmla="*/ 221247 h 1825043"/>
              <a:gd name="connsiteX2" fmla="*/ 0 w 863600"/>
              <a:gd name="connsiteY2" fmla="*/ 1013461 h 1825043"/>
              <a:gd name="connsiteX3" fmla="*/ 0 w 863600"/>
              <a:gd name="connsiteY3" fmla="*/ 1615441 h 1825043"/>
              <a:gd name="connsiteX4" fmla="*/ 0 w 863600"/>
              <a:gd name="connsiteY4" fmla="*/ 1825043 h 1825043"/>
              <a:gd name="connsiteX5" fmla="*/ 140965 w 863600"/>
              <a:gd name="connsiteY5" fmla="*/ 1825043 h 1825043"/>
              <a:gd name="connsiteX6" fmla="*/ 140965 w 863600"/>
              <a:gd name="connsiteY6" fmla="*/ 1013461 h 1825043"/>
              <a:gd name="connsiteX7" fmla="*/ 140965 w 863600"/>
              <a:gd name="connsiteY7" fmla="*/ 221247 h 1825043"/>
              <a:gd name="connsiteX8" fmla="*/ 221247 w 863600"/>
              <a:gd name="connsiteY8" fmla="*/ 140965 h 1825043"/>
              <a:gd name="connsiteX9" fmla="*/ 863600 w 863600"/>
              <a:gd name="connsiteY9" fmla="*/ 140965 h 1825043"/>
              <a:gd name="connsiteX10" fmla="*/ 863600 w 863600"/>
              <a:gd name="connsiteY10" fmla="*/ 1 h 182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600" h="1825043">
                <a:moveTo>
                  <a:pt x="221247" y="0"/>
                </a:moveTo>
                <a:cubicBezTo>
                  <a:pt x="99056" y="0"/>
                  <a:pt x="0" y="99056"/>
                  <a:pt x="0" y="221247"/>
                </a:cubicBezTo>
                <a:lnTo>
                  <a:pt x="0" y="1013461"/>
                </a:lnTo>
                <a:lnTo>
                  <a:pt x="0" y="1615441"/>
                </a:lnTo>
                <a:lnTo>
                  <a:pt x="0" y="1825043"/>
                </a:lnTo>
                <a:lnTo>
                  <a:pt x="140965" y="1825043"/>
                </a:lnTo>
                <a:lnTo>
                  <a:pt x="140965" y="1013461"/>
                </a:lnTo>
                <a:lnTo>
                  <a:pt x="140965" y="221247"/>
                </a:lnTo>
                <a:cubicBezTo>
                  <a:pt x="140965" y="176908"/>
                  <a:pt x="176908" y="140965"/>
                  <a:pt x="221247" y="140965"/>
                </a:cubicBezTo>
                <a:lnTo>
                  <a:pt x="863600" y="140965"/>
                </a:lnTo>
                <a:lnTo>
                  <a:pt x="863600" y="1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35" tIns="67816" rIns="135635" bIns="67816" anchor="ctr"/>
          <a:p>
            <a:pPr algn="ctr"/>
            <a:endParaRPr lang="zh-CN" altLang="en-US" sz="240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20" name="MH_Other_1"/>
          <p:cNvSpPr/>
          <p:nvPr>
            <p:custDataLst>
              <p:tags r:id="rId2"/>
            </p:custDataLst>
          </p:nvPr>
        </p:nvSpPr>
        <p:spPr>
          <a:xfrm>
            <a:off x="6837430" y="3840432"/>
            <a:ext cx="1111231" cy="2054477"/>
          </a:xfrm>
          <a:custGeom>
            <a:avLst/>
            <a:gdLst>
              <a:gd name="connsiteX0" fmla="*/ 221247 w 863600"/>
              <a:gd name="connsiteY0" fmla="*/ 0 h 1615441"/>
              <a:gd name="connsiteX1" fmla="*/ 863600 w 863600"/>
              <a:gd name="connsiteY1" fmla="*/ 1 h 1615441"/>
              <a:gd name="connsiteX2" fmla="*/ 863600 w 863600"/>
              <a:gd name="connsiteY2" fmla="*/ 140965 h 1615441"/>
              <a:gd name="connsiteX3" fmla="*/ 221247 w 863600"/>
              <a:gd name="connsiteY3" fmla="*/ 140965 h 1615441"/>
              <a:gd name="connsiteX4" fmla="*/ 140965 w 863600"/>
              <a:gd name="connsiteY4" fmla="*/ 221247 h 1615441"/>
              <a:gd name="connsiteX5" fmla="*/ 140964 w 863600"/>
              <a:gd name="connsiteY5" fmla="*/ 1615441 h 1615441"/>
              <a:gd name="connsiteX6" fmla="*/ 0 w 863600"/>
              <a:gd name="connsiteY6" fmla="*/ 1615441 h 1615441"/>
              <a:gd name="connsiteX7" fmla="*/ 0 w 863600"/>
              <a:gd name="connsiteY7" fmla="*/ 221247 h 1615441"/>
              <a:gd name="connsiteX8" fmla="*/ 221247 w 863600"/>
              <a:gd name="connsiteY8" fmla="*/ 0 h 161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3600" h="1615441">
                <a:moveTo>
                  <a:pt x="221247" y="0"/>
                </a:moveTo>
                <a:lnTo>
                  <a:pt x="863600" y="1"/>
                </a:lnTo>
                <a:lnTo>
                  <a:pt x="863600" y="140965"/>
                </a:lnTo>
                <a:lnTo>
                  <a:pt x="221247" y="140965"/>
                </a:lnTo>
                <a:cubicBezTo>
                  <a:pt x="176908" y="140965"/>
                  <a:pt x="140965" y="176908"/>
                  <a:pt x="140965" y="221247"/>
                </a:cubicBezTo>
                <a:cubicBezTo>
                  <a:pt x="140965" y="685978"/>
                  <a:pt x="140964" y="1150710"/>
                  <a:pt x="140964" y="1615441"/>
                </a:cubicBezTo>
                <a:lnTo>
                  <a:pt x="0" y="1615441"/>
                </a:lnTo>
                <a:lnTo>
                  <a:pt x="0" y="221247"/>
                </a:lnTo>
                <a:cubicBezTo>
                  <a:pt x="0" y="99056"/>
                  <a:pt x="99056" y="0"/>
                  <a:pt x="221247" y="0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35" tIns="67816" rIns="135635" bIns="67816" anchor="ctr"/>
          <a:p>
            <a:pPr algn="ctr"/>
            <a:endParaRPr lang="zh-CN" altLang="en-US" sz="240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27" name="MH_Other_3"/>
          <p:cNvSpPr/>
          <p:nvPr>
            <p:custDataLst>
              <p:tags r:id="rId3"/>
            </p:custDataLst>
          </p:nvPr>
        </p:nvSpPr>
        <p:spPr>
          <a:xfrm flipH="1">
            <a:off x="4749675" y="4945314"/>
            <a:ext cx="1111231" cy="949641"/>
          </a:xfrm>
          <a:custGeom>
            <a:avLst/>
            <a:gdLst>
              <a:gd name="connsiteX0" fmla="*/ 221247 w 863600"/>
              <a:gd name="connsiteY0" fmla="*/ 0 h 746809"/>
              <a:gd name="connsiteX1" fmla="*/ 0 w 863600"/>
              <a:gd name="connsiteY1" fmla="*/ 221247 h 746809"/>
              <a:gd name="connsiteX2" fmla="*/ 0 w 863600"/>
              <a:gd name="connsiteY2" fmla="*/ 746809 h 746809"/>
              <a:gd name="connsiteX3" fmla="*/ 140965 w 863600"/>
              <a:gd name="connsiteY3" fmla="*/ 746809 h 746809"/>
              <a:gd name="connsiteX4" fmla="*/ 140965 w 863600"/>
              <a:gd name="connsiteY4" fmla="*/ 221247 h 746809"/>
              <a:gd name="connsiteX5" fmla="*/ 221247 w 863600"/>
              <a:gd name="connsiteY5" fmla="*/ 140965 h 746809"/>
              <a:gd name="connsiteX6" fmla="*/ 863600 w 863600"/>
              <a:gd name="connsiteY6" fmla="*/ 140965 h 746809"/>
              <a:gd name="connsiteX7" fmla="*/ 863600 w 863600"/>
              <a:gd name="connsiteY7" fmla="*/ 1 h 74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600" h="746809">
                <a:moveTo>
                  <a:pt x="221247" y="0"/>
                </a:moveTo>
                <a:cubicBezTo>
                  <a:pt x="99056" y="0"/>
                  <a:pt x="0" y="99056"/>
                  <a:pt x="0" y="221247"/>
                </a:cubicBezTo>
                <a:lnTo>
                  <a:pt x="0" y="746809"/>
                </a:lnTo>
                <a:lnTo>
                  <a:pt x="140965" y="746809"/>
                </a:lnTo>
                <a:lnTo>
                  <a:pt x="140965" y="221247"/>
                </a:lnTo>
                <a:cubicBezTo>
                  <a:pt x="140965" y="176908"/>
                  <a:pt x="176908" y="140965"/>
                  <a:pt x="221247" y="140965"/>
                </a:cubicBezTo>
                <a:lnTo>
                  <a:pt x="863600" y="140965"/>
                </a:lnTo>
                <a:lnTo>
                  <a:pt x="863600" y="1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35" tIns="67816" rIns="135635" bIns="67816" anchor="ctr"/>
          <a:p>
            <a:pPr algn="ctr"/>
            <a:endParaRPr lang="zh-CN" altLang="en-US" sz="240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26" name="MH_Other_2"/>
          <p:cNvSpPr/>
          <p:nvPr>
            <p:custDataLst>
              <p:tags r:id="rId4"/>
            </p:custDataLst>
          </p:nvPr>
        </p:nvSpPr>
        <p:spPr>
          <a:xfrm>
            <a:off x="6442734" y="2147845"/>
            <a:ext cx="1111231" cy="3747027"/>
          </a:xfrm>
          <a:custGeom>
            <a:avLst/>
            <a:gdLst>
              <a:gd name="connsiteX0" fmla="*/ 221247 w 863600"/>
              <a:gd name="connsiteY0" fmla="*/ 0 h 2741461"/>
              <a:gd name="connsiteX1" fmla="*/ 863600 w 863600"/>
              <a:gd name="connsiteY1" fmla="*/ 1 h 2741461"/>
              <a:gd name="connsiteX2" fmla="*/ 863600 w 863600"/>
              <a:gd name="connsiteY2" fmla="*/ 140965 h 2741461"/>
              <a:gd name="connsiteX3" fmla="*/ 221247 w 863600"/>
              <a:gd name="connsiteY3" fmla="*/ 140965 h 2741461"/>
              <a:gd name="connsiteX4" fmla="*/ 140965 w 863600"/>
              <a:gd name="connsiteY4" fmla="*/ 221247 h 2741461"/>
              <a:gd name="connsiteX5" fmla="*/ 140965 w 863600"/>
              <a:gd name="connsiteY5" fmla="*/ 1013461 h 2741461"/>
              <a:gd name="connsiteX6" fmla="*/ 140965 w 863600"/>
              <a:gd name="connsiteY6" fmla="*/ 1013461 h 2741461"/>
              <a:gd name="connsiteX7" fmla="*/ 140965 w 863600"/>
              <a:gd name="connsiteY7" fmla="*/ 2741461 h 2741461"/>
              <a:gd name="connsiteX8" fmla="*/ 1 w 863600"/>
              <a:gd name="connsiteY8" fmla="*/ 2741461 h 2741461"/>
              <a:gd name="connsiteX9" fmla="*/ 0 w 863600"/>
              <a:gd name="connsiteY9" fmla="*/ 1615441 h 2741461"/>
              <a:gd name="connsiteX10" fmla="*/ 0 w 863600"/>
              <a:gd name="connsiteY10" fmla="*/ 1615441 h 2741461"/>
              <a:gd name="connsiteX11" fmla="*/ 0 w 863600"/>
              <a:gd name="connsiteY11" fmla="*/ 1013461 h 2741461"/>
              <a:gd name="connsiteX12" fmla="*/ 0 w 863600"/>
              <a:gd name="connsiteY12" fmla="*/ 221247 h 2741461"/>
              <a:gd name="connsiteX13" fmla="*/ 221247 w 863600"/>
              <a:gd name="connsiteY13" fmla="*/ 0 h 274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3600" h="2741461">
                <a:moveTo>
                  <a:pt x="221247" y="0"/>
                </a:moveTo>
                <a:lnTo>
                  <a:pt x="863600" y="1"/>
                </a:lnTo>
                <a:lnTo>
                  <a:pt x="863600" y="140965"/>
                </a:lnTo>
                <a:lnTo>
                  <a:pt x="221247" y="140965"/>
                </a:lnTo>
                <a:cubicBezTo>
                  <a:pt x="176908" y="140965"/>
                  <a:pt x="140965" y="176908"/>
                  <a:pt x="140965" y="221247"/>
                </a:cubicBezTo>
                <a:lnTo>
                  <a:pt x="140965" y="1013461"/>
                </a:lnTo>
                <a:lnTo>
                  <a:pt x="140965" y="1013461"/>
                </a:lnTo>
                <a:lnTo>
                  <a:pt x="140965" y="2741461"/>
                </a:lnTo>
                <a:lnTo>
                  <a:pt x="1" y="2741461"/>
                </a:lnTo>
                <a:lnTo>
                  <a:pt x="0" y="1615441"/>
                </a:lnTo>
                <a:lnTo>
                  <a:pt x="0" y="1615441"/>
                </a:lnTo>
                <a:lnTo>
                  <a:pt x="0" y="1013461"/>
                </a:lnTo>
                <a:lnTo>
                  <a:pt x="0" y="221247"/>
                </a:lnTo>
                <a:cubicBezTo>
                  <a:pt x="0" y="99056"/>
                  <a:pt x="99056" y="0"/>
                  <a:pt x="221247" y="0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35" tIns="67816" rIns="135635" bIns="67816" anchor="ctr"/>
          <a:p>
            <a:pPr algn="ctr"/>
            <a:endParaRPr lang="zh-CN" altLang="en-US" sz="2400">
              <a:latin typeface="Calibri" panose="020F0502020204030204" charset="0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728181" y="3424373"/>
            <a:ext cx="1056000" cy="1056000"/>
            <a:chOff x="4229236" y="3968984"/>
            <a:chExt cx="792000" cy="792000"/>
          </a:xfrm>
        </p:grpSpPr>
        <p:sp>
          <p:nvSpPr>
            <p:cNvPr id="19" name="MH_Other_2"/>
            <p:cNvSpPr/>
            <p:nvPr>
              <p:custDataLst>
                <p:tags r:id="rId5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1" name="MH_Title_1"/>
            <p:cNvSpPr/>
            <p:nvPr>
              <p:custDataLst>
                <p:tags r:id="rId6"/>
              </p:custDataLst>
            </p:nvPr>
          </p:nvSpPr>
          <p:spPr>
            <a:xfrm>
              <a:off x="4355236" y="4094984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p>
              <a:pPr algn="ctr"/>
              <a:r>
                <a:rPr lang="en-US" altLang="zh-CN" sz="2400" dirty="0">
                  <a:latin typeface="Impact" panose="020B0806030902050204" pitchFamily="34" charset="0"/>
                </a:rPr>
                <a:t>02</a:t>
              </a:r>
              <a:endParaRPr lang="en-US" altLang="zh-CN" sz="2400" dirty="0">
                <a:latin typeface="Impact" panose="020B080603090205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368181" y="1719671"/>
            <a:ext cx="1056000" cy="1056000"/>
            <a:chOff x="4229236" y="3968984"/>
            <a:chExt cx="792000" cy="792000"/>
          </a:xfrm>
        </p:grpSpPr>
        <p:sp>
          <p:nvSpPr>
            <p:cNvPr id="23" name="MH_Other_2"/>
            <p:cNvSpPr/>
            <p:nvPr>
              <p:custDataLst>
                <p:tags r:id="rId7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4" name="MH_Title_1"/>
            <p:cNvSpPr/>
            <p:nvPr>
              <p:custDataLst>
                <p:tags r:id="rId8"/>
              </p:custDataLst>
            </p:nvPr>
          </p:nvSpPr>
          <p:spPr>
            <a:xfrm>
              <a:off x="4355236" y="4094984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p>
              <a:pPr algn="ctr"/>
              <a:r>
                <a:rPr lang="en-US" altLang="zh-CN" sz="2400" dirty="0">
                  <a:latin typeface="Impact" panose="020B0806030902050204" pitchFamily="34" charset="0"/>
                </a:rPr>
                <a:t>04</a:t>
              </a:r>
              <a:endParaRPr lang="en-US" altLang="zh-CN" sz="2400" dirty="0">
                <a:latin typeface="Impact" panose="020B080603090205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559927" y="2985899"/>
            <a:ext cx="1056000" cy="1056000"/>
            <a:chOff x="4229236" y="3968984"/>
            <a:chExt cx="792000" cy="792000"/>
          </a:xfrm>
        </p:grpSpPr>
        <p:sp>
          <p:nvSpPr>
            <p:cNvPr id="38" name="MH_Other_2"/>
            <p:cNvSpPr/>
            <p:nvPr>
              <p:custDataLst>
                <p:tags r:id="rId9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39" name="MH_Title_1"/>
            <p:cNvSpPr/>
            <p:nvPr>
              <p:custDataLst>
                <p:tags r:id="rId10"/>
              </p:custDataLst>
            </p:nvPr>
          </p:nvSpPr>
          <p:spPr>
            <a:xfrm>
              <a:off x="4355236" y="4094984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p>
              <a:pPr algn="ctr"/>
              <a:r>
                <a:rPr lang="en-US" altLang="zh-CN" sz="2400" dirty="0">
                  <a:latin typeface="Impact" panose="020B0806030902050204" pitchFamily="34" charset="0"/>
                </a:rPr>
                <a:t>03</a:t>
              </a:r>
              <a:endParaRPr lang="en-US" altLang="zh-CN" sz="2400" dirty="0">
                <a:latin typeface="Impact" panose="020B080603090205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271893" y="4522145"/>
            <a:ext cx="1056000" cy="1056000"/>
            <a:chOff x="4229236" y="3968984"/>
            <a:chExt cx="792000" cy="792000"/>
          </a:xfrm>
        </p:grpSpPr>
        <p:sp>
          <p:nvSpPr>
            <p:cNvPr id="35" name="MH_Other_2"/>
            <p:cNvSpPr/>
            <p:nvPr>
              <p:custDataLst>
                <p:tags r:id="rId11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36" name="MH_Title_1"/>
            <p:cNvSpPr/>
            <p:nvPr>
              <p:custDataLst>
                <p:tags r:id="rId12"/>
              </p:custDataLst>
            </p:nvPr>
          </p:nvSpPr>
          <p:spPr>
            <a:xfrm>
              <a:off x="4355238" y="4094984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p>
              <a:pPr algn="ctr"/>
              <a:r>
                <a:rPr lang="en-US" altLang="zh-CN" sz="2400" dirty="0">
                  <a:latin typeface="Impact" panose="020B0806030902050204" pitchFamily="34" charset="0"/>
                </a:rPr>
                <a:t>01</a:t>
              </a:r>
              <a:endParaRPr lang="en-US" altLang="zh-CN" sz="2400" dirty="0">
                <a:latin typeface="Impact" panose="020B0806030902050204" pitchFamily="34" charset="0"/>
              </a:endParaRPr>
            </a:p>
          </p:txBody>
        </p:sp>
      </p:grpSp>
      <p:cxnSp>
        <p:nvCxnSpPr>
          <p:cNvPr id="34" name="MH_Other_9"/>
          <p:cNvCxnSpPr/>
          <p:nvPr>
            <p:custDataLst>
              <p:tags r:id="rId13"/>
            </p:custDataLst>
          </p:nvPr>
        </p:nvCxnSpPr>
        <p:spPr>
          <a:xfrm>
            <a:off x="3077257" y="5948697"/>
            <a:ext cx="6807689" cy="0"/>
          </a:xfrm>
          <a:prstGeom prst="line">
            <a:avLst/>
          </a:prstGeom>
          <a:solidFill>
            <a:srgbClr val="FFFFFF"/>
          </a:solidFill>
          <a:ln w="95250">
            <a:solidFill>
              <a:schemeClr val="bg1"/>
            </a:solidFill>
          </a:ln>
          <a:effectLst>
            <a:outerShdw blurRad="63500" dist="381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MH_Text_1"/>
          <p:cNvSpPr/>
          <p:nvPr>
            <p:custDataLst>
              <p:tags r:id="rId14"/>
            </p:custDataLst>
          </p:nvPr>
        </p:nvSpPr>
        <p:spPr>
          <a:xfrm>
            <a:off x="1000165" y="4539593"/>
            <a:ext cx="2496376" cy="387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7977" tIns="0" rIns="177977" bIns="0" rtlCol="0" anchor="t">
            <a:noAutofit/>
          </a:bodyPr>
          <a:p>
            <a:pPr marL="425450" indent="-4254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基于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协同过滤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MH_Text_1"/>
          <p:cNvSpPr/>
          <p:nvPr>
            <p:custDataLst>
              <p:tags r:id="rId15"/>
            </p:custDataLst>
          </p:nvPr>
        </p:nvSpPr>
        <p:spPr>
          <a:xfrm>
            <a:off x="1000165" y="4761608"/>
            <a:ext cx="2958200" cy="97164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635" tIns="67816" rIns="135635" bIns="67816">
            <a:noAutofit/>
          </a:bodyPr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汇总所有用户（user）和文章（item）的行为，利用集体智慧进行推荐。主要分为两大类，User-CF和Item-CF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MH_Text_1"/>
          <p:cNvSpPr/>
          <p:nvPr>
            <p:custDataLst>
              <p:tags r:id="rId16"/>
            </p:custDataLst>
          </p:nvPr>
        </p:nvSpPr>
        <p:spPr>
          <a:xfrm>
            <a:off x="1000125" y="2823210"/>
            <a:ext cx="2745105" cy="387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7977" tIns="0" rIns="177977" bIns="0" rtlCol="0" anchor="t">
            <a:noAutofit/>
          </a:bodyPr>
          <a:p>
            <a:pPr marL="425450" indent="-425450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embedding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向量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MH_Text_1"/>
          <p:cNvSpPr/>
          <p:nvPr>
            <p:custDataLst>
              <p:tags r:id="rId17"/>
            </p:custDataLst>
          </p:nvPr>
        </p:nvSpPr>
        <p:spPr>
          <a:xfrm>
            <a:off x="979708" y="3043639"/>
            <a:ext cx="2958200" cy="7485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635" tIns="67816" rIns="135635" bIns="67816">
            <a:noAutofit/>
          </a:bodyPr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一方面是文章实体的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embedding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表示，另一方面是通过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word2vec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等方式获取的。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MH_Text_1"/>
          <p:cNvSpPr/>
          <p:nvPr>
            <p:custDataLst>
              <p:tags r:id="rId18"/>
            </p:custDataLst>
          </p:nvPr>
        </p:nvSpPr>
        <p:spPr>
          <a:xfrm>
            <a:off x="8863748" y="1768381"/>
            <a:ext cx="2496376" cy="387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7977" tIns="0" rIns="177977" bIns="0" rtlCol="0" anchor="t">
            <a:noAutofit/>
          </a:bodyPr>
          <a:p>
            <a:pPr marL="425450" indent="-4254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DNN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召回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MH_Text_1"/>
          <p:cNvSpPr/>
          <p:nvPr>
            <p:custDataLst>
              <p:tags r:id="rId19"/>
            </p:custDataLst>
          </p:nvPr>
        </p:nvSpPr>
        <p:spPr>
          <a:xfrm>
            <a:off x="8863748" y="1988882"/>
            <a:ext cx="2958200" cy="7485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635" tIns="67816" rIns="135635" bIns="67816">
            <a:noAutofit/>
          </a:bodyPr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利用深度神经网络，根据用户的基础特征和上下文环境，来模拟矩阵分解的过程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1" name="MH_Text_1"/>
          <p:cNvSpPr/>
          <p:nvPr>
            <p:custDataLst>
              <p:tags r:id="rId20"/>
            </p:custDataLst>
          </p:nvPr>
        </p:nvSpPr>
        <p:spPr>
          <a:xfrm>
            <a:off x="8863748" y="3524113"/>
            <a:ext cx="2496376" cy="387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7977" tIns="0" rIns="177977" bIns="0" rtlCol="0" anchor="t">
            <a:noAutofit/>
          </a:bodyPr>
          <a:p>
            <a:pPr marL="425450" indent="-425450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基于矩阵分解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MH_Text_1"/>
          <p:cNvSpPr/>
          <p:nvPr>
            <p:custDataLst>
              <p:tags r:id="rId21"/>
            </p:custDataLst>
          </p:nvPr>
        </p:nvSpPr>
        <p:spPr>
          <a:xfrm>
            <a:off x="8863748" y="3746171"/>
            <a:ext cx="2958200" cy="91347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635" tIns="67816" rIns="135635" bIns="67816">
            <a:noAutofit/>
          </a:bodyPr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协同过滤的核心是相似度计算，比较依赖用户行为，如果用户行为矩阵比较稀疏，计算结果不稳定，或者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用户u没有对文章的相似度得分，可以得到很好的解决。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20" grpId="0" bldLvl="0" animBg="1"/>
      <p:bldP spid="27" grpId="0" bldLvl="0" animBg="1"/>
      <p:bldP spid="26" grpId="0" bldLvl="0" animBg="1"/>
      <p:bldP spid="30" grpId="0" bldLvl="0" animBg="1"/>
      <p:bldP spid="31" grpId="0"/>
      <p:bldP spid="32" grpId="0" bldLvl="0" animBg="1"/>
      <p:bldP spid="48" grpId="0"/>
      <p:bldP spid="49" grpId="0" bldLvl="0" animBg="1"/>
      <p:bldP spid="50" grpId="0"/>
      <p:bldP spid="51" grpId="0" bldLvl="0" animBg="1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02870" y="569595"/>
            <a:ext cx="119862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57175" y="161925"/>
            <a:ext cx="4558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sym typeface="+mn-ea"/>
              </a:rPr>
              <a:t>新闻推荐系统-上分技巧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7860" y="979170"/>
            <a:ext cx="6497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解题思路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排序</a:t>
            </a:r>
            <a:endParaRPr lang="zh-CN" alt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5400" y="4580890"/>
            <a:ext cx="997013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/>
              <a:t>我们把推荐问题建模成一个“超大规模分类”问题，即在时刻T和上下文C的情况下，为用户U在文章库V中精准的预测出文章I的类别，这里召回已经帮我们解决了超大规模的问题，而排序的核心就是拟合一个用户对内容满意度的函数y=Fun(U, I, C)，这个函数需要输入的就是这三个维度的特征：用户信息U、文章信息I和上下文信息C。</a:t>
            </a:r>
            <a:endParaRPr lang="zh-CN" altLang="en-US" sz="2000"/>
          </a:p>
        </p:txBody>
      </p:sp>
      <p:grpSp>
        <p:nvGrpSpPr>
          <p:cNvPr id="3" name="组合 2"/>
          <p:cNvGrpSpPr/>
          <p:nvPr/>
        </p:nvGrpSpPr>
        <p:grpSpPr>
          <a:xfrm>
            <a:off x="1295467" y="1730539"/>
            <a:ext cx="9281832" cy="2399155"/>
            <a:chOff x="1260022" y="2163164"/>
            <a:chExt cx="6960165" cy="1748634"/>
          </a:xfrm>
          <a:noFill/>
          <a:effectLst>
            <a:outerShdw blurRad="76200" dist="38100" dir="5400000" algn="t" rotWithShape="0">
              <a:prstClr val="black">
                <a:alpha val="28000"/>
              </a:prstClr>
            </a:outerShdw>
          </a:effectLst>
        </p:grpSpPr>
        <p:sp>
          <p:nvSpPr>
            <p:cNvPr id="7" name="Arc 54"/>
            <p:cNvSpPr/>
            <p:nvPr/>
          </p:nvSpPr>
          <p:spPr bwMode="auto">
            <a:xfrm>
              <a:off x="4740104" y="2171757"/>
              <a:ext cx="1740042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hangingPunct="0">
                <a:defRPr/>
              </a:pPr>
              <a:endParaRPr lang="en-US" sz="2400">
                <a:solidFill>
                  <a:srgbClr val="00B485"/>
                </a:solidFill>
                <a:latin typeface="+mj-ea"/>
                <a:ea typeface="+mj-ea"/>
              </a:endParaRPr>
            </a:p>
          </p:txBody>
        </p:sp>
        <p:sp>
          <p:nvSpPr>
            <p:cNvPr id="8" name="Arc 42"/>
            <p:cNvSpPr/>
            <p:nvPr/>
          </p:nvSpPr>
          <p:spPr bwMode="auto">
            <a:xfrm>
              <a:off x="1260022" y="2171757"/>
              <a:ext cx="1740042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hangingPunct="0">
                <a:defRPr/>
              </a:pPr>
              <a:endParaRPr lang="en-US" sz="2400">
                <a:solidFill>
                  <a:srgbClr val="00B485"/>
                </a:solidFill>
                <a:latin typeface="+mj-ea"/>
                <a:ea typeface="+mj-ea"/>
              </a:endParaRPr>
            </a:p>
          </p:txBody>
        </p:sp>
        <p:sp>
          <p:nvSpPr>
            <p:cNvPr id="9" name="Arc 40"/>
            <p:cNvSpPr/>
            <p:nvPr/>
          </p:nvSpPr>
          <p:spPr bwMode="auto">
            <a:xfrm rot="10800000">
              <a:off x="3000064" y="2163164"/>
              <a:ext cx="1740041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hangingPunct="0">
                <a:defRPr/>
              </a:pPr>
              <a:endParaRPr lang="en-US" sz="2400">
                <a:solidFill>
                  <a:srgbClr val="00B485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Arc 52"/>
            <p:cNvSpPr/>
            <p:nvPr/>
          </p:nvSpPr>
          <p:spPr bwMode="auto">
            <a:xfrm rot="10800000">
              <a:off x="6480146" y="2163164"/>
              <a:ext cx="1740041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hangingPunct="0">
                <a:defRPr/>
              </a:pPr>
              <a:endParaRPr lang="en-US" sz="2400">
                <a:solidFill>
                  <a:srgbClr val="00B485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9" name="MH_SubTitle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92011" y="1531681"/>
            <a:ext cx="1728000" cy="3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88" tIns="60957" rIns="121888" bIns="60957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65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序列模型</a:t>
            </a:r>
            <a:endParaRPr lang="zh-CN" altLang="en-US" sz="1865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MH_SubTitle_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636087" y="4027958"/>
            <a:ext cx="1728000" cy="3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88" tIns="60957" rIns="121888" bIns="60957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65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DNN</a:t>
            </a:r>
            <a:r>
              <a:rPr lang="zh-CN" altLang="en-US" sz="1865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相关</a:t>
            </a:r>
            <a:endParaRPr lang="zh-CN" altLang="en-US" sz="1865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03973" y="1531681"/>
            <a:ext cx="1728000" cy="3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88" tIns="60957" rIns="121888" bIns="60957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65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LR</a:t>
            </a:r>
            <a:r>
              <a:rPr lang="zh-CN" altLang="en-US" sz="1865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模型</a:t>
            </a:r>
            <a:endParaRPr lang="zh-CN" altLang="en-US" sz="1865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MH_SubTitle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35957" y="4027958"/>
            <a:ext cx="1728000" cy="3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88" tIns="60957" rIns="121888" bIns="60957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65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树模型</a:t>
            </a:r>
            <a:endParaRPr lang="zh-CN" altLang="en-US" sz="1865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663696" y="2147127"/>
            <a:ext cx="1584000" cy="1584000"/>
            <a:chOff x="4229236" y="3968984"/>
            <a:chExt cx="792000" cy="792000"/>
          </a:xfrm>
        </p:grpSpPr>
        <p:sp>
          <p:nvSpPr>
            <p:cNvPr id="55" name="MH_Other_2"/>
            <p:cNvSpPr/>
            <p:nvPr>
              <p:custDataLst>
                <p:tags r:id="rId5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6" name="MH_Title_1"/>
            <p:cNvSpPr/>
            <p:nvPr>
              <p:custDataLst>
                <p:tags r:id="rId6"/>
              </p:custDataLst>
            </p:nvPr>
          </p:nvSpPr>
          <p:spPr>
            <a:xfrm>
              <a:off x="4355238" y="4094984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4265" dirty="0">
                  <a:latin typeface="Impact" panose="020B0806030902050204" pitchFamily="34" charset="0"/>
                </a:rPr>
                <a:t>01</a:t>
              </a:r>
              <a:endParaRPr lang="en-US" altLang="zh-CN" sz="2400" dirty="0">
                <a:latin typeface="Impact" panose="020B080603090205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984153" y="2147127"/>
            <a:ext cx="1584000" cy="1584000"/>
            <a:chOff x="4229236" y="3968984"/>
            <a:chExt cx="792000" cy="792000"/>
          </a:xfrm>
        </p:grpSpPr>
        <p:sp>
          <p:nvSpPr>
            <p:cNvPr id="58" name="MH_Other_2"/>
            <p:cNvSpPr/>
            <p:nvPr>
              <p:custDataLst>
                <p:tags r:id="rId7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9" name="MH_Title_1"/>
            <p:cNvSpPr/>
            <p:nvPr>
              <p:custDataLst>
                <p:tags r:id="rId8"/>
              </p:custDataLst>
            </p:nvPr>
          </p:nvSpPr>
          <p:spPr>
            <a:xfrm>
              <a:off x="4355238" y="4094984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4265" dirty="0">
                  <a:latin typeface="Impact" panose="020B0806030902050204" pitchFamily="34" charset="0"/>
                </a:rPr>
                <a:t>02</a:t>
              </a:r>
              <a:endParaRPr lang="en-US" altLang="zh-CN" sz="2400" dirty="0"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304611" y="2147127"/>
            <a:ext cx="1584000" cy="1584000"/>
            <a:chOff x="4229236" y="3968984"/>
            <a:chExt cx="792000" cy="792000"/>
          </a:xfrm>
        </p:grpSpPr>
        <p:sp>
          <p:nvSpPr>
            <p:cNvPr id="61" name="MH_Other_2"/>
            <p:cNvSpPr/>
            <p:nvPr>
              <p:custDataLst>
                <p:tags r:id="rId9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62" name="MH_Title_1"/>
            <p:cNvSpPr/>
            <p:nvPr>
              <p:custDataLst>
                <p:tags r:id="rId10"/>
              </p:custDataLst>
            </p:nvPr>
          </p:nvSpPr>
          <p:spPr>
            <a:xfrm>
              <a:off x="4355238" y="4094984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4265" dirty="0">
                  <a:latin typeface="Impact" panose="020B0806030902050204" pitchFamily="34" charset="0"/>
                </a:rPr>
                <a:t>03</a:t>
              </a:r>
              <a:endParaRPr lang="en-US" altLang="zh-CN" sz="2400" dirty="0">
                <a:latin typeface="Impact" panose="020B080603090205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8625069" y="2147127"/>
            <a:ext cx="1584000" cy="1584000"/>
            <a:chOff x="4229236" y="3968984"/>
            <a:chExt cx="792000" cy="792000"/>
          </a:xfrm>
        </p:grpSpPr>
        <p:sp>
          <p:nvSpPr>
            <p:cNvPr id="64" name="MH_Other_2"/>
            <p:cNvSpPr/>
            <p:nvPr>
              <p:custDataLst>
                <p:tags r:id="rId11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65" name="MH_Title_1"/>
            <p:cNvSpPr/>
            <p:nvPr>
              <p:custDataLst>
                <p:tags r:id="rId12"/>
              </p:custDataLst>
            </p:nvPr>
          </p:nvSpPr>
          <p:spPr>
            <a:xfrm>
              <a:off x="4355238" y="4094984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4265" dirty="0">
                  <a:latin typeface="Impact" panose="020B0806030902050204" pitchFamily="34" charset="0"/>
                </a:rPr>
                <a:t>04</a:t>
              </a:r>
              <a:endParaRPr lang="en-US" altLang="zh-CN" sz="2400" dirty="0"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02870" y="569595"/>
            <a:ext cx="119862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57175" y="161925"/>
            <a:ext cx="4558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sym typeface="+mn-ea"/>
              </a:rPr>
              <a:t>新闻推荐系统-上分技巧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7860" y="979170"/>
            <a:ext cx="6497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3. 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解题思路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-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排序</a:t>
            </a:r>
            <a:endParaRPr lang="zh-CN" alt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0790" y="1816735"/>
            <a:ext cx="9970770" cy="42462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/>
              <a:t>相关性特征</a:t>
            </a:r>
            <a:r>
              <a:rPr lang="zh-CN" altLang="en-US" sz="2000"/>
              <a:t>，可以理解为语义特征或者字面特征，用于描述用户和内容是否匹配。比较常见的匹配有；分类匹配、topic匹配、关键词匹配、媒体来源匹配等。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 b="1"/>
              <a:t>上下文特征</a:t>
            </a:r>
            <a:r>
              <a:rPr lang="zh-CN" altLang="en-US" sz="2000"/>
              <a:t>，包括用户的位置，时间，移动设备，联网状态等，这些就是bias特征，也能由此构建一些匹配特征。    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 b="1"/>
              <a:t>热度特征</a:t>
            </a:r>
            <a:r>
              <a:rPr lang="zh-CN" altLang="en-US" sz="2000"/>
              <a:t>，包括文章的ctr、分类热度、topic热度等，这种内容热度信息不仅在推荐特征中起着重要作用，而且在用户冷启动的时候也非常有效。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 b="1"/>
              <a:t>挖掘类特征</a:t>
            </a:r>
            <a:r>
              <a:rPr lang="zh-CN" altLang="en-US" sz="2000"/>
              <a:t>，例如协同特征，聚类特征等，这类特征并非考虑用户的历史，而是根据用户点击行为分析不同用户的相似性，比如点击相似、兴趣相似或者属于同一个类簇，从而获取到新颖的结果，扩展了模型的探索能力，也能有效的解决越推越窄的问题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02870" y="569595"/>
            <a:ext cx="119862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57175" y="161925"/>
            <a:ext cx="4558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sym typeface="+mn-ea"/>
              </a:rPr>
              <a:t>新闻推荐系统-上分技巧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7860" y="979170"/>
            <a:ext cx="6497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多视角学习</a:t>
            </a:r>
            <a:endParaRPr lang="zh-CN" alt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860" y="1377950"/>
            <a:ext cx="10980420" cy="50076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4348" y="941537"/>
            <a:ext cx="7178517" cy="2666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395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5395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Datawhale</a:t>
            </a:r>
            <a:endParaRPr lang="zh-CN" altLang="en-US" sz="5395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7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一个专注于AI领域的开源组织</a:t>
            </a:r>
            <a:endParaRPr lang="zh-CN" altLang="en-US" sz="287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7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了解更多竞赛干货分享</a:t>
            </a:r>
            <a:endParaRPr lang="zh-CN" altLang="en-US" sz="287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33310" y="1304689"/>
            <a:ext cx="930718" cy="852491"/>
          </a:xfrm>
          <a:prstGeom prst="rect">
            <a:avLst/>
          </a:prstGeom>
          <a:blipFill rotWithShape="1">
            <a:blip r:embed="rId1">
              <a:alphaModFix amt="71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2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15781" t="11667" r="16955" b="31289"/>
          <a:stretch>
            <a:fillRect/>
          </a:stretch>
        </p:blipFill>
        <p:spPr>
          <a:xfrm>
            <a:off x="7609511" y="3857625"/>
            <a:ext cx="2042630" cy="2006848"/>
          </a:xfrm>
          <a:prstGeom prst="rect">
            <a:avLst/>
          </a:prstGeom>
        </p:spPr>
      </p:pic>
      <p:pic>
        <p:nvPicPr>
          <p:cNvPr id="4" name="图片 3" descr="qrcode_for_gh_8df601c10cb4_3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712" y="3857625"/>
            <a:ext cx="1988576" cy="1988576"/>
          </a:xfrm>
          <a:prstGeom prst="rect">
            <a:avLst/>
          </a:prstGeom>
        </p:spPr>
      </p:pic>
      <p:pic>
        <p:nvPicPr>
          <p:cNvPr id="6" name="图片 5" descr="WechatIMG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369" y="3857625"/>
            <a:ext cx="2006848" cy="2006848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7739697" y="3126755"/>
            <a:ext cx="421773" cy="293109"/>
          </a:xfrm>
          <a:prstGeom prst="downArrow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16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656840" y="2668922"/>
            <a:ext cx="3228504" cy="1519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93745" y="386806"/>
            <a:ext cx="7006949" cy="508756"/>
            <a:chOff x="393745" y="386806"/>
            <a:chExt cx="7006949" cy="508756"/>
          </a:xfrm>
        </p:grpSpPr>
        <p:sp>
          <p:nvSpPr>
            <p:cNvPr id="51" name="文本框 50"/>
            <p:cNvSpPr txBox="1"/>
            <p:nvPr/>
          </p:nvSpPr>
          <p:spPr>
            <a:xfrm>
              <a:off x="393745" y="391831"/>
              <a:ext cx="1277577" cy="3987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个人介绍</a:t>
              </a:r>
              <a:endParaRPr lang="zh-CN" altLang="en-US" sz="2000" b="1"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734741" y="391831"/>
              <a:ext cx="156268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微软雅黑" panose="020B0503020204020204" charset="-122"/>
                  <a:ea typeface="微软雅黑" panose="020B0503020204020204" charset="-122"/>
                </a:rPr>
                <a:t>Datawhale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3237161" y="386806"/>
              <a:ext cx="168534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123117" y="391831"/>
              <a:ext cx="127757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538315" y="895562"/>
              <a:ext cx="94858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4829588" y="394174"/>
              <a:ext cx="127757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2" name="TextBox 5"/>
          <p:cNvSpPr txBox="1"/>
          <p:nvPr/>
        </p:nvSpPr>
        <p:spPr>
          <a:xfrm>
            <a:off x="3521700" y="2668731"/>
            <a:ext cx="2096000" cy="52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ID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：鱼遇雨欲语与余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3" name="TextBox 5"/>
          <p:cNvSpPr txBox="1"/>
          <p:nvPr/>
        </p:nvSpPr>
        <p:spPr>
          <a:xfrm>
            <a:off x="3521075" y="3251200"/>
            <a:ext cx="3596005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武汉大学硕士</a:t>
            </a:r>
            <a:endParaRPr lang="zh-CN" altLang="en-US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天池数据科学家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数据竞赛爱好者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7430" y="675640"/>
            <a:ext cx="6110605" cy="5819775"/>
          </a:xfrm>
          <a:prstGeom prst="rect">
            <a:avLst/>
          </a:prstGeom>
        </p:spPr>
      </p:pic>
      <p:pic>
        <p:nvPicPr>
          <p:cNvPr id="5" name="图片 4" descr="微信图片_20200807192655"/>
          <p:cNvPicPr>
            <a:picLocks noChangeAspect="1"/>
          </p:cNvPicPr>
          <p:nvPr/>
        </p:nvPicPr>
        <p:blipFill>
          <a:blip r:embed="rId2"/>
          <a:srcRect l="5880" t="8640" r="8900" b="-320"/>
          <a:stretch>
            <a:fillRect/>
          </a:stretch>
        </p:blipFill>
        <p:spPr>
          <a:xfrm>
            <a:off x="608965" y="1939925"/>
            <a:ext cx="2757805" cy="2977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02870" y="569595"/>
            <a:ext cx="119862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57175" y="161925"/>
            <a:ext cx="4558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新闻推荐系统-上分技巧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7860" y="979170"/>
            <a:ext cx="3756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本次直播的内容</a:t>
            </a:r>
            <a:endParaRPr lang="zh-CN" alt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57630" y="1914525"/>
            <a:ext cx="7394575" cy="2335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ts val="3500"/>
              </a:lnSpc>
              <a:buFont typeface="Wingdings" panose="05000000000000000000" charset="0"/>
              <a:buChar char="Ø"/>
            </a:pPr>
            <a:r>
              <a:rPr lang="en-US" altLang="zh-CN"/>
              <a:t>1. </a:t>
            </a:r>
            <a:r>
              <a:rPr lang="zh-CN" altLang="en-US"/>
              <a:t>问题描述</a:t>
            </a:r>
            <a:endParaRPr lang="en-US" altLang="zh-CN"/>
          </a:p>
          <a:p>
            <a:pPr marL="285750" indent="-285750" fontAlgn="auto">
              <a:lnSpc>
                <a:spcPts val="3500"/>
              </a:lnSpc>
              <a:buFont typeface="Wingdings" panose="05000000000000000000" charset="0"/>
              <a:buChar char="Ø"/>
            </a:pPr>
            <a:r>
              <a:rPr lang="en-US" altLang="zh-CN"/>
              <a:t>2. </a:t>
            </a:r>
            <a:r>
              <a:rPr lang="zh-CN" altLang="en-US"/>
              <a:t>数据探索性分析</a:t>
            </a:r>
            <a:endParaRPr lang="en-US" altLang="zh-CN"/>
          </a:p>
          <a:p>
            <a:pPr marL="285750" indent="-285750" fontAlgn="auto">
              <a:lnSpc>
                <a:spcPts val="3500"/>
              </a:lnSpc>
              <a:buFont typeface="Wingdings" panose="05000000000000000000" charset="0"/>
              <a:buChar char="Ø"/>
            </a:pPr>
            <a:r>
              <a:rPr lang="en-US" altLang="zh-CN"/>
              <a:t>3. </a:t>
            </a:r>
            <a:r>
              <a:rPr lang="zh-CN" altLang="en-US"/>
              <a:t>解题</a:t>
            </a:r>
            <a:r>
              <a:rPr lang="zh-CN" altLang="en-US"/>
              <a:t>思路</a:t>
            </a:r>
            <a:r>
              <a:rPr lang="en-US" altLang="zh-CN"/>
              <a:t>	</a:t>
            </a:r>
            <a:endParaRPr lang="en-US" altLang="zh-CN"/>
          </a:p>
          <a:p>
            <a:pPr marL="285750" indent="-285750" fontAlgn="auto">
              <a:lnSpc>
                <a:spcPts val="3500"/>
              </a:lnSpc>
              <a:buFont typeface="Wingdings" panose="05000000000000000000" charset="0"/>
              <a:buChar char="Ø"/>
            </a:pPr>
            <a:r>
              <a:rPr lang="en-US" altLang="zh-CN"/>
              <a:t>4. </a:t>
            </a:r>
            <a:r>
              <a:rPr lang="zh-CN" altLang="en-US"/>
              <a:t>多视角学习</a:t>
            </a:r>
            <a:endParaRPr lang="en-US" altLang="zh-CN"/>
          </a:p>
          <a:p>
            <a:pPr marL="285750" indent="-285750" fontAlgn="auto">
              <a:lnSpc>
                <a:spcPts val="3500"/>
              </a:lnSpc>
              <a:buFont typeface="Wingdings" panose="05000000000000000000" charset="0"/>
              <a:buChar char="Ø"/>
            </a:pPr>
            <a:r>
              <a:rPr lang="en-US" altLang="zh-CN"/>
              <a:t>5. </a:t>
            </a:r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260" y="979170"/>
            <a:ext cx="10316845" cy="517271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102870" y="569595"/>
            <a:ext cx="119862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57175" y="161925"/>
            <a:ext cx="4558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sym typeface="+mn-ea"/>
              </a:rPr>
              <a:t>新闻推荐系统-上分技巧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7860" y="979170"/>
            <a:ext cx="6497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问题描述</a:t>
            </a:r>
            <a:endParaRPr lang="zh-CN" alt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02870" y="569595"/>
            <a:ext cx="119862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57175" y="161925"/>
            <a:ext cx="4558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sym typeface="+mn-ea"/>
              </a:rPr>
              <a:t>新闻推荐系统-上分技巧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7860" y="979170"/>
            <a:ext cx="6497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问题描述</a:t>
            </a:r>
            <a:endParaRPr lang="zh-CN" alt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74" name="MH_SubTitle_2"/>
          <p:cNvSpPr/>
          <p:nvPr>
            <p:custDataLst>
              <p:tags r:id="rId1"/>
            </p:custDataLst>
          </p:nvPr>
        </p:nvSpPr>
        <p:spPr bwMode="auto">
          <a:xfrm>
            <a:off x="5941707" y="2218940"/>
            <a:ext cx="4250248" cy="562069"/>
          </a:xfrm>
          <a:custGeom>
            <a:avLst/>
            <a:gdLst>
              <a:gd name="T0" fmla="*/ 27367 w 3275513"/>
              <a:gd name="T1" fmla="*/ 0 h 431880"/>
              <a:gd name="T2" fmla="*/ 3058172 w 3275513"/>
              <a:gd name="T3" fmla="*/ 0 h 431880"/>
              <a:gd name="T4" fmla="*/ 3274013 w 3275513"/>
              <a:gd name="T5" fmla="*/ 215820 h 431880"/>
              <a:gd name="T6" fmla="*/ 3058172 w 3275513"/>
              <a:gd name="T7" fmla="*/ 431640 h 431880"/>
              <a:gd name="T8" fmla="*/ 873032 w 3275513"/>
              <a:gd name="T9" fmla="*/ 431640 h 431880"/>
              <a:gd name="T10" fmla="*/ 803886 w 3275513"/>
              <a:gd name="T11" fmla="*/ 355570 h 431880"/>
              <a:gd name="T12" fmla="*/ 69518 w 3275513"/>
              <a:gd name="T13" fmla="*/ 6269 h 431880"/>
              <a:gd name="T14" fmla="*/ 0 w 3275513"/>
              <a:gd name="T15" fmla="*/ 2757 h 4318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75513"/>
              <a:gd name="T25" fmla="*/ 0 h 431880"/>
              <a:gd name="T26" fmla="*/ 3275513 w 3275513"/>
              <a:gd name="T27" fmla="*/ 431880 h 4318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75513" h="431880">
                <a:moveTo>
                  <a:pt x="27379" y="0"/>
                </a:moveTo>
                <a:lnTo>
                  <a:pt x="3059573" y="0"/>
                </a:lnTo>
                <a:cubicBezTo>
                  <a:pt x="3178833" y="0"/>
                  <a:pt x="3275513" y="96680"/>
                  <a:pt x="3275513" y="215940"/>
                </a:cubicBezTo>
                <a:cubicBezTo>
                  <a:pt x="3275513" y="335200"/>
                  <a:pt x="3178833" y="431880"/>
                  <a:pt x="3059573" y="431880"/>
                </a:cubicBezTo>
                <a:lnTo>
                  <a:pt x="873431" y="431880"/>
                </a:lnTo>
                <a:lnTo>
                  <a:pt x="804255" y="355768"/>
                </a:lnTo>
                <a:cubicBezTo>
                  <a:pt x="611921" y="163433"/>
                  <a:pt x="355385" y="35300"/>
                  <a:pt x="69551" y="6272"/>
                </a:cubicBezTo>
                <a:lnTo>
                  <a:pt x="0" y="2760"/>
                </a:lnTo>
                <a:lnTo>
                  <a:pt x="27379" y="0"/>
                </a:ln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349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6108" tIns="68052" rIns="136108" bIns="68052" anchor="ctr"/>
          <a:p>
            <a:pPr algn="ctr"/>
            <a:r>
              <a:rPr lang="zh-CN" altLang="en-US" sz="2135" b="1" dirty="0">
                <a:solidFill>
                  <a:schemeClr val="accent1"/>
                </a:solidFill>
              </a:rPr>
              <a:t>            用户多样性</a:t>
            </a:r>
            <a:endParaRPr lang="zh-CN" altLang="en-US" sz="2135" b="1" dirty="0">
              <a:solidFill>
                <a:schemeClr val="accent1"/>
              </a:solidFill>
            </a:endParaRPr>
          </a:p>
        </p:txBody>
      </p:sp>
      <p:sp>
        <p:nvSpPr>
          <p:cNvPr id="13" name="MH_Title_1"/>
          <p:cNvSpPr/>
          <p:nvPr>
            <p:custDataLst>
              <p:tags r:id="rId2"/>
            </p:custDataLst>
          </p:nvPr>
        </p:nvSpPr>
        <p:spPr>
          <a:xfrm>
            <a:off x="4914353" y="2348003"/>
            <a:ext cx="2208000" cy="2208000"/>
          </a:xfrm>
          <a:prstGeom prst="donut">
            <a:avLst>
              <a:gd name="adj" fmla="val 6327"/>
            </a:avLst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349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6108" tIns="68052" rIns="136108" bIns="68052" anchor="ctr"/>
          <a:p>
            <a:pPr algn="ctr"/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10" name="MH_Text_1"/>
          <p:cNvSpPr/>
          <p:nvPr>
            <p:custDataLst>
              <p:tags r:id="rId3"/>
            </p:custDataLst>
          </p:nvPr>
        </p:nvSpPr>
        <p:spPr>
          <a:xfrm>
            <a:off x="7186295" y="3046730"/>
            <a:ext cx="3648075" cy="1037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597" tIns="0" rIns="178597" bIns="0" rtlCol="0" anchor="t">
            <a:noAutofit/>
          </a:bodyPr>
          <a:p>
            <a:pPr>
              <a:lnSpc>
                <a:spcPct val="130000"/>
              </a:lnSpc>
            </a:pPr>
            <a:r>
              <a:rPr lang="zh-CN" altLang="en-US" sz="173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不同的用户通常对新闻阅读有不同的兴趣，并且不同的用户可能会关注同一篇新闻文章的不同重点。这导致了他们可能会因为不同的兴趣而点击相同的新闻。</a:t>
            </a:r>
            <a:endParaRPr lang="zh-CN" altLang="en-US" sz="1735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MH_Text_1"/>
          <p:cNvSpPr/>
          <p:nvPr>
            <p:custDataLst>
              <p:tags r:id="rId4"/>
            </p:custDataLst>
          </p:nvPr>
        </p:nvSpPr>
        <p:spPr>
          <a:xfrm>
            <a:off x="1439628" y="2643950"/>
            <a:ext cx="3311513" cy="956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597" tIns="0" rIns="178597" bIns="0" rtlCol="0" anchor="t">
            <a:noAutofit/>
          </a:bodyPr>
          <a:p>
            <a:pPr>
              <a:lnSpc>
                <a:spcPct val="130000"/>
              </a:lnSpc>
            </a:pPr>
            <a:r>
              <a:rPr lang="zh-CN" altLang="en-US" sz="173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个新闻中通常会包含多种不同类型的信息，例如标题、正文、类别等等。而不同类型的信息特性差异很大。</a:t>
            </a:r>
            <a:endParaRPr lang="en-US" altLang="zh-CN" sz="1735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MH_Title_1"/>
          <p:cNvSpPr/>
          <p:nvPr>
            <p:custDataLst>
              <p:tags r:id="rId5"/>
            </p:custDataLst>
          </p:nvPr>
        </p:nvSpPr>
        <p:spPr>
          <a:xfrm>
            <a:off x="5442353" y="2876003"/>
            <a:ext cx="1152000" cy="1152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algn="ctr"/>
            <a:r>
              <a:rPr lang="en-US" altLang="zh-CN" sz="5335" dirty="0">
                <a:latin typeface="Impact" panose="020B0806030902050204" pitchFamily="34" charset="0"/>
              </a:rPr>
              <a:t>vs</a:t>
            </a:r>
            <a:endParaRPr lang="en-US" altLang="zh-CN" sz="5335" dirty="0">
              <a:latin typeface="Impact" panose="020B0806030902050204" pitchFamily="34" charset="0"/>
            </a:endParaRPr>
          </a:p>
        </p:txBody>
      </p:sp>
      <p:sp>
        <p:nvSpPr>
          <p:cNvPr id="3075" name="MH_SubTitle_1"/>
          <p:cNvSpPr/>
          <p:nvPr>
            <p:custDataLst>
              <p:tags r:id="rId6"/>
            </p:custDataLst>
          </p:nvPr>
        </p:nvSpPr>
        <p:spPr bwMode="auto">
          <a:xfrm>
            <a:off x="1943134" y="4156376"/>
            <a:ext cx="4256428" cy="562069"/>
          </a:xfrm>
          <a:custGeom>
            <a:avLst/>
            <a:gdLst>
              <a:gd name="T0" fmla="*/ 216036 w 3279285"/>
              <a:gd name="T1" fmla="*/ 0 h 431880"/>
              <a:gd name="T2" fmla="*/ 2354086 w 3279285"/>
              <a:gd name="T3" fmla="*/ 0 h 431880"/>
              <a:gd name="T4" fmla="*/ 2423293 w 3279285"/>
              <a:gd name="T5" fmla="*/ 76072 h 431880"/>
              <a:gd name="T6" fmla="*/ 3158326 w 3279285"/>
              <a:gd name="T7" fmla="*/ 425372 h 431880"/>
              <a:gd name="T8" fmla="*/ 3280755 w 3279285"/>
              <a:gd name="T9" fmla="*/ 431549 h 431880"/>
              <a:gd name="T10" fmla="*/ 3279845 w 3279285"/>
              <a:gd name="T11" fmla="*/ 431640 h 431880"/>
              <a:gd name="T12" fmla="*/ 216036 w 3279285"/>
              <a:gd name="T13" fmla="*/ 431640 h 431880"/>
              <a:gd name="T14" fmla="*/ 0 w 3279285"/>
              <a:gd name="T15" fmla="*/ 215820 h 431880"/>
              <a:gd name="T16" fmla="*/ 216036 w 3279285"/>
              <a:gd name="T17" fmla="*/ 0 h 4318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79285"/>
              <a:gd name="T28" fmla="*/ 0 h 431880"/>
              <a:gd name="T29" fmla="*/ 3279285 w 3279285"/>
              <a:gd name="T30" fmla="*/ 431880 h 4318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79285" h="431880">
                <a:moveTo>
                  <a:pt x="215940" y="0"/>
                </a:moveTo>
                <a:lnTo>
                  <a:pt x="2353030" y="0"/>
                </a:lnTo>
                <a:lnTo>
                  <a:pt x="2422207" y="76114"/>
                </a:lnTo>
                <a:cubicBezTo>
                  <a:pt x="2614541" y="268448"/>
                  <a:pt x="2871077" y="396581"/>
                  <a:pt x="3156910" y="425609"/>
                </a:cubicBezTo>
                <a:lnTo>
                  <a:pt x="3279285" y="431789"/>
                </a:lnTo>
                <a:lnTo>
                  <a:pt x="3278375" y="431880"/>
                </a:lnTo>
                <a:lnTo>
                  <a:pt x="215940" y="431880"/>
                </a:lnTo>
                <a:cubicBezTo>
                  <a:pt x="96680" y="431880"/>
                  <a:pt x="0" y="335200"/>
                  <a:pt x="0" y="215940"/>
                </a:cubicBezTo>
                <a:cubicBezTo>
                  <a:pt x="0" y="96680"/>
                  <a:pt x="96680" y="0"/>
                  <a:pt x="21594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349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6108" tIns="68052" rIns="136108" bIns="68052" anchor="ctr"/>
          <a:p>
            <a:r>
              <a:rPr lang="zh-CN" altLang="en-US" sz="2135" b="1" dirty="0">
                <a:solidFill>
                  <a:schemeClr val="accent2"/>
                </a:solidFill>
              </a:rPr>
              <a:t>       新闻多样性</a:t>
            </a:r>
            <a:endParaRPr lang="zh-CN" altLang="en-US" sz="2135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02870" y="569595"/>
            <a:ext cx="119862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57175" y="161925"/>
            <a:ext cx="4558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sym typeface="+mn-ea"/>
              </a:rPr>
              <a:t>新闻推荐系统-上分技巧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7860" y="979170"/>
            <a:ext cx="6497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探索性数据分析</a:t>
            </a:r>
            <a:endParaRPr lang="zh-CN" alt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89143" y="4470540"/>
            <a:ext cx="1029507" cy="1419277"/>
            <a:chOff x="3439461" y="3304273"/>
            <a:chExt cx="772130" cy="1064458"/>
          </a:xfrm>
        </p:grpSpPr>
        <p:sp>
          <p:nvSpPr>
            <p:cNvPr id="876" name="MH_Other_383"/>
            <p:cNvSpPr/>
            <p:nvPr>
              <p:custDataLst>
                <p:tags r:id="rId1"/>
              </p:custDataLst>
            </p:nvPr>
          </p:nvSpPr>
          <p:spPr>
            <a:xfrm rot="1800000">
              <a:off x="3439461" y="3304273"/>
              <a:ext cx="545211" cy="1064458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95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877" name="MH_Other_384"/>
            <p:cNvSpPr/>
            <p:nvPr>
              <p:custDataLst>
                <p:tags r:id="rId2"/>
              </p:custDataLst>
            </p:nvPr>
          </p:nvSpPr>
          <p:spPr>
            <a:xfrm rot="1800000">
              <a:off x="3667901" y="3364668"/>
              <a:ext cx="543690" cy="158537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91440" tIns="45720" rIns="91440" bIns="45720" anchor="ctr"/>
            <a:lstStyle/>
            <a:p>
              <a:pPr algn="ctr"/>
              <a:endParaRPr lang="zh-CN" altLang="en-US" sz="2400" kern="0">
                <a:solidFill>
                  <a:prstClr val="white"/>
                </a:solidFill>
              </a:endParaRPr>
            </a:p>
          </p:txBody>
        </p:sp>
        <p:sp>
          <p:nvSpPr>
            <p:cNvPr id="31109" name="MH_Other_387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2600000" flipV="1">
              <a:off x="3447630" y="3550383"/>
              <a:ext cx="528875" cy="57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>
                <a:defRPr sz="2400">
                  <a:solidFill>
                    <a:schemeClr val="accent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>
                  <a:latin typeface="Times New Roman" panose="02020603050405020304" pitchFamily="18" charset="0"/>
                  <a:ea typeface="微软雅黑" panose="020B0503020204020204" charset="-122"/>
                </a:defRPr>
              </a:lvl2pPr>
              <a:lvl3pPr marL="1143000" indent="-228600">
                <a:defRPr>
                  <a:latin typeface="Times New Roman" panose="02020603050405020304" pitchFamily="18" charset="0"/>
                  <a:ea typeface="微软雅黑" panose="020B0503020204020204" charset="-122"/>
                </a:defRPr>
              </a:lvl3pPr>
              <a:lvl4pPr marL="1600200" indent="-228600">
                <a:defRPr>
                  <a:latin typeface="Times New Roman" panose="02020603050405020304" pitchFamily="18" charset="0"/>
                  <a:ea typeface="微软雅黑" panose="020B0503020204020204" charset="-122"/>
                </a:defRPr>
              </a:lvl4pPr>
              <a:lvl5pPr marL="2057400" indent="-228600">
                <a:defRPr>
                  <a:latin typeface="Times New Roman" panose="02020603050405020304" pitchFamily="18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Times New Roman" panose="02020603050405020304" pitchFamily="18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Times New Roman" panose="02020603050405020304" pitchFamily="18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Times New Roman" panose="02020603050405020304" pitchFamily="18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Times New Roman" panose="02020603050405020304" pitchFamily="18" charset="0"/>
                  <a:ea typeface="微软雅黑" panose="020B0503020204020204" charset="-122"/>
                </a:defRPr>
              </a:lvl9pPr>
            </a:lstStyle>
            <a:p>
              <a:r>
                <a:rPr lang="en-US" altLang="zh-CN" sz="3600" dirty="0"/>
                <a:t>04</a:t>
              </a:r>
              <a:endParaRPr lang="zh-CN" altLang="en-US" sz="36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498919" y="3403573"/>
            <a:ext cx="1431563" cy="760975"/>
            <a:chOff x="5021793" y="2504043"/>
            <a:chExt cx="1073672" cy="570730"/>
          </a:xfrm>
        </p:grpSpPr>
        <p:sp>
          <p:nvSpPr>
            <p:cNvPr id="864" name="MH_Other_373"/>
            <p:cNvSpPr/>
            <p:nvPr>
              <p:custDataLst>
                <p:tags r:id="rId4"/>
              </p:custDataLst>
            </p:nvPr>
          </p:nvSpPr>
          <p:spPr>
            <a:xfrm rot="16200000">
              <a:off x="5289118" y="2242757"/>
              <a:ext cx="539024" cy="1073671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95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865" name="MH_Other_374"/>
            <p:cNvSpPr/>
            <p:nvPr>
              <p:custDataLst>
                <p:tags r:id="rId5"/>
              </p:custDataLst>
            </p:nvPr>
          </p:nvSpPr>
          <p:spPr>
            <a:xfrm rot="16200000">
              <a:off x="4832997" y="2698877"/>
              <a:ext cx="539024" cy="161432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</a:endParaRPr>
            </a:p>
          </p:txBody>
        </p:sp>
        <p:sp>
          <p:nvSpPr>
            <p:cNvPr id="31099" name="MH_Other_37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289832" y="2504043"/>
              <a:ext cx="581763" cy="57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9pPr>
            </a:lstStyle>
            <a:p>
              <a:pPr eaLnBrk="1" hangingPunct="1"/>
              <a:r>
                <a:rPr lang="en-US" altLang="zh-CN" sz="3600" dirty="0">
                  <a:solidFill>
                    <a:schemeClr val="accent2"/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4935" dirty="0">
                <a:solidFill>
                  <a:schemeClr val="accent2"/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27362" y="4470540"/>
            <a:ext cx="1029503" cy="1419277"/>
            <a:chOff x="4443078" y="3304273"/>
            <a:chExt cx="772127" cy="1064458"/>
          </a:xfrm>
        </p:grpSpPr>
        <p:sp>
          <p:nvSpPr>
            <p:cNvPr id="870" name="MH_Other_378"/>
            <p:cNvSpPr/>
            <p:nvPr>
              <p:custDataLst>
                <p:tags r:id="rId7"/>
              </p:custDataLst>
            </p:nvPr>
          </p:nvSpPr>
          <p:spPr>
            <a:xfrm rot="19800000">
              <a:off x="4671517" y="3304273"/>
              <a:ext cx="543688" cy="1064458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95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871" name="MH_Other_379"/>
            <p:cNvSpPr/>
            <p:nvPr>
              <p:custDataLst>
                <p:tags r:id="rId8"/>
              </p:custDataLst>
            </p:nvPr>
          </p:nvSpPr>
          <p:spPr>
            <a:xfrm rot="19800000">
              <a:off x="4443078" y="3364668"/>
              <a:ext cx="543688" cy="158537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91440" tIns="45720" rIns="91440" bIns="45720" anchor="ctr"/>
            <a:lstStyle/>
            <a:p>
              <a:pPr algn="ctr"/>
              <a:endParaRPr lang="zh-CN" altLang="en-US" sz="2400" kern="0">
                <a:solidFill>
                  <a:prstClr val="white"/>
                </a:solidFill>
              </a:endParaRPr>
            </a:p>
          </p:txBody>
        </p:sp>
        <p:sp>
          <p:nvSpPr>
            <p:cNvPr id="31104" name="MH_Other_38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 rot="9000000" flipV="1">
              <a:off x="4678232" y="3550383"/>
              <a:ext cx="530261" cy="57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>
                <a:defRPr sz="2400">
                  <a:solidFill>
                    <a:schemeClr val="accent1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>
                  <a:latin typeface="Times New Roman" panose="02020603050405020304" pitchFamily="18" charset="0"/>
                  <a:ea typeface="微软雅黑" panose="020B0503020204020204" charset="-122"/>
                </a:defRPr>
              </a:lvl2pPr>
              <a:lvl3pPr marL="1143000" indent="-228600">
                <a:defRPr>
                  <a:latin typeface="Times New Roman" panose="02020603050405020304" pitchFamily="18" charset="0"/>
                  <a:ea typeface="微软雅黑" panose="020B0503020204020204" charset="-122"/>
                </a:defRPr>
              </a:lvl3pPr>
              <a:lvl4pPr marL="1600200" indent="-228600">
                <a:defRPr>
                  <a:latin typeface="Times New Roman" panose="02020603050405020304" pitchFamily="18" charset="0"/>
                  <a:ea typeface="微软雅黑" panose="020B0503020204020204" charset="-122"/>
                </a:defRPr>
              </a:lvl4pPr>
              <a:lvl5pPr marL="2057400" indent="-228600">
                <a:defRPr>
                  <a:latin typeface="Times New Roman" panose="02020603050405020304" pitchFamily="18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Times New Roman" panose="02020603050405020304" pitchFamily="18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Times New Roman" panose="02020603050405020304" pitchFamily="18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Times New Roman" panose="02020603050405020304" pitchFamily="18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Times New Roman" panose="02020603050405020304" pitchFamily="18" charset="0"/>
                  <a:ea typeface="微软雅黑" panose="020B0503020204020204" charset="-122"/>
                </a:defRPr>
              </a:lvl9pPr>
            </a:lstStyle>
            <a:p>
              <a:r>
                <a:rPr lang="en-US" altLang="zh-CN" sz="3600" dirty="0"/>
                <a:t>03</a:t>
              </a:r>
              <a:endParaRPr lang="zh-CN" altLang="en-US" sz="36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215464" y="3411623"/>
            <a:ext cx="1431563" cy="718700"/>
            <a:chOff x="2559202" y="2510082"/>
            <a:chExt cx="1073672" cy="539025"/>
          </a:xfrm>
        </p:grpSpPr>
        <p:sp>
          <p:nvSpPr>
            <p:cNvPr id="846" name="MH_Other_358"/>
            <p:cNvSpPr/>
            <p:nvPr>
              <p:custDataLst>
                <p:tags r:id="rId10"/>
              </p:custDataLst>
            </p:nvPr>
          </p:nvSpPr>
          <p:spPr>
            <a:xfrm rot="5400000">
              <a:off x="2826526" y="2242759"/>
              <a:ext cx="539024" cy="1073672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95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31084" name="MH_Other_362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 rot="10800000" flipV="1">
              <a:off x="2804396" y="2543001"/>
              <a:ext cx="583285" cy="471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>
                <a:defRPr sz="2400">
                  <a:solidFill>
                    <a:schemeClr val="accent1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>
                  <a:latin typeface="Times New Roman" panose="02020603050405020304" pitchFamily="18" charset="0"/>
                  <a:ea typeface="微软雅黑" panose="020B0503020204020204" charset="-122"/>
                </a:defRPr>
              </a:lvl2pPr>
              <a:lvl3pPr marL="1143000" indent="-228600">
                <a:defRPr>
                  <a:latin typeface="Times New Roman" panose="02020603050405020304" pitchFamily="18" charset="0"/>
                  <a:ea typeface="微软雅黑" panose="020B0503020204020204" charset="-122"/>
                </a:defRPr>
              </a:lvl3pPr>
              <a:lvl4pPr marL="1600200" indent="-228600">
                <a:defRPr>
                  <a:latin typeface="Times New Roman" panose="02020603050405020304" pitchFamily="18" charset="0"/>
                  <a:ea typeface="微软雅黑" panose="020B0503020204020204" charset="-122"/>
                </a:defRPr>
              </a:lvl4pPr>
              <a:lvl5pPr marL="2057400" indent="-228600">
                <a:defRPr>
                  <a:latin typeface="Times New Roman" panose="02020603050405020304" pitchFamily="18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Times New Roman" panose="02020603050405020304" pitchFamily="18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Times New Roman" panose="02020603050405020304" pitchFamily="18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Times New Roman" panose="02020603050405020304" pitchFamily="18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Times New Roman" panose="02020603050405020304" pitchFamily="18" charset="0"/>
                  <a:ea typeface="微软雅黑" panose="020B0503020204020204" charset="-122"/>
                </a:defRPr>
              </a:lvl9pPr>
            </a:lstStyle>
            <a:p>
              <a:r>
                <a:rPr lang="en-US" altLang="zh-CN" sz="3600" dirty="0"/>
                <a:t>05</a:t>
              </a:r>
              <a:endParaRPr lang="zh-CN" altLang="en-US" sz="3600" dirty="0"/>
            </a:p>
          </p:txBody>
        </p:sp>
        <p:sp>
          <p:nvSpPr>
            <p:cNvPr id="847" name="MH_Other_359"/>
            <p:cNvSpPr/>
            <p:nvPr>
              <p:custDataLst>
                <p:tags r:id="rId12"/>
              </p:custDataLst>
            </p:nvPr>
          </p:nvSpPr>
          <p:spPr>
            <a:xfrm rot="5400000">
              <a:off x="3283407" y="2699639"/>
              <a:ext cx="539024" cy="159909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91440" tIns="45720" rIns="91440" bIns="45720" anchor="ctr"/>
            <a:lstStyle/>
            <a:p>
              <a:pPr algn="ctr"/>
              <a:endParaRPr lang="zh-CN" altLang="en-US" sz="2400" kern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89143" y="1652160"/>
            <a:ext cx="1029507" cy="1419277"/>
            <a:chOff x="3439461" y="1190457"/>
            <a:chExt cx="772130" cy="1064458"/>
          </a:xfrm>
        </p:grpSpPr>
        <p:sp>
          <p:nvSpPr>
            <p:cNvPr id="852" name="MH_Other_363"/>
            <p:cNvSpPr/>
            <p:nvPr>
              <p:custDataLst>
                <p:tags r:id="rId13"/>
              </p:custDataLst>
            </p:nvPr>
          </p:nvSpPr>
          <p:spPr>
            <a:xfrm rot="9000000">
              <a:off x="3439461" y="1190457"/>
              <a:ext cx="545211" cy="1064458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95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31089" name="MH_Other_367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 rot="9000000" flipV="1">
              <a:off x="3447630" y="1436567"/>
              <a:ext cx="528875" cy="57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9pPr>
            </a:lstStyle>
            <a:p>
              <a:pPr eaLnBrk="1" hangingPunct="1"/>
              <a:r>
                <a:rPr lang="en-US" altLang="zh-CN" sz="3600" dirty="0">
                  <a:solidFill>
                    <a:schemeClr val="accent2"/>
                  </a:solidFill>
                  <a:latin typeface="Impact" panose="020B0806030902050204" pitchFamily="34" charset="0"/>
                  <a:ea typeface="+mn-ea"/>
                </a:rPr>
                <a:t>06</a:t>
              </a:r>
              <a:endParaRPr lang="zh-CN" altLang="en-US" sz="3600" dirty="0">
                <a:solidFill>
                  <a:schemeClr val="accent2"/>
                </a:solidFill>
                <a:latin typeface="Impact" panose="020B0806030902050204" pitchFamily="34" charset="0"/>
                <a:ea typeface="+mn-ea"/>
              </a:endParaRPr>
            </a:p>
          </p:txBody>
        </p:sp>
        <p:sp>
          <p:nvSpPr>
            <p:cNvPr id="853" name="MH_Other_364"/>
            <p:cNvSpPr/>
            <p:nvPr>
              <p:custDataLst>
                <p:tags r:id="rId15"/>
              </p:custDataLst>
            </p:nvPr>
          </p:nvSpPr>
          <p:spPr>
            <a:xfrm rot="9000000">
              <a:off x="3667901" y="2034474"/>
              <a:ext cx="543690" cy="15853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91440" tIns="45720" rIns="91440" bIns="45720" anchor="ctr"/>
            <a:lstStyle/>
            <a:p>
              <a:pPr algn="ctr"/>
              <a:endParaRPr lang="zh-CN" altLang="en-US" sz="2400" kern="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727362" y="1652160"/>
            <a:ext cx="1029503" cy="1419277"/>
            <a:chOff x="4443078" y="1190457"/>
            <a:chExt cx="772127" cy="1064458"/>
          </a:xfrm>
        </p:grpSpPr>
        <p:sp>
          <p:nvSpPr>
            <p:cNvPr id="858" name="MH_Other_368"/>
            <p:cNvSpPr/>
            <p:nvPr>
              <p:custDataLst>
                <p:tags r:id="rId16"/>
              </p:custDataLst>
            </p:nvPr>
          </p:nvSpPr>
          <p:spPr>
            <a:xfrm rot="12600000">
              <a:off x="4671517" y="1190457"/>
              <a:ext cx="543688" cy="1064458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95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31094" name="MH_Other_372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 rot="12600000" flipV="1">
              <a:off x="4702335" y="1436567"/>
              <a:ext cx="482055" cy="57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9pPr>
            </a:lstStyle>
            <a:p>
              <a:pPr eaLnBrk="1" hangingPunct="1"/>
              <a:r>
                <a:rPr lang="en-US" altLang="zh-CN" sz="3600" dirty="0">
                  <a:solidFill>
                    <a:schemeClr val="accent1"/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600" dirty="0">
                <a:solidFill>
                  <a:schemeClr val="accent1"/>
                </a:solidFill>
                <a:latin typeface="Impact" panose="020B0806030902050204" pitchFamily="34" charset="0"/>
                <a:ea typeface="+mn-ea"/>
              </a:endParaRPr>
            </a:p>
          </p:txBody>
        </p:sp>
        <p:sp>
          <p:nvSpPr>
            <p:cNvPr id="859" name="MH_Other_369"/>
            <p:cNvSpPr/>
            <p:nvPr>
              <p:custDataLst>
                <p:tags r:id="rId18"/>
              </p:custDataLst>
            </p:nvPr>
          </p:nvSpPr>
          <p:spPr>
            <a:xfrm rot="12600000">
              <a:off x="4443078" y="2034474"/>
              <a:ext cx="543688" cy="15853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537376" y="2827807"/>
            <a:ext cx="2073227" cy="1884316"/>
            <a:chOff x="3550636" y="2072220"/>
            <a:chExt cx="1554920" cy="1413237"/>
          </a:xfrm>
        </p:grpSpPr>
        <p:sp>
          <p:nvSpPr>
            <p:cNvPr id="30723" name="MH_Other_1"/>
            <p:cNvSpPr/>
            <p:nvPr>
              <p:custDataLst>
                <p:tags r:id="rId19"/>
              </p:custDataLst>
            </p:nvPr>
          </p:nvSpPr>
          <p:spPr bwMode="auto">
            <a:xfrm>
              <a:off x="4927373" y="2778838"/>
              <a:ext cx="111175" cy="253658"/>
            </a:xfrm>
            <a:custGeom>
              <a:avLst/>
              <a:gdLst>
                <a:gd name="T0" fmla="*/ 2147483646 w 138"/>
                <a:gd name="T1" fmla="*/ 2147483646 h 317"/>
                <a:gd name="T2" fmla="*/ 2147483646 w 138"/>
                <a:gd name="T3" fmla="*/ 2147483646 h 317"/>
                <a:gd name="T4" fmla="*/ 2147483646 w 138"/>
                <a:gd name="T5" fmla="*/ 2147483646 h 317"/>
                <a:gd name="T6" fmla="*/ 2147483646 w 138"/>
                <a:gd name="T7" fmla="*/ 2147483646 h 317"/>
                <a:gd name="T8" fmla="*/ 2147483646 w 138"/>
                <a:gd name="T9" fmla="*/ 2147483646 h 317"/>
                <a:gd name="T10" fmla="*/ 2147483646 w 138"/>
                <a:gd name="T11" fmla="*/ 2147483646 h 317"/>
                <a:gd name="T12" fmla="*/ 2147483646 w 138"/>
                <a:gd name="T13" fmla="*/ 2147483646 h 317"/>
                <a:gd name="T14" fmla="*/ 2147483646 w 138"/>
                <a:gd name="T15" fmla="*/ 2147483646 h 317"/>
                <a:gd name="T16" fmla="*/ 2147483646 w 138"/>
                <a:gd name="T17" fmla="*/ 0 h 317"/>
                <a:gd name="T18" fmla="*/ 2147483646 w 138"/>
                <a:gd name="T19" fmla="*/ 0 h 317"/>
                <a:gd name="T20" fmla="*/ 2147483646 w 138"/>
                <a:gd name="T21" fmla="*/ 0 h 317"/>
                <a:gd name="T22" fmla="*/ 2147483646 w 138"/>
                <a:gd name="T23" fmla="*/ 0 h 317"/>
                <a:gd name="T24" fmla="*/ 2147483646 w 138"/>
                <a:gd name="T25" fmla="*/ 0 h 317"/>
                <a:gd name="T26" fmla="*/ 2147483646 w 138"/>
                <a:gd name="T27" fmla="*/ 0 h 317"/>
                <a:gd name="T28" fmla="*/ 2147483646 w 138"/>
                <a:gd name="T29" fmla="*/ 0 h 317"/>
                <a:gd name="T30" fmla="*/ 2147483646 w 138"/>
                <a:gd name="T31" fmla="*/ 0 h 317"/>
                <a:gd name="T32" fmla="*/ 2147483646 w 138"/>
                <a:gd name="T33" fmla="*/ 0 h 317"/>
                <a:gd name="T34" fmla="*/ 2147483646 w 138"/>
                <a:gd name="T35" fmla="*/ 0 h 317"/>
                <a:gd name="T36" fmla="*/ 2147483646 w 138"/>
                <a:gd name="T37" fmla="*/ 0 h 317"/>
                <a:gd name="T38" fmla="*/ 2147483646 w 138"/>
                <a:gd name="T39" fmla="*/ 2147483646 h 317"/>
                <a:gd name="T40" fmla="*/ 2147483646 w 138"/>
                <a:gd name="T41" fmla="*/ 2147483646 h 317"/>
                <a:gd name="T42" fmla="*/ 2147483646 w 138"/>
                <a:gd name="T43" fmla="*/ 2147483646 h 317"/>
                <a:gd name="T44" fmla="*/ 2147483646 w 138"/>
                <a:gd name="T45" fmla="*/ 2147483646 h 317"/>
                <a:gd name="T46" fmla="*/ 2147483646 w 138"/>
                <a:gd name="T47" fmla="*/ 2147483646 h 317"/>
                <a:gd name="T48" fmla="*/ 2147483646 w 138"/>
                <a:gd name="T49" fmla="*/ 2147483646 h 317"/>
                <a:gd name="T50" fmla="*/ 2147483646 w 138"/>
                <a:gd name="T51" fmla="*/ 2147483646 h 317"/>
                <a:gd name="T52" fmla="*/ 2147483646 w 138"/>
                <a:gd name="T53" fmla="*/ 2147483646 h 317"/>
                <a:gd name="T54" fmla="*/ 2147483646 w 138"/>
                <a:gd name="T55" fmla="*/ 2147483646 h 317"/>
                <a:gd name="T56" fmla="*/ 2147483646 w 138"/>
                <a:gd name="T57" fmla="*/ 2147483646 h 317"/>
                <a:gd name="T58" fmla="*/ 2147483646 w 138"/>
                <a:gd name="T59" fmla="*/ 2147483646 h 317"/>
                <a:gd name="T60" fmla="*/ 2147483646 w 138"/>
                <a:gd name="T61" fmla="*/ 2147483646 h 317"/>
                <a:gd name="T62" fmla="*/ 0 w 138"/>
                <a:gd name="T63" fmla="*/ 2147483646 h 317"/>
                <a:gd name="T64" fmla="*/ 592366478 w 138"/>
                <a:gd name="T65" fmla="*/ 2147483646 h 317"/>
                <a:gd name="T66" fmla="*/ 2147483646 w 138"/>
                <a:gd name="T67" fmla="*/ 2147483646 h 317"/>
                <a:gd name="T68" fmla="*/ 2147483646 w 138"/>
                <a:gd name="T69" fmla="*/ 2147483646 h 317"/>
                <a:gd name="T70" fmla="*/ 2147483646 w 138"/>
                <a:gd name="T71" fmla="*/ 2147483646 h 317"/>
                <a:gd name="T72" fmla="*/ 2147483646 w 138"/>
                <a:gd name="T73" fmla="*/ 2147483646 h 317"/>
                <a:gd name="T74" fmla="*/ 2147483646 w 138"/>
                <a:gd name="T75" fmla="*/ 2147483646 h 317"/>
                <a:gd name="T76" fmla="*/ 2147483646 w 138"/>
                <a:gd name="T77" fmla="*/ 2147483646 h 317"/>
                <a:gd name="T78" fmla="*/ 2147483646 w 138"/>
                <a:gd name="T79" fmla="*/ 2147483646 h 317"/>
                <a:gd name="T80" fmla="*/ 2147483646 w 138"/>
                <a:gd name="T81" fmla="*/ 2147483646 h 31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8" h="317">
                  <a:moveTo>
                    <a:pt x="89" y="276"/>
                  </a:moveTo>
                  <a:cubicBezTo>
                    <a:pt x="99" y="261"/>
                    <a:pt x="104" y="244"/>
                    <a:pt x="104" y="226"/>
                  </a:cubicBezTo>
                  <a:cubicBezTo>
                    <a:pt x="103" y="226"/>
                    <a:pt x="103" y="226"/>
                    <a:pt x="103" y="226"/>
                  </a:cubicBezTo>
                  <a:cubicBezTo>
                    <a:pt x="113" y="210"/>
                    <a:pt x="117" y="191"/>
                    <a:pt x="116" y="172"/>
                  </a:cubicBezTo>
                  <a:cubicBezTo>
                    <a:pt x="124" y="156"/>
                    <a:pt x="128" y="138"/>
                    <a:pt x="125" y="119"/>
                  </a:cubicBezTo>
                  <a:cubicBezTo>
                    <a:pt x="132" y="102"/>
                    <a:pt x="134" y="84"/>
                    <a:pt x="130" y="66"/>
                  </a:cubicBezTo>
                  <a:cubicBezTo>
                    <a:pt x="137" y="49"/>
                    <a:pt x="138" y="30"/>
                    <a:pt x="133" y="12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4" y="8"/>
                    <a:pt x="134" y="4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2"/>
                    <a:pt x="53" y="4"/>
                    <a:pt x="53" y="7"/>
                  </a:cubicBezTo>
                  <a:cubicBezTo>
                    <a:pt x="53" y="14"/>
                    <a:pt x="54" y="24"/>
                    <a:pt x="56" y="32"/>
                  </a:cubicBezTo>
                  <a:cubicBezTo>
                    <a:pt x="53" y="40"/>
                    <a:pt x="51" y="48"/>
                    <a:pt x="51" y="56"/>
                  </a:cubicBezTo>
                  <a:cubicBezTo>
                    <a:pt x="50" y="64"/>
                    <a:pt x="51" y="73"/>
                    <a:pt x="53" y="82"/>
                  </a:cubicBezTo>
                  <a:cubicBezTo>
                    <a:pt x="49" y="89"/>
                    <a:pt x="47" y="97"/>
                    <a:pt x="46" y="106"/>
                  </a:cubicBezTo>
                  <a:cubicBezTo>
                    <a:pt x="45" y="113"/>
                    <a:pt x="45" y="122"/>
                    <a:pt x="46" y="130"/>
                  </a:cubicBezTo>
                  <a:cubicBezTo>
                    <a:pt x="42" y="137"/>
                    <a:pt x="40" y="145"/>
                    <a:pt x="38" y="153"/>
                  </a:cubicBezTo>
                  <a:cubicBezTo>
                    <a:pt x="37" y="160"/>
                    <a:pt x="36" y="170"/>
                    <a:pt x="37" y="178"/>
                  </a:cubicBezTo>
                  <a:cubicBezTo>
                    <a:pt x="32" y="186"/>
                    <a:pt x="29" y="193"/>
                    <a:pt x="27" y="201"/>
                  </a:cubicBezTo>
                  <a:cubicBezTo>
                    <a:pt x="25" y="209"/>
                    <a:pt x="24" y="218"/>
                    <a:pt x="24" y="226"/>
                  </a:cubicBezTo>
                  <a:cubicBezTo>
                    <a:pt x="19" y="233"/>
                    <a:pt x="16" y="241"/>
                    <a:pt x="13" y="249"/>
                  </a:cubicBezTo>
                  <a:cubicBezTo>
                    <a:pt x="11" y="256"/>
                    <a:pt x="9" y="264"/>
                    <a:pt x="9" y="273"/>
                  </a:cubicBezTo>
                  <a:cubicBezTo>
                    <a:pt x="5" y="278"/>
                    <a:pt x="2" y="282"/>
                    <a:pt x="0" y="288"/>
                  </a:cubicBezTo>
                  <a:cubicBezTo>
                    <a:pt x="1" y="288"/>
                    <a:pt x="1" y="288"/>
                    <a:pt x="1" y="288"/>
                  </a:cubicBezTo>
                  <a:cubicBezTo>
                    <a:pt x="19" y="295"/>
                    <a:pt x="19" y="295"/>
                    <a:pt x="19" y="295"/>
                  </a:cubicBezTo>
                  <a:cubicBezTo>
                    <a:pt x="20" y="296"/>
                    <a:pt x="20" y="296"/>
                    <a:pt x="20" y="296"/>
                  </a:cubicBezTo>
                  <a:cubicBezTo>
                    <a:pt x="52" y="308"/>
                    <a:pt x="52" y="308"/>
                    <a:pt x="52" y="308"/>
                  </a:cubicBezTo>
                  <a:cubicBezTo>
                    <a:pt x="54" y="309"/>
                    <a:pt x="54" y="309"/>
                    <a:pt x="54" y="309"/>
                  </a:cubicBezTo>
                  <a:cubicBezTo>
                    <a:pt x="75" y="317"/>
                    <a:pt x="75" y="317"/>
                    <a:pt x="75" y="317"/>
                  </a:cubicBezTo>
                  <a:cubicBezTo>
                    <a:pt x="76" y="317"/>
                    <a:pt x="76" y="317"/>
                    <a:pt x="76" y="317"/>
                  </a:cubicBezTo>
                  <a:cubicBezTo>
                    <a:pt x="76" y="317"/>
                    <a:pt x="76" y="317"/>
                    <a:pt x="76" y="317"/>
                  </a:cubicBezTo>
                  <a:cubicBezTo>
                    <a:pt x="84" y="305"/>
                    <a:pt x="88" y="291"/>
                    <a:pt x="89" y="276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24" name="MH_Other_2"/>
            <p:cNvSpPr/>
            <p:nvPr>
              <p:custDataLst>
                <p:tags r:id="rId20"/>
              </p:custDataLst>
            </p:nvPr>
          </p:nvSpPr>
          <p:spPr bwMode="auto">
            <a:xfrm>
              <a:off x="4933464" y="2830174"/>
              <a:ext cx="102036" cy="166086"/>
            </a:xfrm>
            <a:custGeom>
              <a:avLst/>
              <a:gdLst>
                <a:gd name="T0" fmla="*/ 2147483646 w 126"/>
                <a:gd name="T1" fmla="*/ 2147483646 h 208"/>
                <a:gd name="T2" fmla="*/ 2147483646 w 126"/>
                <a:gd name="T3" fmla="*/ 2147483646 h 208"/>
                <a:gd name="T4" fmla="*/ 2147483646 w 126"/>
                <a:gd name="T5" fmla="*/ 2147483646 h 208"/>
                <a:gd name="T6" fmla="*/ 2147483646 w 126"/>
                <a:gd name="T7" fmla="*/ 2147483646 h 208"/>
                <a:gd name="T8" fmla="*/ 0 w 126"/>
                <a:gd name="T9" fmla="*/ 2147483646 h 208"/>
                <a:gd name="T10" fmla="*/ 599277274 w 126"/>
                <a:gd name="T11" fmla="*/ 2147483646 h 208"/>
                <a:gd name="T12" fmla="*/ 2147483646 w 126"/>
                <a:gd name="T13" fmla="*/ 2147483646 h 208"/>
                <a:gd name="T14" fmla="*/ 2147483646 w 126"/>
                <a:gd name="T15" fmla="*/ 2147483646 h 208"/>
                <a:gd name="T16" fmla="*/ 2147483646 w 126"/>
                <a:gd name="T17" fmla="*/ 2147483646 h 208"/>
                <a:gd name="T18" fmla="*/ 2147483646 w 126"/>
                <a:gd name="T19" fmla="*/ 2147483646 h 208"/>
                <a:gd name="T20" fmla="*/ 2147483646 w 126"/>
                <a:gd name="T21" fmla="*/ 2147483646 h 208"/>
                <a:gd name="T22" fmla="*/ 2147483646 w 126"/>
                <a:gd name="T23" fmla="*/ 2147483646 h 208"/>
                <a:gd name="T24" fmla="*/ 2147483646 w 126"/>
                <a:gd name="T25" fmla="*/ 2147483646 h 208"/>
                <a:gd name="T26" fmla="*/ 2147483646 w 126"/>
                <a:gd name="T27" fmla="*/ 0 h 208"/>
                <a:gd name="T28" fmla="*/ 2147483646 w 126"/>
                <a:gd name="T29" fmla="*/ 1185529125 h 208"/>
                <a:gd name="T30" fmla="*/ 2147483646 w 126"/>
                <a:gd name="T31" fmla="*/ 2147483646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6" h="208">
                  <a:moveTo>
                    <a:pt x="98" y="78"/>
                  </a:moveTo>
                  <a:cubicBezTo>
                    <a:pt x="77" y="102"/>
                    <a:pt x="67" y="111"/>
                    <a:pt x="67" y="111"/>
                  </a:cubicBezTo>
                  <a:cubicBezTo>
                    <a:pt x="67" y="111"/>
                    <a:pt x="57" y="120"/>
                    <a:pt x="34" y="141"/>
                  </a:cubicBezTo>
                  <a:cubicBezTo>
                    <a:pt x="19" y="154"/>
                    <a:pt x="9" y="168"/>
                    <a:pt x="4" y="184"/>
                  </a:cubicBezTo>
                  <a:cubicBezTo>
                    <a:pt x="2" y="191"/>
                    <a:pt x="0" y="199"/>
                    <a:pt x="0" y="208"/>
                  </a:cubicBezTo>
                  <a:cubicBezTo>
                    <a:pt x="1" y="206"/>
                    <a:pt x="1" y="206"/>
                    <a:pt x="1" y="206"/>
                  </a:cubicBezTo>
                  <a:cubicBezTo>
                    <a:pt x="3" y="180"/>
                    <a:pt x="13" y="161"/>
                    <a:pt x="35" y="142"/>
                  </a:cubicBezTo>
                  <a:cubicBezTo>
                    <a:pt x="58" y="121"/>
                    <a:pt x="67" y="112"/>
                    <a:pt x="68" y="112"/>
                  </a:cubicBezTo>
                  <a:cubicBezTo>
                    <a:pt x="68" y="112"/>
                    <a:pt x="78" y="103"/>
                    <a:pt x="99" y="79"/>
                  </a:cubicBezTo>
                  <a:cubicBezTo>
                    <a:pt x="106" y="72"/>
                    <a:pt x="111" y="64"/>
                    <a:pt x="115" y="56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6" y="54"/>
                    <a:pt x="116" y="54"/>
                    <a:pt x="116" y="54"/>
                  </a:cubicBezTo>
                  <a:cubicBezTo>
                    <a:pt x="116" y="54"/>
                    <a:pt x="116" y="54"/>
                    <a:pt x="116" y="54"/>
                  </a:cubicBezTo>
                  <a:cubicBezTo>
                    <a:pt x="123" y="37"/>
                    <a:pt x="125" y="19"/>
                    <a:pt x="121" y="0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6" y="30"/>
                    <a:pt x="119" y="56"/>
                    <a:pt x="98" y="78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25" name="MH_Other_3"/>
            <p:cNvSpPr/>
            <p:nvPr>
              <p:custDataLst>
                <p:tags r:id="rId21"/>
              </p:custDataLst>
            </p:nvPr>
          </p:nvSpPr>
          <p:spPr bwMode="auto">
            <a:xfrm>
              <a:off x="4927372" y="2873962"/>
              <a:ext cx="103559" cy="134378"/>
            </a:xfrm>
            <a:custGeom>
              <a:avLst/>
              <a:gdLst>
                <a:gd name="T0" fmla="*/ 0 w 128"/>
                <a:gd name="T1" fmla="*/ 2147483646 h 169"/>
                <a:gd name="T2" fmla="*/ 598877082 w 128"/>
                <a:gd name="T3" fmla="*/ 2147483646 h 169"/>
                <a:gd name="T4" fmla="*/ 2147483646 w 128"/>
                <a:gd name="T5" fmla="*/ 2147483646 h 169"/>
                <a:gd name="T6" fmla="*/ 2147483646 w 128"/>
                <a:gd name="T7" fmla="*/ 2147483646 h 169"/>
                <a:gd name="T8" fmla="*/ 2147483646 w 128"/>
                <a:gd name="T9" fmla="*/ 2147483646 h 169"/>
                <a:gd name="T10" fmla="*/ 2147483646 w 128"/>
                <a:gd name="T11" fmla="*/ 2147483646 h 169"/>
                <a:gd name="T12" fmla="*/ 2147483646 w 128"/>
                <a:gd name="T13" fmla="*/ 2147483646 h 169"/>
                <a:gd name="T14" fmla="*/ 2147483646 w 128"/>
                <a:gd name="T15" fmla="*/ 2147483646 h 169"/>
                <a:gd name="T16" fmla="*/ 2147483646 w 128"/>
                <a:gd name="T17" fmla="*/ 0 h 169"/>
                <a:gd name="T18" fmla="*/ 2147483646 w 128"/>
                <a:gd name="T19" fmla="*/ 1176292025 h 169"/>
                <a:gd name="T20" fmla="*/ 2147483646 w 128"/>
                <a:gd name="T21" fmla="*/ 2147483646 h 169"/>
                <a:gd name="T22" fmla="*/ 2147483646 w 128"/>
                <a:gd name="T23" fmla="*/ 2147483646 h 169"/>
                <a:gd name="T24" fmla="*/ 2147483646 w 128"/>
                <a:gd name="T25" fmla="*/ 2147483646 h 169"/>
                <a:gd name="T26" fmla="*/ 2147483646 w 128"/>
                <a:gd name="T27" fmla="*/ 2147483646 h 169"/>
                <a:gd name="T28" fmla="*/ 2147483646 w 128"/>
                <a:gd name="T29" fmla="*/ 2147483646 h 169"/>
                <a:gd name="T30" fmla="*/ 2147483646 w 128"/>
                <a:gd name="T31" fmla="*/ 2147483646 h 169"/>
                <a:gd name="T32" fmla="*/ 2147483646 w 128"/>
                <a:gd name="T33" fmla="*/ 2147483646 h 169"/>
                <a:gd name="T34" fmla="*/ 0 w 128"/>
                <a:gd name="T35" fmla="*/ 2147483646 h 1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28" h="169">
                  <a:moveTo>
                    <a:pt x="0" y="169"/>
                  </a:moveTo>
                  <a:cubicBezTo>
                    <a:pt x="1" y="169"/>
                    <a:pt x="1" y="169"/>
                    <a:pt x="1" y="169"/>
                  </a:cubicBezTo>
                  <a:cubicBezTo>
                    <a:pt x="7" y="156"/>
                    <a:pt x="16" y="145"/>
                    <a:pt x="30" y="134"/>
                  </a:cubicBezTo>
                  <a:cubicBezTo>
                    <a:pt x="54" y="115"/>
                    <a:pt x="64" y="107"/>
                    <a:pt x="65" y="107"/>
                  </a:cubicBezTo>
                  <a:cubicBezTo>
                    <a:pt x="65" y="106"/>
                    <a:pt x="75" y="99"/>
                    <a:pt x="98" y="76"/>
                  </a:cubicBezTo>
                  <a:cubicBezTo>
                    <a:pt x="105" y="69"/>
                    <a:pt x="110" y="62"/>
                    <a:pt x="115" y="55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24" y="37"/>
                    <a:pt x="128" y="19"/>
                    <a:pt x="125" y="0"/>
                  </a:cubicBezTo>
                  <a:cubicBezTo>
                    <a:pt x="124" y="2"/>
                    <a:pt x="124" y="2"/>
                    <a:pt x="124" y="2"/>
                  </a:cubicBezTo>
                  <a:cubicBezTo>
                    <a:pt x="127" y="30"/>
                    <a:pt x="118" y="54"/>
                    <a:pt x="97" y="75"/>
                  </a:cubicBezTo>
                  <a:cubicBezTo>
                    <a:pt x="74" y="98"/>
                    <a:pt x="64" y="105"/>
                    <a:pt x="64" y="106"/>
                  </a:cubicBezTo>
                  <a:cubicBezTo>
                    <a:pt x="64" y="106"/>
                    <a:pt x="53" y="114"/>
                    <a:pt x="29" y="133"/>
                  </a:cubicBezTo>
                  <a:cubicBezTo>
                    <a:pt x="22" y="139"/>
                    <a:pt x="15" y="145"/>
                    <a:pt x="10" y="152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5" y="159"/>
                    <a:pt x="2" y="163"/>
                    <a:pt x="0" y="169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26" name="MH_Other_4"/>
            <p:cNvSpPr/>
            <p:nvPr>
              <p:custDataLst>
                <p:tags r:id="rId22"/>
              </p:custDataLst>
            </p:nvPr>
          </p:nvSpPr>
          <p:spPr bwMode="auto">
            <a:xfrm>
              <a:off x="4933464" y="2994750"/>
              <a:ext cx="1523" cy="1509"/>
            </a:xfrm>
            <a:custGeom>
              <a:avLst/>
              <a:gdLst>
                <a:gd name="T0" fmla="*/ 447676037 w 2"/>
                <a:gd name="T1" fmla="*/ 223838018 h 4"/>
                <a:gd name="T2" fmla="*/ 447676037 w 2"/>
                <a:gd name="T3" fmla="*/ 0 h 4"/>
                <a:gd name="T4" fmla="*/ 0 w 2"/>
                <a:gd name="T5" fmla="*/ 223838018 h 4"/>
                <a:gd name="T6" fmla="*/ 0 w 2"/>
                <a:gd name="T7" fmla="*/ 223838018 h 4"/>
                <a:gd name="T8" fmla="*/ 447676037 w 2"/>
                <a:gd name="T9" fmla="*/ 223838018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27" name="MH_Other_5"/>
            <p:cNvSpPr/>
            <p:nvPr>
              <p:custDataLst>
                <p:tags r:id="rId23"/>
              </p:custDataLst>
            </p:nvPr>
          </p:nvSpPr>
          <p:spPr bwMode="auto">
            <a:xfrm>
              <a:off x="5026362" y="2873962"/>
              <a:ext cx="1523" cy="1509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179120564 h 5"/>
                <a:gd name="T4" fmla="*/ 298966937 w 3"/>
                <a:gd name="T5" fmla="*/ 0 h 5"/>
                <a:gd name="T6" fmla="*/ 298966937 w 3"/>
                <a:gd name="T7" fmla="*/ 0 h 5"/>
                <a:gd name="T8" fmla="*/ 0 w 3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0" y="5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28" name="MH_Other_6"/>
            <p:cNvSpPr/>
            <p:nvPr>
              <p:custDataLst>
                <p:tags r:id="rId24"/>
              </p:custDataLst>
            </p:nvPr>
          </p:nvSpPr>
          <p:spPr bwMode="auto">
            <a:xfrm>
              <a:off x="4942601" y="2914727"/>
              <a:ext cx="79192" cy="101161"/>
            </a:xfrm>
            <a:custGeom>
              <a:avLst/>
              <a:gdLst>
                <a:gd name="T0" fmla="*/ 2147483646 w 98"/>
                <a:gd name="T1" fmla="*/ 2147483646 h 125"/>
                <a:gd name="T2" fmla="*/ 2147483646 w 98"/>
                <a:gd name="T3" fmla="*/ 2147483646 h 125"/>
                <a:gd name="T4" fmla="*/ 0 w 98"/>
                <a:gd name="T5" fmla="*/ 2147483646 h 125"/>
                <a:gd name="T6" fmla="*/ 597439620 w 98"/>
                <a:gd name="T7" fmla="*/ 2147483646 h 125"/>
                <a:gd name="T8" fmla="*/ 2147483646 w 98"/>
                <a:gd name="T9" fmla="*/ 2147483646 h 125"/>
                <a:gd name="T10" fmla="*/ 2147483646 w 98"/>
                <a:gd name="T11" fmla="*/ 2147483646 h 125"/>
                <a:gd name="T12" fmla="*/ 2147483646 w 98"/>
                <a:gd name="T13" fmla="*/ 2147483646 h 125"/>
                <a:gd name="T14" fmla="*/ 2147483646 w 98"/>
                <a:gd name="T15" fmla="*/ 2147483646 h 125"/>
                <a:gd name="T16" fmla="*/ 2147483646 w 98"/>
                <a:gd name="T17" fmla="*/ 2147483646 h 125"/>
                <a:gd name="T18" fmla="*/ 2147483646 w 98"/>
                <a:gd name="T19" fmla="*/ 0 h 125"/>
                <a:gd name="T20" fmla="*/ 2147483646 w 98"/>
                <a:gd name="T21" fmla="*/ 1219279061 h 125"/>
                <a:gd name="T22" fmla="*/ 2147483646 w 98"/>
                <a:gd name="T23" fmla="*/ 1828919443 h 125"/>
                <a:gd name="T24" fmla="*/ 2147483646 w 98"/>
                <a:gd name="T25" fmla="*/ 2147483646 h 1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8" h="125">
                  <a:moveTo>
                    <a:pt x="65" y="75"/>
                  </a:moveTo>
                  <a:cubicBezTo>
                    <a:pt x="40" y="96"/>
                    <a:pt x="29" y="103"/>
                    <a:pt x="29" y="10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1" y="125"/>
                    <a:pt x="1" y="125"/>
                    <a:pt x="1" y="125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41" y="97"/>
                    <a:pt x="65" y="76"/>
                  </a:cubicBezTo>
                  <a:cubicBezTo>
                    <a:pt x="73" y="70"/>
                    <a:pt x="79" y="63"/>
                    <a:pt x="83" y="56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4" y="55"/>
                    <a:pt x="84" y="55"/>
                    <a:pt x="84" y="55"/>
                  </a:cubicBezTo>
                  <a:cubicBezTo>
                    <a:pt x="94" y="39"/>
                    <a:pt x="98" y="20"/>
                    <a:pt x="97" y="0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7" y="31"/>
                    <a:pt x="87" y="55"/>
                    <a:pt x="65" y="75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29" name="MH_Other_7"/>
            <p:cNvSpPr/>
            <p:nvPr>
              <p:custDataLst>
                <p:tags r:id="rId25"/>
              </p:custDataLst>
            </p:nvPr>
          </p:nvSpPr>
          <p:spPr bwMode="auto">
            <a:xfrm>
              <a:off x="5020270" y="2917746"/>
              <a:ext cx="0" cy="0"/>
            </a:xfrm>
            <a:custGeom>
              <a:avLst/>
              <a:gdLst>
                <a:gd name="T0" fmla="*/ 711 h 1"/>
                <a:gd name="T1" fmla="*/ 0 h 1"/>
                <a:gd name="T2" fmla="*/ 0 h 1"/>
                <a:gd name="T3" fmla="*/ 711 h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30" name="MH_Other_8"/>
            <p:cNvSpPr/>
            <p:nvPr>
              <p:custDataLst>
                <p:tags r:id="rId26"/>
              </p:custDataLst>
            </p:nvPr>
          </p:nvSpPr>
          <p:spPr bwMode="auto">
            <a:xfrm>
              <a:off x="4968491" y="2960022"/>
              <a:ext cx="42642" cy="66435"/>
            </a:xfrm>
            <a:custGeom>
              <a:avLst/>
              <a:gdLst>
                <a:gd name="T0" fmla="*/ 2147483646 w 52"/>
                <a:gd name="T1" fmla="*/ 2147483646 h 83"/>
                <a:gd name="T2" fmla="*/ 0 w 52"/>
                <a:gd name="T3" fmla="*/ 2147483646 h 83"/>
                <a:gd name="T4" fmla="*/ 1229031388 w 52"/>
                <a:gd name="T5" fmla="*/ 2147483646 h 83"/>
                <a:gd name="T6" fmla="*/ 2147483646 w 52"/>
                <a:gd name="T7" fmla="*/ 2147483646 h 83"/>
                <a:gd name="T8" fmla="*/ 2147483646 w 52"/>
                <a:gd name="T9" fmla="*/ 2147483646 h 83"/>
                <a:gd name="T10" fmla="*/ 2147483646 w 52"/>
                <a:gd name="T11" fmla="*/ 2147483646 h 83"/>
                <a:gd name="T12" fmla="*/ 2147483646 w 52"/>
                <a:gd name="T13" fmla="*/ 2147483646 h 83"/>
                <a:gd name="T14" fmla="*/ 2147483646 w 52"/>
                <a:gd name="T15" fmla="*/ 0 h 83"/>
                <a:gd name="T16" fmla="*/ 2147483646 w 52"/>
                <a:gd name="T17" fmla="*/ 0 h 83"/>
                <a:gd name="T18" fmla="*/ 2147483646 w 52"/>
                <a:gd name="T19" fmla="*/ 597749370 h 83"/>
                <a:gd name="T20" fmla="*/ 2147483646 w 52"/>
                <a:gd name="T21" fmla="*/ 2147483646 h 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2" h="83">
                  <a:moveTo>
                    <a:pt x="15" y="71"/>
                  </a:moveTo>
                  <a:cubicBezTo>
                    <a:pt x="9" y="75"/>
                    <a:pt x="4" y="79"/>
                    <a:pt x="0" y="82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6" y="80"/>
                    <a:pt x="10" y="76"/>
                    <a:pt x="15" y="72"/>
                  </a:cubicBezTo>
                  <a:cubicBezTo>
                    <a:pt x="23" y="66"/>
                    <a:pt x="30" y="59"/>
                    <a:pt x="35" y="52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47" y="35"/>
                    <a:pt x="52" y="18"/>
                    <a:pt x="5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29"/>
                    <a:pt x="38" y="53"/>
                    <a:pt x="15" y="7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31" name="MH_Other_9"/>
            <p:cNvSpPr/>
            <p:nvPr>
              <p:custDataLst>
                <p:tags r:id="rId27"/>
              </p:custDataLst>
            </p:nvPr>
          </p:nvSpPr>
          <p:spPr bwMode="auto">
            <a:xfrm>
              <a:off x="5009610" y="2960022"/>
              <a:ext cx="0" cy="0"/>
            </a:xfrm>
            <a:custGeom>
              <a:avLst/>
              <a:gdLst>
                <a:gd name="T0" fmla="*/ 0 w 1"/>
                <a:gd name="T1" fmla="*/ 1067 h 1"/>
                <a:gd name="T2" fmla="*/ 1067 w 1"/>
                <a:gd name="T3" fmla="*/ 0 h 1"/>
                <a:gd name="T4" fmla="*/ 0 w 1"/>
                <a:gd name="T5" fmla="*/ 0 h 1"/>
                <a:gd name="T6" fmla="*/ 0 w 1"/>
                <a:gd name="T7" fmla="*/ 1067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32" name="MH_Other_10"/>
            <p:cNvSpPr/>
            <p:nvPr>
              <p:custDataLst>
                <p:tags r:id="rId28"/>
              </p:custDataLst>
            </p:nvPr>
          </p:nvSpPr>
          <p:spPr bwMode="auto">
            <a:xfrm>
              <a:off x="4986766" y="2999280"/>
              <a:ext cx="12183" cy="33217"/>
            </a:xfrm>
            <a:custGeom>
              <a:avLst/>
              <a:gdLst>
                <a:gd name="T0" fmla="*/ 0 w 14"/>
                <a:gd name="T1" fmla="*/ 2147483646 h 41"/>
                <a:gd name="T2" fmla="*/ 689597300 w 14"/>
                <a:gd name="T3" fmla="*/ 2147483646 h 41"/>
                <a:gd name="T4" fmla="*/ 689597300 w 14"/>
                <a:gd name="T5" fmla="*/ 2147483646 h 41"/>
                <a:gd name="T6" fmla="*/ 2147483646 w 14"/>
                <a:gd name="T7" fmla="*/ 0 h 41"/>
                <a:gd name="T8" fmla="*/ 2147483646 w 14"/>
                <a:gd name="T9" fmla="*/ 1220481384 h 41"/>
                <a:gd name="T10" fmla="*/ 0 w 14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" h="41">
                  <a:moveTo>
                    <a:pt x="0" y="41"/>
                  </a:move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9" y="29"/>
                    <a:pt x="13" y="15"/>
                    <a:pt x="14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17"/>
                    <a:pt x="7" y="30"/>
                    <a:pt x="0" y="4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33" name="MH_Other_11"/>
            <p:cNvSpPr/>
            <p:nvPr>
              <p:custDataLst>
                <p:tags r:id="rId29"/>
              </p:custDataLst>
            </p:nvPr>
          </p:nvSpPr>
          <p:spPr bwMode="auto">
            <a:xfrm>
              <a:off x="4997427" y="2999278"/>
              <a:ext cx="1523" cy="1510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224119998 h 4"/>
                <a:gd name="T4" fmla="*/ 223838018 w 4"/>
                <a:gd name="T5" fmla="*/ 0 h 4"/>
                <a:gd name="T6" fmla="*/ 0 w 4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34" name="MH_Other_12"/>
            <p:cNvSpPr/>
            <p:nvPr>
              <p:custDataLst>
                <p:tags r:id="rId30"/>
              </p:custDataLst>
            </p:nvPr>
          </p:nvSpPr>
          <p:spPr bwMode="auto">
            <a:xfrm>
              <a:off x="4970015" y="2778838"/>
              <a:ext cx="3046" cy="25668"/>
            </a:xfrm>
            <a:custGeom>
              <a:avLst/>
              <a:gdLst>
                <a:gd name="T0" fmla="*/ 560104925 w 4"/>
                <a:gd name="T1" fmla="*/ 0 h 32"/>
                <a:gd name="T2" fmla="*/ 560104925 w 4"/>
                <a:gd name="T3" fmla="*/ 0 h 32"/>
                <a:gd name="T4" fmla="*/ 0 w 4"/>
                <a:gd name="T5" fmla="*/ 0 h 32"/>
                <a:gd name="T6" fmla="*/ 0 w 4"/>
                <a:gd name="T7" fmla="*/ 0 h 32"/>
                <a:gd name="T8" fmla="*/ 0 w 4"/>
                <a:gd name="T9" fmla="*/ 2147483646 h 32"/>
                <a:gd name="T10" fmla="*/ 1679684538 w 4"/>
                <a:gd name="T11" fmla="*/ 2147483646 h 32"/>
                <a:gd name="T12" fmla="*/ 1679684538 w 4"/>
                <a:gd name="T13" fmla="*/ 2147483646 h 32"/>
                <a:gd name="T14" fmla="*/ 2147483646 w 4"/>
                <a:gd name="T15" fmla="*/ 2147483646 h 32"/>
                <a:gd name="T16" fmla="*/ 560104925 w 4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" h="3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15"/>
                    <a:pt x="1" y="24"/>
                    <a:pt x="3" y="32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4" y="31"/>
                    <a:pt x="4" y="30"/>
                    <a:pt x="4" y="30"/>
                  </a:cubicBezTo>
                  <a:cubicBezTo>
                    <a:pt x="1" y="20"/>
                    <a:pt x="0" y="10"/>
                    <a:pt x="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35" name="MH_Other_13"/>
            <p:cNvSpPr/>
            <p:nvPr>
              <p:custDataLst>
                <p:tags r:id="rId31"/>
              </p:custDataLst>
            </p:nvPr>
          </p:nvSpPr>
          <p:spPr bwMode="auto">
            <a:xfrm>
              <a:off x="4966969" y="2778839"/>
              <a:ext cx="19798" cy="64925"/>
            </a:xfrm>
            <a:custGeom>
              <a:avLst/>
              <a:gdLst>
                <a:gd name="T0" fmla="*/ 2147483646 w 26"/>
                <a:gd name="T1" fmla="*/ 2147483646 h 82"/>
                <a:gd name="T2" fmla="*/ 2147483646 w 26"/>
                <a:gd name="T3" fmla="*/ 0 h 82"/>
                <a:gd name="T4" fmla="*/ 2147483646 w 26"/>
                <a:gd name="T5" fmla="*/ 0 h 82"/>
                <a:gd name="T6" fmla="*/ 2147483646 w 26"/>
                <a:gd name="T7" fmla="*/ 2147483646 h 82"/>
                <a:gd name="T8" fmla="*/ 2147483646 w 26"/>
                <a:gd name="T9" fmla="*/ 2147483646 h 82"/>
                <a:gd name="T10" fmla="*/ 2147483646 w 26"/>
                <a:gd name="T11" fmla="*/ 2147483646 h 82"/>
                <a:gd name="T12" fmla="*/ 2147483646 w 26"/>
                <a:gd name="T13" fmla="*/ 2147483646 h 82"/>
                <a:gd name="T14" fmla="*/ 1050854296 w 26"/>
                <a:gd name="T15" fmla="*/ 2147483646 h 82"/>
                <a:gd name="T16" fmla="*/ 2101708592 w 26"/>
                <a:gd name="T17" fmla="*/ 2147483646 h 82"/>
                <a:gd name="T18" fmla="*/ 2101708592 w 26"/>
                <a:gd name="T19" fmla="*/ 2147483646 h 82"/>
                <a:gd name="T20" fmla="*/ 2101708592 w 26"/>
                <a:gd name="T21" fmla="*/ 2147483646 h 82"/>
                <a:gd name="T22" fmla="*/ 2147483646 w 26"/>
                <a:gd name="T23" fmla="*/ 2147483646 h 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" h="82">
                  <a:moveTo>
                    <a:pt x="21" y="8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5" y="15"/>
                    <a:pt x="11" y="22"/>
                    <a:pt x="8" y="30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4" y="39"/>
                    <a:pt x="2" y="48"/>
                    <a:pt x="2" y="56"/>
                  </a:cubicBezTo>
                  <a:cubicBezTo>
                    <a:pt x="1" y="64"/>
                    <a:pt x="2" y="73"/>
                    <a:pt x="4" y="82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0" y="54"/>
                    <a:pt x="5" y="32"/>
                    <a:pt x="21" y="8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36" name="MH_Other_14"/>
            <p:cNvSpPr/>
            <p:nvPr>
              <p:custDataLst>
                <p:tags r:id="rId32"/>
              </p:custDataLst>
            </p:nvPr>
          </p:nvSpPr>
          <p:spPr bwMode="auto">
            <a:xfrm>
              <a:off x="4971537" y="2802996"/>
              <a:ext cx="1523" cy="0"/>
            </a:xfrm>
            <a:custGeom>
              <a:avLst/>
              <a:gdLst>
                <a:gd name="T0" fmla="*/ 2147483646 w 1"/>
                <a:gd name="T1" fmla="*/ 0 h 1"/>
                <a:gd name="T2" fmla="*/ 0 w 1"/>
                <a:gd name="T3" fmla="*/ 1067 h 1"/>
                <a:gd name="T4" fmla="*/ 2147483646 w 1"/>
                <a:gd name="T5" fmla="*/ 1067 h 1"/>
                <a:gd name="T6" fmla="*/ 2147483646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37" name="MH_Other_15"/>
            <p:cNvSpPr/>
            <p:nvPr>
              <p:custDataLst>
                <p:tags r:id="rId33"/>
              </p:custDataLst>
            </p:nvPr>
          </p:nvSpPr>
          <p:spPr bwMode="auto">
            <a:xfrm>
              <a:off x="4962400" y="2778838"/>
              <a:ext cx="53303" cy="104182"/>
            </a:xfrm>
            <a:custGeom>
              <a:avLst/>
              <a:gdLst>
                <a:gd name="T0" fmla="*/ 2147483646 w 67"/>
                <a:gd name="T1" fmla="*/ 2147483646 h 130"/>
                <a:gd name="T2" fmla="*/ 2147483646 w 67"/>
                <a:gd name="T3" fmla="*/ 2147483646 h 130"/>
                <a:gd name="T4" fmla="*/ 2147483646 w 67"/>
                <a:gd name="T5" fmla="*/ 0 h 130"/>
                <a:gd name="T6" fmla="*/ 2147483646 w 67"/>
                <a:gd name="T7" fmla="*/ 0 h 130"/>
                <a:gd name="T8" fmla="*/ 2147483646 w 67"/>
                <a:gd name="T9" fmla="*/ 2147483646 h 130"/>
                <a:gd name="T10" fmla="*/ 2147483646 w 67"/>
                <a:gd name="T11" fmla="*/ 2147483646 h 130"/>
                <a:gd name="T12" fmla="*/ 2147483646 w 67"/>
                <a:gd name="T13" fmla="*/ 2147483646 h 130"/>
                <a:gd name="T14" fmla="*/ 2147483646 w 67"/>
                <a:gd name="T15" fmla="*/ 2147483646 h 130"/>
                <a:gd name="T16" fmla="*/ 2147483646 w 67"/>
                <a:gd name="T17" fmla="*/ 2147483646 h 130"/>
                <a:gd name="T18" fmla="*/ 1153333630 w 67"/>
                <a:gd name="T19" fmla="*/ 2147483646 h 130"/>
                <a:gd name="T20" fmla="*/ 1153333630 w 67"/>
                <a:gd name="T21" fmla="*/ 2147483646 h 130"/>
                <a:gd name="T22" fmla="*/ 1729656287 w 67"/>
                <a:gd name="T23" fmla="*/ 2147483646 h 130"/>
                <a:gd name="T24" fmla="*/ 2147483646 w 67"/>
                <a:gd name="T25" fmla="*/ 2147483646 h 1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7" h="130">
                  <a:moveTo>
                    <a:pt x="24" y="59"/>
                  </a:moveTo>
                  <a:cubicBezTo>
                    <a:pt x="43" y="34"/>
                    <a:pt x="51" y="23"/>
                    <a:pt x="51" y="23"/>
                  </a:cubicBezTo>
                  <a:cubicBezTo>
                    <a:pt x="51" y="23"/>
                    <a:pt x="56" y="17"/>
                    <a:pt x="6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5" y="16"/>
                    <a:pt x="50" y="22"/>
                    <a:pt x="50" y="22"/>
                  </a:cubicBezTo>
                  <a:cubicBezTo>
                    <a:pt x="50" y="22"/>
                    <a:pt x="42" y="34"/>
                    <a:pt x="23" y="58"/>
                  </a:cubicBezTo>
                  <a:cubicBezTo>
                    <a:pt x="17" y="65"/>
                    <a:pt x="13" y="72"/>
                    <a:pt x="9" y="80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5" y="89"/>
                    <a:pt x="3" y="97"/>
                    <a:pt x="2" y="106"/>
                  </a:cubicBezTo>
                  <a:cubicBezTo>
                    <a:pt x="1" y="113"/>
                    <a:pt x="1" y="122"/>
                    <a:pt x="2" y="130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0" y="102"/>
                    <a:pt x="7" y="81"/>
                    <a:pt x="24" y="59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38" name="MH_Other_16"/>
            <p:cNvSpPr/>
            <p:nvPr>
              <p:custDataLst>
                <p:tags r:id="rId34"/>
              </p:custDataLst>
            </p:nvPr>
          </p:nvSpPr>
          <p:spPr bwMode="auto">
            <a:xfrm>
              <a:off x="4970014" y="2842253"/>
              <a:ext cx="0" cy="151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792959984 h 1"/>
                <a:gd name="T4" fmla="*/ 1067 w 1"/>
                <a:gd name="T5" fmla="*/ 1792959984 h 1"/>
                <a:gd name="T6" fmla="*/ 0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39" name="MH_Other_17"/>
            <p:cNvSpPr/>
            <p:nvPr>
              <p:custDataLst>
                <p:tags r:id="rId35"/>
              </p:custDataLst>
            </p:nvPr>
          </p:nvSpPr>
          <p:spPr bwMode="auto">
            <a:xfrm>
              <a:off x="4956307" y="2778839"/>
              <a:ext cx="79192" cy="143438"/>
            </a:xfrm>
            <a:custGeom>
              <a:avLst/>
              <a:gdLst>
                <a:gd name="T0" fmla="*/ 2147483646 w 99"/>
                <a:gd name="T1" fmla="*/ 2147483646 h 179"/>
                <a:gd name="T2" fmla="*/ 2147483646 w 99"/>
                <a:gd name="T3" fmla="*/ 2147483646 h 179"/>
                <a:gd name="T4" fmla="*/ 2147483646 w 99"/>
                <a:gd name="T5" fmla="*/ 2147483646 h 179"/>
                <a:gd name="T6" fmla="*/ 2147483646 w 99"/>
                <a:gd name="T7" fmla="*/ 2147483646 h 179"/>
                <a:gd name="T8" fmla="*/ 2147483646 w 99"/>
                <a:gd name="T9" fmla="*/ 2147483646 h 179"/>
                <a:gd name="T10" fmla="*/ 2147483646 w 99"/>
                <a:gd name="T11" fmla="*/ 2147483646 h 179"/>
                <a:gd name="T12" fmla="*/ 2147483646 w 99"/>
                <a:gd name="T13" fmla="*/ 0 h 179"/>
                <a:gd name="T14" fmla="*/ 2147483646 w 99"/>
                <a:gd name="T15" fmla="*/ 0 h 179"/>
                <a:gd name="T16" fmla="*/ 2147483646 w 99"/>
                <a:gd name="T17" fmla="*/ 0 h 179"/>
                <a:gd name="T18" fmla="*/ 2147483646 w 99"/>
                <a:gd name="T19" fmla="*/ 2147483646 h 179"/>
                <a:gd name="T20" fmla="*/ 2147483646 w 99"/>
                <a:gd name="T21" fmla="*/ 2147483646 h 179"/>
                <a:gd name="T22" fmla="*/ 2147483646 w 99"/>
                <a:gd name="T23" fmla="*/ 2147483646 h 179"/>
                <a:gd name="T24" fmla="*/ 2147483646 w 99"/>
                <a:gd name="T25" fmla="*/ 2147483646 h 179"/>
                <a:gd name="T26" fmla="*/ 2147483646 w 99"/>
                <a:gd name="T27" fmla="*/ 2147483646 h 179"/>
                <a:gd name="T28" fmla="*/ 2147483646 w 99"/>
                <a:gd name="T29" fmla="*/ 2147483646 h 179"/>
                <a:gd name="T30" fmla="*/ 2147483646 w 99"/>
                <a:gd name="T31" fmla="*/ 2147483646 h 179"/>
                <a:gd name="T32" fmla="*/ 1168776254 w 99"/>
                <a:gd name="T33" fmla="*/ 2147483646 h 179"/>
                <a:gd name="T34" fmla="*/ 584040416 w 99"/>
                <a:gd name="T35" fmla="*/ 2147483646 h 179"/>
                <a:gd name="T36" fmla="*/ 584040416 w 99"/>
                <a:gd name="T37" fmla="*/ 2147483646 h 179"/>
                <a:gd name="T38" fmla="*/ 1168776254 w 99"/>
                <a:gd name="T39" fmla="*/ 2147483646 h 179"/>
                <a:gd name="T40" fmla="*/ 2147483646 w 99"/>
                <a:gd name="T41" fmla="*/ 2147483646 h 1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" h="179">
                  <a:moveTo>
                    <a:pt x="27" y="107"/>
                  </a:moveTo>
                  <a:cubicBezTo>
                    <a:pt x="47" y="84"/>
                    <a:pt x="56" y="73"/>
                    <a:pt x="56" y="73"/>
                  </a:cubicBezTo>
                  <a:cubicBezTo>
                    <a:pt x="56" y="73"/>
                    <a:pt x="65" y="64"/>
                    <a:pt x="83" y="37"/>
                  </a:cubicBezTo>
                  <a:cubicBezTo>
                    <a:pt x="89" y="30"/>
                    <a:pt x="93" y="21"/>
                    <a:pt x="96" y="13"/>
                  </a:cubicBezTo>
                  <a:cubicBezTo>
                    <a:pt x="96" y="13"/>
                    <a:pt x="96" y="12"/>
                    <a:pt x="96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8" y="8"/>
                    <a:pt x="98" y="4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13"/>
                    <a:pt x="91" y="25"/>
                    <a:pt x="82" y="37"/>
                  </a:cubicBezTo>
                  <a:cubicBezTo>
                    <a:pt x="64" y="63"/>
                    <a:pt x="55" y="72"/>
                    <a:pt x="55" y="73"/>
                  </a:cubicBezTo>
                  <a:cubicBezTo>
                    <a:pt x="55" y="73"/>
                    <a:pt x="46" y="83"/>
                    <a:pt x="26" y="106"/>
                  </a:cubicBezTo>
                  <a:cubicBezTo>
                    <a:pt x="20" y="114"/>
                    <a:pt x="15" y="121"/>
                    <a:pt x="11" y="128"/>
                  </a:cubicBezTo>
                  <a:cubicBezTo>
                    <a:pt x="11" y="129"/>
                    <a:pt x="11" y="129"/>
                    <a:pt x="11" y="130"/>
                  </a:cubicBezTo>
                  <a:cubicBezTo>
                    <a:pt x="10" y="130"/>
                    <a:pt x="10" y="130"/>
                    <a:pt x="10" y="130"/>
                  </a:cubicBezTo>
                  <a:cubicBezTo>
                    <a:pt x="10" y="130"/>
                    <a:pt x="10" y="130"/>
                    <a:pt x="10" y="130"/>
                  </a:cubicBezTo>
                  <a:cubicBezTo>
                    <a:pt x="6" y="137"/>
                    <a:pt x="4" y="145"/>
                    <a:pt x="2" y="153"/>
                  </a:cubicBezTo>
                  <a:cubicBezTo>
                    <a:pt x="1" y="160"/>
                    <a:pt x="0" y="170"/>
                    <a:pt x="1" y="179"/>
                  </a:cubicBezTo>
                  <a:cubicBezTo>
                    <a:pt x="1" y="177"/>
                    <a:pt x="1" y="177"/>
                    <a:pt x="1" y="177"/>
                  </a:cubicBezTo>
                  <a:cubicBezTo>
                    <a:pt x="2" y="177"/>
                    <a:pt x="2" y="177"/>
                    <a:pt x="2" y="176"/>
                  </a:cubicBezTo>
                  <a:cubicBezTo>
                    <a:pt x="0" y="150"/>
                    <a:pt x="8" y="129"/>
                    <a:pt x="27" y="107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40" name="MH_Other_18"/>
            <p:cNvSpPr/>
            <p:nvPr>
              <p:custDataLst>
                <p:tags r:id="rId36"/>
              </p:custDataLst>
            </p:nvPr>
          </p:nvSpPr>
          <p:spPr bwMode="auto">
            <a:xfrm>
              <a:off x="4963923" y="2881510"/>
              <a:ext cx="1523" cy="1510"/>
            </a:xfrm>
            <a:custGeom>
              <a:avLst/>
              <a:gdLst>
                <a:gd name="T0" fmla="*/ 1790702559 w 1"/>
                <a:gd name="T1" fmla="*/ 1120915208 h 2"/>
                <a:gd name="T2" fmla="*/ 1790702559 w 1"/>
                <a:gd name="T3" fmla="*/ 0 h 2"/>
                <a:gd name="T4" fmla="*/ 0 w 1"/>
                <a:gd name="T5" fmla="*/ 1120915208 h 2"/>
                <a:gd name="T6" fmla="*/ 0 w 1"/>
                <a:gd name="T7" fmla="*/ 1120915208 h 2"/>
                <a:gd name="T8" fmla="*/ 1790702559 w 1"/>
                <a:gd name="T9" fmla="*/ 1120915208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41" name="MH_Other_19"/>
            <p:cNvSpPr/>
            <p:nvPr>
              <p:custDataLst>
                <p:tags r:id="rId37"/>
              </p:custDataLst>
            </p:nvPr>
          </p:nvSpPr>
          <p:spPr bwMode="auto">
            <a:xfrm>
              <a:off x="4947170" y="2787899"/>
              <a:ext cx="92899" cy="172125"/>
            </a:xfrm>
            <a:custGeom>
              <a:avLst/>
              <a:gdLst>
                <a:gd name="T0" fmla="*/ 0 w 116"/>
                <a:gd name="T1" fmla="*/ 2147483646 h 214"/>
                <a:gd name="T2" fmla="*/ 585403241 w 116"/>
                <a:gd name="T3" fmla="*/ 2147483646 h 214"/>
                <a:gd name="T4" fmla="*/ 2147483646 w 116"/>
                <a:gd name="T5" fmla="*/ 2147483646 h 214"/>
                <a:gd name="T6" fmla="*/ 2147483646 w 116"/>
                <a:gd name="T7" fmla="*/ 2147483646 h 214"/>
                <a:gd name="T8" fmla="*/ 2147483646 w 116"/>
                <a:gd name="T9" fmla="*/ 2147483646 h 214"/>
                <a:gd name="T10" fmla="*/ 2147483646 w 116"/>
                <a:gd name="T11" fmla="*/ 0 h 214"/>
                <a:gd name="T12" fmla="*/ 2147483646 w 116"/>
                <a:gd name="T13" fmla="*/ 0 h 214"/>
                <a:gd name="T14" fmla="*/ 2147483646 w 116"/>
                <a:gd name="T15" fmla="*/ 601458573 h 214"/>
                <a:gd name="T16" fmla="*/ 2147483646 w 116"/>
                <a:gd name="T17" fmla="*/ 2147483646 h 214"/>
                <a:gd name="T18" fmla="*/ 2147483646 w 116"/>
                <a:gd name="T19" fmla="*/ 2147483646 h 214"/>
                <a:gd name="T20" fmla="*/ 2147483646 w 116"/>
                <a:gd name="T21" fmla="*/ 2147483646 h 214"/>
                <a:gd name="T22" fmla="*/ 2147483646 w 116"/>
                <a:gd name="T23" fmla="*/ 2147483646 h 214"/>
                <a:gd name="T24" fmla="*/ 2147483646 w 116"/>
                <a:gd name="T25" fmla="*/ 2147483646 h 214"/>
                <a:gd name="T26" fmla="*/ 2147483646 w 116"/>
                <a:gd name="T27" fmla="*/ 2147483646 h 214"/>
                <a:gd name="T28" fmla="*/ 1755511822 w 116"/>
                <a:gd name="T29" fmla="*/ 2147483646 h 214"/>
                <a:gd name="T30" fmla="*/ 0 w 116"/>
                <a:gd name="T31" fmla="*/ 2147483646 h 2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16" h="214">
                  <a:moveTo>
                    <a:pt x="0" y="214"/>
                  </a:moveTo>
                  <a:cubicBezTo>
                    <a:pt x="1" y="213"/>
                    <a:pt x="1" y="213"/>
                    <a:pt x="1" y="213"/>
                  </a:cubicBezTo>
                  <a:cubicBezTo>
                    <a:pt x="1" y="187"/>
                    <a:pt x="10" y="166"/>
                    <a:pt x="31" y="145"/>
                  </a:cubicBezTo>
                  <a:cubicBezTo>
                    <a:pt x="53" y="123"/>
                    <a:pt x="62" y="113"/>
                    <a:pt x="62" y="113"/>
                  </a:cubicBezTo>
                  <a:cubicBezTo>
                    <a:pt x="62" y="113"/>
                    <a:pt x="72" y="104"/>
                    <a:pt x="91" y="79"/>
                  </a:cubicBezTo>
                  <a:cubicBezTo>
                    <a:pt x="110" y="55"/>
                    <a:pt x="116" y="28"/>
                    <a:pt x="10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1"/>
                    <a:pt x="108" y="1"/>
                  </a:cubicBezTo>
                  <a:cubicBezTo>
                    <a:pt x="115" y="29"/>
                    <a:pt x="109" y="55"/>
                    <a:pt x="91" y="78"/>
                  </a:cubicBezTo>
                  <a:cubicBezTo>
                    <a:pt x="71" y="103"/>
                    <a:pt x="61" y="112"/>
                    <a:pt x="61" y="112"/>
                  </a:cubicBezTo>
                  <a:cubicBezTo>
                    <a:pt x="61" y="112"/>
                    <a:pt x="52" y="122"/>
                    <a:pt x="30" y="144"/>
                  </a:cubicBezTo>
                  <a:cubicBezTo>
                    <a:pt x="24" y="151"/>
                    <a:pt x="18" y="157"/>
                    <a:pt x="14" y="164"/>
                  </a:cubicBezTo>
                  <a:cubicBezTo>
                    <a:pt x="14" y="165"/>
                    <a:pt x="14" y="165"/>
                    <a:pt x="14" y="165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9" y="173"/>
                    <a:pt x="5" y="181"/>
                    <a:pt x="3" y="189"/>
                  </a:cubicBezTo>
                  <a:cubicBezTo>
                    <a:pt x="1" y="197"/>
                    <a:pt x="0" y="206"/>
                    <a:pt x="0" y="214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42" name="MH_Other_20"/>
            <p:cNvSpPr/>
            <p:nvPr>
              <p:custDataLst>
                <p:tags r:id="rId38"/>
              </p:custDataLst>
            </p:nvPr>
          </p:nvSpPr>
          <p:spPr bwMode="auto">
            <a:xfrm>
              <a:off x="5033977" y="2787897"/>
              <a:ext cx="0" cy="1510"/>
            </a:xfrm>
            <a:custGeom>
              <a:avLst/>
              <a:gdLst>
                <a:gd name="T0" fmla="*/ 1792959984 h 1"/>
                <a:gd name="T1" fmla="*/ 0 h 1"/>
                <a:gd name="T2" fmla="*/ 0 h 1"/>
                <a:gd name="T3" fmla="*/ 1792959984 h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43" name="MH_Other_21"/>
            <p:cNvSpPr/>
            <p:nvPr>
              <p:custDataLst>
                <p:tags r:id="rId39"/>
              </p:custDataLst>
            </p:nvPr>
          </p:nvSpPr>
          <p:spPr bwMode="auto">
            <a:xfrm>
              <a:off x="4956307" y="2919257"/>
              <a:ext cx="1523" cy="1509"/>
            </a:xfrm>
            <a:custGeom>
              <a:avLst/>
              <a:gdLst>
                <a:gd name="T0" fmla="*/ 2147483646 w 1"/>
                <a:gd name="T1" fmla="*/ 0 h 1"/>
                <a:gd name="T2" fmla="*/ 0 w 1"/>
                <a:gd name="T3" fmla="*/ 1790702559 h 1"/>
                <a:gd name="T4" fmla="*/ 2147483646 w 1"/>
                <a:gd name="T5" fmla="*/ 1790702559 h 1"/>
                <a:gd name="T6" fmla="*/ 2147483646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44" name="MH_Other_22"/>
            <p:cNvSpPr/>
            <p:nvPr>
              <p:custDataLst>
                <p:tags r:id="rId40"/>
              </p:custDataLst>
            </p:nvPr>
          </p:nvSpPr>
          <p:spPr bwMode="auto">
            <a:xfrm>
              <a:off x="4802491" y="3008338"/>
              <a:ext cx="185799" cy="243089"/>
            </a:xfrm>
            <a:custGeom>
              <a:avLst/>
              <a:gdLst>
                <a:gd name="T0" fmla="*/ 2147483646 w 231"/>
                <a:gd name="T1" fmla="*/ 2147483646 h 303"/>
                <a:gd name="T2" fmla="*/ 2147483646 w 231"/>
                <a:gd name="T3" fmla="*/ 2147483646 h 303"/>
                <a:gd name="T4" fmla="*/ 2147483646 w 231"/>
                <a:gd name="T5" fmla="*/ 2147483646 h 303"/>
                <a:gd name="T6" fmla="*/ 2147483646 w 231"/>
                <a:gd name="T7" fmla="*/ 2147483646 h 303"/>
                <a:gd name="T8" fmla="*/ 2147483646 w 231"/>
                <a:gd name="T9" fmla="*/ 2147483646 h 303"/>
                <a:gd name="T10" fmla="*/ 2147483646 w 231"/>
                <a:gd name="T11" fmla="*/ 2147483646 h 303"/>
                <a:gd name="T12" fmla="*/ 2147483646 w 231"/>
                <a:gd name="T13" fmla="*/ 2147483646 h 303"/>
                <a:gd name="T14" fmla="*/ 2147483646 w 231"/>
                <a:gd name="T15" fmla="*/ 2147483646 h 303"/>
                <a:gd name="T16" fmla="*/ 2147483646 w 231"/>
                <a:gd name="T17" fmla="*/ 2147483646 h 303"/>
                <a:gd name="T18" fmla="*/ 2147483646 w 231"/>
                <a:gd name="T19" fmla="*/ 2147483646 h 303"/>
                <a:gd name="T20" fmla="*/ 2147483646 w 231"/>
                <a:gd name="T21" fmla="*/ 2147483646 h 303"/>
                <a:gd name="T22" fmla="*/ 2147483646 w 231"/>
                <a:gd name="T23" fmla="*/ 2147483646 h 303"/>
                <a:gd name="T24" fmla="*/ 2147483646 w 231"/>
                <a:gd name="T25" fmla="*/ 2147483646 h 303"/>
                <a:gd name="T26" fmla="*/ 2147483646 w 231"/>
                <a:gd name="T27" fmla="*/ 2147483646 h 303"/>
                <a:gd name="T28" fmla="*/ 2147483646 w 231"/>
                <a:gd name="T29" fmla="*/ 2147483646 h 303"/>
                <a:gd name="T30" fmla="*/ 2147483646 w 231"/>
                <a:gd name="T31" fmla="*/ 0 h 303"/>
                <a:gd name="T32" fmla="*/ 2147483646 w 231"/>
                <a:gd name="T33" fmla="*/ 0 h 303"/>
                <a:gd name="T34" fmla="*/ 2147483646 w 231"/>
                <a:gd name="T35" fmla="*/ 0 h 303"/>
                <a:gd name="T36" fmla="*/ 2147483646 w 231"/>
                <a:gd name="T37" fmla="*/ 0 h 303"/>
                <a:gd name="T38" fmla="*/ 2147483646 w 231"/>
                <a:gd name="T39" fmla="*/ 2147483646 h 303"/>
                <a:gd name="T40" fmla="*/ 2147483646 w 231"/>
                <a:gd name="T41" fmla="*/ 2147483646 h 303"/>
                <a:gd name="T42" fmla="*/ 2147483646 w 231"/>
                <a:gd name="T43" fmla="*/ 2147483646 h 303"/>
                <a:gd name="T44" fmla="*/ 2147483646 w 231"/>
                <a:gd name="T45" fmla="*/ 2147483646 h 303"/>
                <a:gd name="T46" fmla="*/ 2147483646 w 231"/>
                <a:gd name="T47" fmla="*/ 2147483646 h 303"/>
                <a:gd name="T48" fmla="*/ 2147483646 w 231"/>
                <a:gd name="T49" fmla="*/ 2147483646 h 303"/>
                <a:gd name="T50" fmla="*/ 2147483646 w 231"/>
                <a:gd name="T51" fmla="*/ 2147483646 h 303"/>
                <a:gd name="T52" fmla="*/ 2147483646 w 231"/>
                <a:gd name="T53" fmla="*/ 2147483646 h 303"/>
                <a:gd name="T54" fmla="*/ 2147483646 w 231"/>
                <a:gd name="T55" fmla="*/ 2147483646 h 303"/>
                <a:gd name="T56" fmla="*/ 2147483646 w 231"/>
                <a:gd name="T57" fmla="*/ 2147483646 h 303"/>
                <a:gd name="T58" fmla="*/ 2147483646 w 231"/>
                <a:gd name="T59" fmla="*/ 2147483646 h 303"/>
                <a:gd name="T60" fmla="*/ 2147483646 w 231"/>
                <a:gd name="T61" fmla="*/ 2147483646 h 303"/>
                <a:gd name="T62" fmla="*/ 0 w 231"/>
                <a:gd name="T63" fmla="*/ 2147483646 h 303"/>
                <a:gd name="T64" fmla="*/ 591882538 w 231"/>
                <a:gd name="T65" fmla="*/ 2147483646 h 303"/>
                <a:gd name="T66" fmla="*/ 2147483646 w 231"/>
                <a:gd name="T67" fmla="*/ 2147483646 h 303"/>
                <a:gd name="T68" fmla="*/ 2147483646 w 231"/>
                <a:gd name="T69" fmla="*/ 2147483646 h 303"/>
                <a:gd name="T70" fmla="*/ 2147483646 w 231"/>
                <a:gd name="T71" fmla="*/ 2147483646 h 303"/>
                <a:gd name="T72" fmla="*/ 2147483646 w 231"/>
                <a:gd name="T73" fmla="*/ 2147483646 h 303"/>
                <a:gd name="T74" fmla="*/ 2147483646 w 231"/>
                <a:gd name="T75" fmla="*/ 2147483646 h 303"/>
                <a:gd name="T76" fmla="*/ 2147483646 w 231"/>
                <a:gd name="T77" fmla="*/ 2147483646 h 303"/>
                <a:gd name="T78" fmla="*/ 2147483646 w 231"/>
                <a:gd name="T79" fmla="*/ 2147483646 h 303"/>
                <a:gd name="T80" fmla="*/ 2147483646 w 231"/>
                <a:gd name="T81" fmla="*/ 2147483646 h 30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31" h="303">
                  <a:moveTo>
                    <a:pt x="88" y="270"/>
                  </a:moveTo>
                  <a:cubicBezTo>
                    <a:pt x="102" y="260"/>
                    <a:pt x="113" y="246"/>
                    <a:pt x="120" y="228"/>
                  </a:cubicBezTo>
                  <a:cubicBezTo>
                    <a:pt x="119" y="228"/>
                    <a:pt x="119" y="228"/>
                    <a:pt x="119" y="228"/>
                  </a:cubicBezTo>
                  <a:cubicBezTo>
                    <a:pt x="134" y="217"/>
                    <a:pt x="145" y="201"/>
                    <a:pt x="151" y="182"/>
                  </a:cubicBezTo>
                  <a:cubicBezTo>
                    <a:pt x="165" y="170"/>
                    <a:pt x="174" y="155"/>
                    <a:pt x="179" y="136"/>
                  </a:cubicBezTo>
                  <a:cubicBezTo>
                    <a:pt x="191" y="124"/>
                    <a:pt x="199" y="107"/>
                    <a:pt x="203" y="89"/>
                  </a:cubicBezTo>
                  <a:cubicBezTo>
                    <a:pt x="215" y="75"/>
                    <a:pt x="223" y="59"/>
                    <a:pt x="225" y="39"/>
                  </a:cubicBezTo>
                  <a:cubicBezTo>
                    <a:pt x="224" y="39"/>
                    <a:pt x="224" y="39"/>
                    <a:pt x="224" y="39"/>
                  </a:cubicBezTo>
                  <a:cubicBezTo>
                    <a:pt x="227" y="36"/>
                    <a:pt x="229" y="33"/>
                    <a:pt x="231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0" y="29"/>
                    <a:pt x="230" y="29"/>
                    <a:pt x="230" y="29"/>
                  </a:cubicBezTo>
                  <a:cubicBezTo>
                    <a:pt x="209" y="21"/>
                    <a:pt x="209" y="21"/>
                    <a:pt x="209" y="21"/>
                  </a:cubicBezTo>
                  <a:cubicBezTo>
                    <a:pt x="207" y="20"/>
                    <a:pt x="207" y="20"/>
                    <a:pt x="207" y="20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74" y="7"/>
                    <a:pt x="174" y="7"/>
                    <a:pt x="174" y="7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4" y="1"/>
                    <a:pt x="153" y="3"/>
                    <a:pt x="152" y="5"/>
                  </a:cubicBezTo>
                  <a:cubicBezTo>
                    <a:pt x="149" y="13"/>
                    <a:pt x="147" y="22"/>
                    <a:pt x="146" y="30"/>
                  </a:cubicBezTo>
                  <a:cubicBezTo>
                    <a:pt x="140" y="37"/>
                    <a:pt x="136" y="43"/>
                    <a:pt x="132" y="51"/>
                  </a:cubicBezTo>
                  <a:cubicBezTo>
                    <a:pt x="129" y="58"/>
                    <a:pt x="126" y="67"/>
                    <a:pt x="125" y="75"/>
                  </a:cubicBezTo>
                  <a:cubicBezTo>
                    <a:pt x="119" y="81"/>
                    <a:pt x="114" y="88"/>
                    <a:pt x="110" y="95"/>
                  </a:cubicBezTo>
                  <a:cubicBezTo>
                    <a:pt x="106" y="102"/>
                    <a:pt x="103" y="110"/>
                    <a:pt x="101" y="118"/>
                  </a:cubicBezTo>
                  <a:cubicBezTo>
                    <a:pt x="95" y="123"/>
                    <a:pt x="90" y="129"/>
                    <a:pt x="85" y="136"/>
                  </a:cubicBezTo>
                  <a:cubicBezTo>
                    <a:pt x="81" y="143"/>
                    <a:pt x="77" y="151"/>
                    <a:pt x="75" y="160"/>
                  </a:cubicBezTo>
                  <a:cubicBezTo>
                    <a:pt x="68" y="165"/>
                    <a:pt x="62" y="171"/>
                    <a:pt x="58" y="177"/>
                  </a:cubicBezTo>
                  <a:cubicBezTo>
                    <a:pt x="53" y="184"/>
                    <a:pt x="49" y="192"/>
                    <a:pt x="46" y="200"/>
                  </a:cubicBezTo>
                  <a:cubicBezTo>
                    <a:pt x="39" y="205"/>
                    <a:pt x="32" y="210"/>
                    <a:pt x="27" y="217"/>
                  </a:cubicBezTo>
                  <a:cubicBezTo>
                    <a:pt x="22" y="223"/>
                    <a:pt x="18" y="230"/>
                    <a:pt x="14" y="238"/>
                  </a:cubicBezTo>
                  <a:cubicBezTo>
                    <a:pt x="9" y="241"/>
                    <a:pt x="5" y="244"/>
                    <a:pt x="0" y="248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6" y="262"/>
                    <a:pt x="16" y="262"/>
                    <a:pt x="16" y="262"/>
                  </a:cubicBezTo>
                  <a:cubicBezTo>
                    <a:pt x="17" y="263"/>
                    <a:pt x="17" y="263"/>
                    <a:pt x="17" y="263"/>
                  </a:cubicBezTo>
                  <a:cubicBezTo>
                    <a:pt x="42" y="286"/>
                    <a:pt x="42" y="286"/>
                    <a:pt x="42" y="286"/>
                  </a:cubicBezTo>
                  <a:cubicBezTo>
                    <a:pt x="43" y="287"/>
                    <a:pt x="43" y="287"/>
                    <a:pt x="43" y="287"/>
                  </a:cubicBezTo>
                  <a:cubicBezTo>
                    <a:pt x="60" y="303"/>
                    <a:pt x="60" y="303"/>
                    <a:pt x="60" y="303"/>
                  </a:cubicBezTo>
                  <a:cubicBezTo>
                    <a:pt x="61" y="303"/>
                    <a:pt x="61" y="303"/>
                    <a:pt x="61" y="303"/>
                  </a:cubicBezTo>
                  <a:cubicBezTo>
                    <a:pt x="61" y="303"/>
                    <a:pt x="61" y="303"/>
                    <a:pt x="61" y="303"/>
                  </a:cubicBezTo>
                  <a:cubicBezTo>
                    <a:pt x="72" y="295"/>
                    <a:pt x="81" y="283"/>
                    <a:pt x="88" y="27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45" name="MH_Other_23"/>
            <p:cNvSpPr/>
            <p:nvPr>
              <p:custDataLst>
                <p:tags r:id="rId41"/>
              </p:custDataLst>
            </p:nvPr>
          </p:nvSpPr>
          <p:spPr bwMode="auto">
            <a:xfrm>
              <a:off x="4813151" y="3079302"/>
              <a:ext cx="152294" cy="120789"/>
            </a:xfrm>
            <a:custGeom>
              <a:avLst/>
              <a:gdLst>
                <a:gd name="T0" fmla="*/ 2147483646 w 189"/>
                <a:gd name="T1" fmla="*/ 2147483646 h 150"/>
                <a:gd name="T2" fmla="*/ 2147483646 w 189"/>
                <a:gd name="T3" fmla="*/ 2147483646 h 150"/>
                <a:gd name="T4" fmla="*/ 2147483646 w 189"/>
                <a:gd name="T5" fmla="*/ 2147483646 h 150"/>
                <a:gd name="T6" fmla="*/ 2147483646 w 189"/>
                <a:gd name="T7" fmla="*/ 2147483646 h 150"/>
                <a:gd name="T8" fmla="*/ 0 w 189"/>
                <a:gd name="T9" fmla="*/ 2147483646 h 150"/>
                <a:gd name="T10" fmla="*/ 1186669689 w 189"/>
                <a:gd name="T11" fmla="*/ 2147483646 h 150"/>
                <a:gd name="T12" fmla="*/ 2147483646 w 189"/>
                <a:gd name="T13" fmla="*/ 2147483646 h 150"/>
                <a:gd name="T14" fmla="*/ 2147483646 w 189"/>
                <a:gd name="T15" fmla="*/ 2147483646 h 150"/>
                <a:gd name="T16" fmla="*/ 2147483646 w 189"/>
                <a:gd name="T17" fmla="*/ 2147483646 h 150"/>
                <a:gd name="T18" fmla="*/ 2147483646 w 189"/>
                <a:gd name="T19" fmla="*/ 2147483646 h 150"/>
                <a:gd name="T20" fmla="*/ 2147483646 w 189"/>
                <a:gd name="T21" fmla="*/ 2147483646 h 150"/>
                <a:gd name="T22" fmla="*/ 2147483646 w 189"/>
                <a:gd name="T23" fmla="*/ 2147483646 h 150"/>
                <a:gd name="T24" fmla="*/ 2147483646 w 189"/>
                <a:gd name="T25" fmla="*/ 2147483646 h 150"/>
                <a:gd name="T26" fmla="*/ 2147483646 w 189"/>
                <a:gd name="T27" fmla="*/ 0 h 150"/>
                <a:gd name="T28" fmla="*/ 2147483646 w 189"/>
                <a:gd name="T29" fmla="*/ 602866460 h 150"/>
                <a:gd name="T30" fmla="*/ 2147483646 w 189"/>
                <a:gd name="T31" fmla="*/ 2147483646 h 1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9" h="150">
                  <a:moveTo>
                    <a:pt x="139" y="65"/>
                  </a:moveTo>
                  <a:cubicBezTo>
                    <a:pt x="111" y="79"/>
                    <a:pt x="98" y="83"/>
                    <a:pt x="98" y="83"/>
                  </a:cubicBezTo>
                  <a:cubicBezTo>
                    <a:pt x="98" y="83"/>
                    <a:pt x="85" y="89"/>
                    <a:pt x="57" y="99"/>
                  </a:cubicBezTo>
                  <a:cubicBezTo>
                    <a:pt x="38" y="106"/>
                    <a:pt x="24" y="116"/>
                    <a:pt x="13" y="129"/>
                  </a:cubicBezTo>
                  <a:cubicBezTo>
                    <a:pt x="8" y="135"/>
                    <a:pt x="4" y="142"/>
                    <a:pt x="0" y="150"/>
                  </a:cubicBezTo>
                  <a:cubicBezTo>
                    <a:pt x="2" y="148"/>
                    <a:pt x="2" y="148"/>
                    <a:pt x="2" y="148"/>
                  </a:cubicBezTo>
                  <a:cubicBezTo>
                    <a:pt x="14" y="125"/>
                    <a:pt x="30" y="110"/>
                    <a:pt x="57" y="101"/>
                  </a:cubicBezTo>
                  <a:cubicBezTo>
                    <a:pt x="86" y="90"/>
                    <a:pt x="98" y="85"/>
                    <a:pt x="98" y="85"/>
                  </a:cubicBezTo>
                  <a:cubicBezTo>
                    <a:pt x="98" y="84"/>
                    <a:pt x="111" y="80"/>
                    <a:pt x="140" y="66"/>
                  </a:cubicBezTo>
                  <a:cubicBezTo>
                    <a:pt x="149" y="61"/>
                    <a:pt x="156" y="56"/>
                    <a:pt x="163" y="50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77" y="36"/>
                    <a:pt x="185" y="19"/>
                    <a:pt x="189" y="0"/>
                  </a:cubicBezTo>
                  <a:cubicBezTo>
                    <a:pt x="188" y="1"/>
                    <a:pt x="188" y="1"/>
                    <a:pt x="188" y="1"/>
                  </a:cubicBezTo>
                  <a:cubicBezTo>
                    <a:pt x="182" y="30"/>
                    <a:pt x="166" y="51"/>
                    <a:pt x="139" y="65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46" name="MH_Other_24"/>
            <p:cNvSpPr/>
            <p:nvPr>
              <p:custDataLst>
                <p:tags r:id="rId42"/>
              </p:custDataLst>
            </p:nvPr>
          </p:nvSpPr>
          <p:spPr bwMode="auto">
            <a:xfrm>
              <a:off x="4802491" y="3118559"/>
              <a:ext cx="144679" cy="89082"/>
            </a:xfrm>
            <a:custGeom>
              <a:avLst/>
              <a:gdLst>
                <a:gd name="T0" fmla="*/ 0 w 179"/>
                <a:gd name="T1" fmla="*/ 2147483646 h 113"/>
                <a:gd name="T2" fmla="*/ 597692389 w 179"/>
                <a:gd name="T3" fmla="*/ 2147483646 h 113"/>
                <a:gd name="T4" fmla="*/ 2147483646 w 179"/>
                <a:gd name="T5" fmla="*/ 2147483646 h 113"/>
                <a:gd name="T6" fmla="*/ 2147483646 w 179"/>
                <a:gd name="T7" fmla="*/ 2147483646 h 113"/>
                <a:gd name="T8" fmla="*/ 2147483646 w 179"/>
                <a:gd name="T9" fmla="*/ 2147483646 h 113"/>
                <a:gd name="T10" fmla="*/ 2147483646 w 179"/>
                <a:gd name="T11" fmla="*/ 2147483646 h 113"/>
                <a:gd name="T12" fmla="*/ 2147483646 w 179"/>
                <a:gd name="T13" fmla="*/ 2147483646 h 113"/>
                <a:gd name="T14" fmla="*/ 2147483646 w 179"/>
                <a:gd name="T15" fmla="*/ 2147483646 h 113"/>
                <a:gd name="T16" fmla="*/ 2147483646 w 179"/>
                <a:gd name="T17" fmla="*/ 0 h 113"/>
                <a:gd name="T18" fmla="*/ 2147483646 w 179"/>
                <a:gd name="T19" fmla="*/ 1154195168 h 113"/>
                <a:gd name="T20" fmla="*/ 2147483646 w 179"/>
                <a:gd name="T21" fmla="*/ 2147483646 h 113"/>
                <a:gd name="T22" fmla="*/ 2147483646 w 179"/>
                <a:gd name="T23" fmla="*/ 2147483646 h 113"/>
                <a:gd name="T24" fmla="*/ 2147483646 w 179"/>
                <a:gd name="T25" fmla="*/ 2147483646 h 113"/>
                <a:gd name="T26" fmla="*/ 2147483646 w 179"/>
                <a:gd name="T27" fmla="*/ 2147483646 h 113"/>
                <a:gd name="T28" fmla="*/ 2147483646 w 179"/>
                <a:gd name="T29" fmla="*/ 2147483646 h 113"/>
                <a:gd name="T30" fmla="*/ 2147483646 w 179"/>
                <a:gd name="T31" fmla="*/ 2147483646 h 113"/>
                <a:gd name="T32" fmla="*/ 2147483646 w 179"/>
                <a:gd name="T33" fmla="*/ 2147483646 h 113"/>
                <a:gd name="T34" fmla="*/ 0 w 179"/>
                <a:gd name="T35" fmla="*/ 2147483646 h 11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9" h="113">
                  <a:moveTo>
                    <a:pt x="0" y="112"/>
                  </a:moveTo>
                  <a:cubicBezTo>
                    <a:pt x="1" y="113"/>
                    <a:pt x="1" y="113"/>
                    <a:pt x="1" y="113"/>
                  </a:cubicBezTo>
                  <a:cubicBezTo>
                    <a:pt x="12" y="103"/>
                    <a:pt x="25" y="96"/>
                    <a:pt x="41" y="91"/>
                  </a:cubicBezTo>
                  <a:cubicBezTo>
                    <a:pt x="71" y="82"/>
                    <a:pt x="83" y="78"/>
                    <a:pt x="83" y="78"/>
                  </a:cubicBezTo>
                  <a:cubicBezTo>
                    <a:pt x="84" y="78"/>
                    <a:pt x="96" y="74"/>
                    <a:pt x="126" y="62"/>
                  </a:cubicBezTo>
                  <a:cubicBezTo>
                    <a:pt x="135" y="58"/>
                    <a:pt x="142" y="53"/>
                    <a:pt x="149" y="48"/>
                  </a:cubicBezTo>
                  <a:cubicBezTo>
                    <a:pt x="149" y="47"/>
                    <a:pt x="149" y="47"/>
                    <a:pt x="150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64" y="35"/>
                    <a:pt x="174" y="19"/>
                    <a:pt x="179" y="0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0" y="29"/>
                    <a:pt x="153" y="48"/>
                    <a:pt x="125" y="60"/>
                  </a:cubicBezTo>
                  <a:cubicBezTo>
                    <a:pt x="96" y="73"/>
                    <a:pt x="83" y="76"/>
                    <a:pt x="83" y="77"/>
                  </a:cubicBezTo>
                  <a:cubicBezTo>
                    <a:pt x="83" y="76"/>
                    <a:pt x="70" y="81"/>
                    <a:pt x="41" y="90"/>
                  </a:cubicBezTo>
                  <a:cubicBezTo>
                    <a:pt x="32" y="93"/>
                    <a:pt x="24" y="96"/>
                    <a:pt x="16" y="100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14" y="102"/>
                    <a:pt x="14" y="102"/>
                    <a:pt x="14" y="102"/>
                  </a:cubicBezTo>
                  <a:cubicBezTo>
                    <a:pt x="14" y="102"/>
                    <a:pt x="14" y="102"/>
                    <a:pt x="14" y="102"/>
                  </a:cubicBezTo>
                  <a:cubicBezTo>
                    <a:pt x="9" y="105"/>
                    <a:pt x="5" y="108"/>
                    <a:pt x="0" y="112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47" name="MH_Other_25"/>
            <p:cNvSpPr/>
            <p:nvPr>
              <p:custDataLst>
                <p:tags r:id="rId43"/>
              </p:custDataLst>
            </p:nvPr>
          </p:nvSpPr>
          <p:spPr bwMode="auto">
            <a:xfrm>
              <a:off x="4813151" y="3197073"/>
              <a:ext cx="1523" cy="3019"/>
            </a:xfrm>
            <a:custGeom>
              <a:avLst/>
              <a:gdLst>
                <a:gd name="T0" fmla="*/ 107627970 w 5"/>
                <a:gd name="T1" fmla="*/ 716934050 h 5"/>
                <a:gd name="T2" fmla="*/ 179346497 w 5"/>
                <a:gd name="T3" fmla="*/ 0 h 5"/>
                <a:gd name="T4" fmla="*/ 0 w 5"/>
                <a:gd name="T5" fmla="*/ 716934050 h 5"/>
                <a:gd name="T6" fmla="*/ 0 w 5"/>
                <a:gd name="T7" fmla="*/ 716934050 h 5"/>
                <a:gd name="T8" fmla="*/ 107627970 w 5"/>
                <a:gd name="T9" fmla="*/ 71693405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5">
                  <a:moveTo>
                    <a:pt x="3" y="5"/>
                  </a:moveTo>
                  <a:lnTo>
                    <a:pt x="5" y="0"/>
                  </a:lnTo>
                  <a:lnTo>
                    <a:pt x="0" y="5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48" name="MH_Other_26"/>
            <p:cNvSpPr/>
            <p:nvPr>
              <p:custDataLst>
                <p:tags r:id="rId44"/>
              </p:custDataLst>
            </p:nvPr>
          </p:nvSpPr>
          <p:spPr bwMode="auto">
            <a:xfrm>
              <a:off x="4944124" y="3118559"/>
              <a:ext cx="3046" cy="0"/>
            </a:xfrm>
            <a:custGeom>
              <a:avLst/>
              <a:gdLst>
                <a:gd name="T0" fmla="*/ 0 w 5"/>
                <a:gd name="T1" fmla="*/ 0 h 4"/>
                <a:gd name="T2" fmla="*/ 0 w 5"/>
                <a:gd name="T3" fmla="*/ 89 h 4"/>
                <a:gd name="T4" fmla="*/ 716934050 w 5"/>
                <a:gd name="T5" fmla="*/ 0 h 4"/>
                <a:gd name="T6" fmla="*/ 716934050 w 5"/>
                <a:gd name="T7" fmla="*/ 0 h 4"/>
                <a:gd name="T8" fmla="*/ 0 w 5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49" name="MH_Other_27"/>
            <p:cNvSpPr/>
            <p:nvPr>
              <p:custDataLst>
                <p:tags r:id="rId45"/>
              </p:custDataLst>
            </p:nvPr>
          </p:nvSpPr>
          <p:spPr bwMode="auto">
            <a:xfrm>
              <a:off x="4814674" y="3154796"/>
              <a:ext cx="109651" cy="64925"/>
            </a:xfrm>
            <a:custGeom>
              <a:avLst/>
              <a:gdLst>
                <a:gd name="T0" fmla="*/ 2147483646 w 135"/>
                <a:gd name="T1" fmla="*/ 2147483646 h 81"/>
                <a:gd name="T2" fmla="*/ 2147483646 w 135"/>
                <a:gd name="T3" fmla="*/ 2147483646 h 81"/>
                <a:gd name="T4" fmla="*/ 0 w 135"/>
                <a:gd name="T5" fmla="*/ 2147483646 h 81"/>
                <a:gd name="T6" fmla="*/ 602149333 w 135"/>
                <a:gd name="T7" fmla="*/ 2147483646 h 81"/>
                <a:gd name="T8" fmla="*/ 2147483646 w 135"/>
                <a:gd name="T9" fmla="*/ 2147483646 h 81"/>
                <a:gd name="T10" fmla="*/ 2147483646 w 135"/>
                <a:gd name="T11" fmla="*/ 2147483646 h 81"/>
                <a:gd name="T12" fmla="*/ 2147483646 w 135"/>
                <a:gd name="T13" fmla="*/ 2147483646 h 81"/>
                <a:gd name="T14" fmla="*/ 2147483646 w 135"/>
                <a:gd name="T15" fmla="*/ 2147483646 h 81"/>
                <a:gd name="T16" fmla="*/ 2147483646 w 135"/>
                <a:gd name="T17" fmla="*/ 2147483646 h 81"/>
                <a:gd name="T18" fmla="*/ 2147483646 w 135"/>
                <a:gd name="T19" fmla="*/ 0 h 81"/>
                <a:gd name="T20" fmla="*/ 2147483646 w 135"/>
                <a:gd name="T21" fmla="*/ 595157838 h 81"/>
                <a:gd name="T22" fmla="*/ 2147483646 w 135"/>
                <a:gd name="T23" fmla="*/ 1191025263 h 81"/>
                <a:gd name="T24" fmla="*/ 2147483646 w 135"/>
                <a:gd name="T25" fmla="*/ 2147483646 h 8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5" h="81">
                  <a:moveTo>
                    <a:pt x="78" y="58"/>
                  </a:moveTo>
                  <a:cubicBezTo>
                    <a:pt x="48" y="69"/>
                    <a:pt x="35" y="71"/>
                    <a:pt x="35" y="7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2"/>
                    <a:pt x="48" y="70"/>
                    <a:pt x="78" y="59"/>
                  </a:cubicBezTo>
                  <a:cubicBezTo>
                    <a:pt x="87" y="56"/>
                    <a:pt x="95" y="52"/>
                    <a:pt x="102" y="47"/>
                  </a:cubicBezTo>
                  <a:cubicBezTo>
                    <a:pt x="102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18" y="35"/>
                    <a:pt x="129" y="18"/>
                    <a:pt x="135" y="0"/>
                  </a:cubicBezTo>
                  <a:cubicBezTo>
                    <a:pt x="134" y="1"/>
                    <a:pt x="134" y="1"/>
                    <a:pt x="134" y="1"/>
                  </a:cubicBezTo>
                  <a:cubicBezTo>
                    <a:pt x="133" y="2"/>
                    <a:pt x="133" y="2"/>
                    <a:pt x="133" y="2"/>
                  </a:cubicBezTo>
                  <a:cubicBezTo>
                    <a:pt x="124" y="29"/>
                    <a:pt x="106" y="48"/>
                    <a:pt x="78" y="58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50" name="MH_Other_28"/>
            <p:cNvSpPr/>
            <p:nvPr>
              <p:custDataLst>
                <p:tags r:id="rId46"/>
              </p:custDataLst>
            </p:nvPr>
          </p:nvSpPr>
          <p:spPr bwMode="auto">
            <a:xfrm>
              <a:off x="4922803" y="3154797"/>
              <a:ext cx="0" cy="1509"/>
            </a:xfrm>
            <a:custGeom>
              <a:avLst/>
              <a:gdLst>
                <a:gd name="T0" fmla="*/ 0 w 1"/>
                <a:gd name="T1" fmla="*/ 1790702559 h 1"/>
                <a:gd name="T2" fmla="*/ 711 w 1"/>
                <a:gd name="T3" fmla="*/ 0 h 1"/>
                <a:gd name="T4" fmla="*/ 711 w 1"/>
                <a:gd name="T5" fmla="*/ 0 h 1"/>
                <a:gd name="T6" fmla="*/ 0 w 1"/>
                <a:gd name="T7" fmla="*/ 1790702559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51" name="MH_Other_29"/>
            <p:cNvSpPr/>
            <p:nvPr>
              <p:custDataLst>
                <p:tags r:id="rId47"/>
              </p:custDataLst>
            </p:nvPr>
          </p:nvSpPr>
          <p:spPr bwMode="auto">
            <a:xfrm>
              <a:off x="4835997" y="3191032"/>
              <a:ext cx="62440" cy="48316"/>
            </a:xfrm>
            <a:custGeom>
              <a:avLst/>
              <a:gdLst>
                <a:gd name="T0" fmla="*/ 2147483646 w 78"/>
                <a:gd name="T1" fmla="*/ 2147483646 h 59"/>
                <a:gd name="T2" fmla="*/ 0 w 78"/>
                <a:gd name="T3" fmla="*/ 2147483646 h 59"/>
                <a:gd name="T4" fmla="*/ 586984606 w 78"/>
                <a:gd name="T5" fmla="*/ 2147483646 h 59"/>
                <a:gd name="T6" fmla="*/ 2147483646 w 78"/>
                <a:gd name="T7" fmla="*/ 2147483646 h 59"/>
                <a:gd name="T8" fmla="*/ 2147483646 w 78"/>
                <a:gd name="T9" fmla="*/ 2147483646 h 59"/>
                <a:gd name="T10" fmla="*/ 2147483646 w 78"/>
                <a:gd name="T11" fmla="*/ 2147483646 h 59"/>
                <a:gd name="T12" fmla="*/ 2147483646 w 78"/>
                <a:gd name="T13" fmla="*/ 2147483646 h 59"/>
                <a:gd name="T14" fmla="*/ 2147483646 w 78"/>
                <a:gd name="T15" fmla="*/ 0 h 59"/>
                <a:gd name="T16" fmla="*/ 2147483646 w 78"/>
                <a:gd name="T17" fmla="*/ 0 h 59"/>
                <a:gd name="T18" fmla="*/ 2147483646 w 78"/>
                <a:gd name="T19" fmla="*/ 625699295 h 59"/>
                <a:gd name="T20" fmla="*/ 2147483646 w 78"/>
                <a:gd name="T21" fmla="*/ 2147483646 h 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8" h="59">
                  <a:moveTo>
                    <a:pt x="17" y="53"/>
                  </a:moveTo>
                  <a:cubicBezTo>
                    <a:pt x="11" y="55"/>
                    <a:pt x="5" y="57"/>
                    <a:pt x="0" y="58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6" y="58"/>
                    <a:pt x="12" y="56"/>
                    <a:pt x="18" y="55"/>
                  </a:cubicBezTo>
                  <a:cubicBezTo>
                    <a:pt x="27" y="52"/>
                    <a:pt x="36" y="48"/>
                    <a:pt x="44" y="43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60" y="32"/>
                    <a:pt x="71" y="18"/>
                    <a:pt x="78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66" y="27"/>
                    <a:pt x="46" y="45"/>
                    <a:pt x="17" y="53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52" name="MH_Other_30"/>
            <p:cNvSpPr/>
            <p:nvPr>
              <p:custDataLst>
                <p:tags r:id="rId48"/>
              </p:custDataLst>
            </p:nvPr>
          </p:nvSpPr>
          <p:spPr bwMode="auto">
            <a:xfrm>
              <a:off x="4896914" y="3191034"/>
              <a:ext cx="1523" cy="1509"/>
            </a:xfrm>
            <a:custGeom>
              <a:avLst/>
              <a:gdLst>
                <a:gd name="T0" fmla="*/ 0 w 1"/>
                <a:gd name="T1" fmla="*/ 2147483646 h 1"/>
                <a:gd name="T2" fmla="*/ 2147483646 w 1"/>
                <a:gd name="T3" fmla="*/ 0 h 1"/>
                <a:gd name="T4" fmla="*/ 2147483646 w 1"/>
                <a:gd name="T5" fmla="*/ 0 h 1"/>
                <a:gd name="T6" fmla="*/ 0 w 1"/>
                <a:gd name="T7" fmla="*/ 2147483646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53" name="MH_Other_31"/>
            <p:cNvSpPr/>
            <p:nvPr>
              <p:custDataLst>
                <p:tags r:id="rId49"/>
              </p:custDataLst>
            </p:nvPr>
          </p:nvSpPr>
          <p:spPr bwMode="auto">
            <a:xfrm>
              <a:off x="4849703" y="3225759"/>
              <a:ext cx="22844" cy="25668"/>
            </a:xfrm>
            <a:custGeom>
              <a:avLst/>
              <a:gdLst>
                <a:gd name="T0" fmla="*/ 0 w 28"/>
                <a:gd name="T1" fmla="*/ 2147483646 h 33"/>
                <a:gd name="T2" fmla="*/ 606116541 w 28"/>
                <a:gd name="T3" fmla="*/ 2147483646 h 33"/>
                <a:gd name="T4" fmla="*/ 606116541 w 28"/>
                <a:gd name="T5" fmla="*/ 2147483646 h 33"/>
                <a:gd name="T6" fmla="*/ 2147483646 w 28"/>
                <a:gd name="T7" fmla="*/ 0 h 33"/>
                <a:gd name="T8" fmla="*/ 2147483646 w 28"/>
                <a:gd name="T9" fmla="*/ 561814103 h 33"/>
                <a:gd name="T10" fmla="*/ 0 w 28"/>
                <a:gd name="T11" fmla="*/ 2147483646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33">
                  <a:moveTo>
                    <a:pt x="0" y="33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2" y="25"/>
                    <a:pt x="21" y="13"/>
                    <a:pt x="28" y="0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19" y="14"/>
                    <a:pt x="11" y="25"/>
                    <a:pt x="0" y="33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54" name="MH_Other_32"/>
            <p:cNvSpPr/>
            <p:nvPr>
              <p:custDataLst>
                <p:tags r:id="rId50"/>
              </p:custDataLst>
            </p:nvPr>
          </p:nvSpPr>
          <p:spPr bwMode="auto">
            <a:xfrm>
              <a:off x="4871022" y="3224251"/>
              <a:ext cx="1523" cy="1509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179120564 h 5"/>
                <a:gd name="T4" fmla="*/ 224119998 w 4"/>
                <a:gd name="T5" fmla="*/ 107492588 h 5"/>
                <a:gd name="T6" fmla="*/ 0 w 4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5"/>
                  </a:lnTo>
                  <a:lnTo>
                    <a:pt x="4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55" name="MH_Other_33"/>
            <p:cNvSpPr/>
            <p:nvPr>
              <p:custDataLst>
                <p:tags r:id="rId51"/>
              </p:custDataLst>
            </p:nvPr>
          </p:nvSpPr>
          <p:spPr bwMode="auto">
            <a:xfrm>
              <a:off x="4919757" y="3008338"/>
              <a:ext cx="7615" cy="25668"/>
            </a:xfrm>
            <a:custGeom>
              <a:avLst/>
              <a:gdLst>
                <a:gd name="T0" fmla="*/ 2147483646 w 10"/>
                <a:gd name="T1" fmla="*/ 0 h 31"/>
                <a:gd name="T2" fmla="*/ 2147483646 w 10"/>
                <a:gd name="T3" fmla="*/ 0 h 31"/>
                <a:gd name="T4" fmla="*/ 2147483646 w 10"/>
                <a:gd name="T5" fmla="*/ 0 h 31"/>
                <a:gd name="T6" fmla="*/ 2147483646 w 10"/>
                <a:gd name="T7" fmla="*/ 0 h 31"/>
                <a:gd name="T8" fmla="*/ 2147483646 w 10"/>
                <a:gd name="T9" fmla="*/ 2147483646 h 31"/>
                <a:gd name="T10" fmla="*/ 0 w 10"/>
                <a:gd name="T11" fmla="*/ 2147483646 h 31"/>
                <a:gd name="T12" fmla="*/ 537490712 w 10"/>
                <a:gd name="T13" fmla="*/ 2147483646 h 31"/>
                <a:gd name="T14" fmla="*/ 537490712 w 10"/>
                <a:gd name="T15" fmla="*/ 2147483646 h 31"/>
                <a:gd name="T16" fmla="*/ 2147483646 w 10"/>
                <a:gd name="T17" fmla="*/ 0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31">
                  <a:moveTo>
                    <a:pt x="1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7" y="3"/>
                    <a:pt x="6" y="5"/>
                  </a:cubicBezTo>
                  <a:cubicBezTo>
                    <a:pt x="3" y="13"/>
                    <a:pt x="1" y="22"/>
                    <a:pt x="0" y="31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3" y="18"/>
                    <a:pt x="5" y="9"/>
                    <a:pt x="1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56" name="MH_Other_34"/>
            <p:cNvSpPr/>
            <p:nvPr>
              <p:custDataLst>
                <p:tags r:id="rId52"/>
              </p:custDataLst>
            </p:nvPr>
          </p:nvSpPr>
          <p:spPr bwMode="auto">
            <a:xfrm>
              <a:off x="4903006" y="3014378"/>
              <a:ext cx="39596" cy="54356"/>
            </a:xfrm>
            <a:custGeom>
              <a:avLst/>
              <a:gdLst>
                <a:gd name="T0" fmla="*/ 2147483646 w 50"/>
                <a:gd name="T1" fmla="*/ 2147483646 h 68"/>
                <a:gd name="T2" fmla="*/ 2147483646 w 50"/>
                <a:gd name="T3" fmla="*/ 594739039 h 68"/>
                <a:gd name="T4" fmla="*/ 2147483646 w 50"/>
                <a:gd name="T5" fmla="*/ 0 h 68"/>
                <a:gd name="T6" fmla="*/ 2147483646 w 50"/>
                <a:gd name="T7" fmla="*/ 2147483646 h 68"/>
                <a:gd name="T8" fmla="*/ 2147483646 w 50"/>
                <a:gd name="T9" fmla="*/ 2147483646 h 68"/>
                <a:gd name="T10" fmla="*/ 2147483646 w 50"/>
                <a:gd name="T11" fmla="*/ 2147483646 h 68"/>
                <a:gd name="T12" fmla="*/ 2147483646 w 50"/>
                <a:gd name="T13" fmla="*/ 2147483646 h 68"/>
                <a:gd name="T14" fmla="*/ 2147483646 w 50"/>
                <a:gd name="T15" fmla="*/ 2147483646 h 68"/>
                <a:gd name="T16" fmla="*/ 0 w 50"/>
                <a:gd name="T17" fmla="*/ 2147483646 h 68"/>
                <a:gd name="T18" fmla="*/ 0 w 50"/>
                <a:gd name="T19" fmla="*/ 2147483646 h 68"/>
                <a:gd name="T20" fmla="*/ 571737173 w 50"/>
                <a:gd name="T21" fmla="*/ 2147483646 h 68"/>
                <a:gd name="T22" fmla="*/ 2147483646 w 50"/>
                <a:gd name="T23" fmla="*/ 2147483646 h 6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0" h="68">
                  <a:moveTo>
                    <a:pt x="43" y="6"/>
                  </a:moveTo>
                  <a:cubicBezTo>
                    <a:pt x="50" y="1"/>
                    <a:pt x="50" y="1"/>
                    <a:pt x="50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4" y="10"/>
                    <a:pt x="28" y="16"/>
                    <a:pt x="22" y="22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6" y="29"/>
                    <a:pt x="11" y="36"/>
                    <a:pt x="7" y="44"/>
                  </a:cubicBezTo>
                  <a:cubicBezTo>
                    <a:pt x="4" y="51"/>
                    <a:pt x="1" y="60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6" y="41"/>
                    <a:pt x="19" y="22"/>
                    <a:pt x="43" y="6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57" name="MH_Other_35"/>
            <p:cNvSpPr/>
            <p:nvPr>
              <p:custDataLst>
                <p:tags r:id="rId53"/>
              </p:custDataLst>
            </p:nvPr>
          </p:nvSpPr>
          <p:spPr bwMode="auto">
            <a:xfrm>
              <a:off x="4921280" y="3032496"/>
              <a:ext cx="0" cy="0"/>
            </a:xfrm>
            <a:custGeom>
              <a:avLst/>
              <a:gdLst>
                <a:gd name="T0" fmla="*/ 0 h 1"/>
                <a:gd name="T1" fmla="*/ 0 h 1"/>
                <a:gd name="T2" fmla="*/ 711 h 1"/>
                <a:gd name="T3" fmla="*/ 0 h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58" name="MH_Other_36"/>
            <p:cNvSpPr/>
            <p:nvPr>
              <p:custDataLst>
                <p:tags r:id="rId54"/>
              </p:custDataLst>
            </p:nvPr>
          </p:nvSpPr>
          <p:spPr bwMode="auto">
            <a:xfrm>
              <a:off x="4883205" y="3024947"/>
              <a:ext cx="86807" cy="78514"/>
            </a:xfrm>
            <a:custGeom>
              <a:avLst/>
              <a:gdLst>
                <a:gd name="T0" fmla="*/ 2147483646 w 108"/>
                <a:gd name="T1" fmla="*/ 2147483646 h 98"/>
                <a:gd name="T2" fmla="*/ 2147483646 w 108"/>
                <a:gd name="T3" fmla="*/ 2147483646 h 98"/>
                <a:gd name="T4" fmla="*/ 2147483646 w 108"/>
                <a:gd name="T5" fmla="*/ 597439620 h 98"/>
                <a:gd name="T6" fmla="*/ 2147483646 w 108"/>
                <a:gd name="T7" fmla="*/ 0 h 98"/>
                <a:gd name="T8" fmla="*/ 2147483646 w 108"/>
                <a:gd name="T9" fmla="*/ 2147483646 h 98"/>
                <a:gd name="T10" fmla="*/ 2147483646 w 108"/>
                <a:gd name="T11" fmla="*/ 2147483646 h 98"/>
                <a:gd name="T12" fmla="*/ 2147483646 w 108"/>
                <a:gd name="T13" fmla="*/ 2147483646 h 98"/>
                <a:gd name="T14" fmla="*/ 2147483646 w 108"/>
                <a:gd name="T15" fmla="*/ 2147483646 h 98"/>
                <a:gd name="T16" fmla="*/ 2147483646 w 108"/>
                <a:gd name="T17" fmla="*/ 2147483646 h 98"/>
                <a:gd name="T18" fmla="*/ 2147483646 w 108"/>
                <a:gd name="T19" fmla="*/ 2147483646 h 98"/>
                <a:gd name="T20" fmla="*/ 0 w 108"/>
                <a:gd name="T21" fmla="*/ 2147483646 h 98"/>
                <a:gd name="T22" fmla="*/ 1182862487 w 108"/>
                <a:gd name="T23" fmla="*/ 2147483646 h 98"/>
                <a:gd name="T24" fmla="*/ 2147483646 w 108"/>
                <a:gd name="T25" fmla="*/ 2147483646 h 9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8" h="98">
                  <a:moveTo>
                    <a:pt x="46" y="40"/>
                  </a:moveTo>
                  <a:cubicBezTo>
                    <a:pt x="73" y="24"/>
                    <a:pt x="84" y="16"/>
                    <a:pt x="84" y="16"/>
                  </a:cubicBezTo>
                  <a:cubicBezTo>
                    <a:pt x="84" y="16"/>
                    <a:pt x="92" y="12"/>
                    <a:pt x="108" y="1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91" y="11"/>
                    <a:pt x="84" y="15"/>
                    <a:pt x="84" y="15"/>
                  </a:cubicBezTo>
                  <a:cubicBezTo>
                    <a:pt x="83" y="15"/>
                    <a:pt x="72" y="23"/>
                    <a:pt x="46" y="38"/>
                  </a:cubicBezTo>
                  <a:cubicBezTo>
                    <a:pt x="38" y="43"/>
                    <a:pt x="31" y="48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8" y="61"/>
                    <a:pt x="13" y="68"/>
                    <a:pt x="9" y="75"/>
                  </a:cubicBezTo>
                  <a:cubicBezTo>
                    <a:pt x="5" y="82"/>
                    <a:pt x="2" y="90"/>
                    <a:pt x="0" y="98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8" y="71"/>
                    <a:pt x="22" y="54"/>
                    <a:pt x="46" y="4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59" name="MH_Other_37"/>
            <p:cNvSpPr/>
            <p:nvPr>
              <p:custDataLst>
                <p:tags r:id="rId55"/>
              </p:custDataLst>
            </p:nvPr>
          </p:nvSpPr>
          <p:spPr bwMode="auto">
            <a:xfrm>
              <a:off x="4903005" y="3068733"/>
              <a:ext cx="0" cy="0"/>
            </a:xfrm>
            <a:custGeom>
              <a:avLst/>
              <a:gdLst>
                <a:gd name="T0" fmla="*/ 711 w 1"/>
                <a:gd name="T1" fmla="*/ 0 h 1"/>
                <a:gd name="T2" fmla="*/ 0 w 1"/>
                <a:gd name="T3" fmla="*/ 711 h 1"/>
                <a:gd name="T4" fmla="*/ 711 w 1"/>
                <a:gd name="T5" fmla="*/ 711 h 1"/>
                <a:gd name="T6" fmla="*/ 711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60" name="MH_Other_38"/>
            <p:cNvSpPr/>
            <p:nvPr>
              <p:custDataLst>
                <p:tags r:id="rId56"/>
              </p:custDataLst>
            </p:nvPr>
          </p:nvSpPr>
          <p:spPr bwMode="auto">
            <a:xfrm>
              <a:off x="4861886" y="3032496"/>
              <a:ext cx="126405" cy="104182"/>
            </a:xfrm>
            <a:custGeom>
              <a:avLst/>
              <a:gdLst>
                <a:gd name="T0" fmla="*/ 2147483646 w 156"/>
                <a:gd name="T1" fmla="*/ 2147483646 h 131"/>
                <a:gd name="T2" fmla="*/ 2147483646 w 156"/>
                <a:gd name="T3" fmla="*/ 2147483646 h 131"/>
                <a:gd name="T4" fmla="*/ 2147483646 w 156"/>
                <a:gd name="T5" fmla="*/ 2147483646 h 131"/>
                <a:gd name="T6" fmla="*/ 2147483646 w 156"/>
                <a:gd name="T7" fmla="*/ 2147483646 h 131"/>
                <a:gd name="T8" fmla="*/ 2147483646 w 156"/>
                <a:gd name="T9" fmla="*/ 2147483646 h 131"/>
                <a:gd name="T10" fmla="*/ 2147483646 w 156"/>
                <a:gd name="T11" fmla="*/ 2147483646 h 131"/>
                <a:gd name="T12" fmla="*/ 2147483646 w 156"/>
                <a:gd name="T13" fmla="*/ 0 h 131"/>
                <a:gd name="T14" fmla="*/ 2147483646 w 156"/>
                <a:gd name="T15" fmla="*/ 0 h 131"/>
                <a:gd name="T16" fmla="*/ 2147483646 w 156"/>
                <a:gd name="T17" fmla="*/ 0 h 131"/>
                <a:gd name="T18" fmla="*/ 2147483646 w 156"/>
                <a:gd name="T19" fmla="*/ 2147483646 h 131"/>
                <a:gd name="T20" fmla="*/ 2147483646 w 156"/>
                <a:gd name="T21" fmla="*/ 2147483646 h 131"/>
                <a:gd name="T22" fmla="*/ 2147483646 w 156"/>
                <a:gd name="T23" fmla="*/ 2147483646 h 131"/>
                <a:gd name="T24" fmla="*/ 2147483646 w 156"/>
                <a:gd name="T25" fmla="*/ 2147483646 h 131"/>
                <a:gd name="T26" fmla="*/ 2147483646 w 156"/>
                <a:gd name="T27" fmla="*/ 2147483646 h 131"/>
                <a:gd name="T28" fmla="*/ 2147483646 w 156"/>
                <a:gd name="T29" fmla="*/ 2147483646 h 131"/>
                <a:gd name="T30" fmla="*/ 2147483646 w 156"/>
                <a:gd name="T31" fmla="*/ 2147483646 h 131"/>
                <a:gd name="T32" fmla="*/ 2147483646 w 156"/>
                <a:gd name="T33" fmla="*/ 2147483646 h 131"/>
                <a:gd name="T34" fmla="*/ 0 w 156"/>
                <a:gd name="T35" fmla="*/ 2147483646 h 131"/>
                <a:gd name="T36" fmla="*/ 601402651 w 156"/>
                <a:gd name="T37" fmla="*/ 2147483646 h 131"/>
                <a:gd name="T38" fmla="*/ 1202805303 w 156"/>
                <a:gd name="T39" fmla="*/ 2147483646 h 131"/>
                <a:gd name="T40" fmla="*/ 2147483646 w 156"/>
                <a:gd name="T41" fmla="*/ 2147483646 h 13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56" h="131">
                  <a:moveTo>
                    <a:pt x="50" y="74"/>
                  </a:moveTo>
                  <a:cubicBezTo>
                    <a:pt x="77" y="60"/>
                    <a:pt x="89" y="53"/>
                    <a:pt x="89" y="53"/>
                  </a:cubicBezTo>
                  <a:cubicBezTo>
                    <a:pt x="89" y="53"/>
                    <a:pt x="101" y="47"/>
                    <a:pt x="128" y="29"/>
                  </a:cubicBezTo>
                  <a:cubicBezTo>
                    <a:pt x="136" y="24"/>
                    <a:pt x="143" y="18"/>
                    <a:pt x="148" y="11"/>
                  </a:cubicBezTo>
                  <a:cubicBezTo>
                    <a:pt x="148" y="11"/>
                    <a:pt x="148" y="11"/>
                    <a:pt x="148" y="10"/>
                  </a:cubicBezTo>
                  <a:cubicBezTo>
                    <a:pt x="149" y="10"/>
                    <a:pt x="149" y="10"/>
                    <a:pt x="149" y="10"/>
                  </a:cubicBezTo>
                  <a:cubicBezTo>
                    <a:pt x="152" y="7"/>
                    <a:pt x="154" y="4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48" y="11"/>
                    <a:pt x="139" y="20"/>
                    <a:pt x="127" y="28"/>
                  </a:cubicBezTo>
                  <a:cubicBezTo>
                    <a:pt x="101" y="46"/>
                    <a:pt x="89" y="52"/>
                    <a:pt x="89" y="52"/>
                  </a:cubicBezTo>
                  <a:cubicBezTo>
                    <a:pt x="89" y="52"/>
                    <a:pt x="77" y="59"/>
                    <a:pt x="50" y="73"/>
                  </a:cubicBezTo>
                  <a:cubicBezTo>
                    <a:pt x="41" y="77"/>
                    <a:pt x="34" y="82"/>
                    <a:pt x="28" y="87"/>
                  </a:cubicBezTo>
                  <a:cubicBezTo>
                    <a:pt x="27" y="88"/>
                    <a:pt x="27" y="89"/>
                    <a:pt x="27" y="8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0" y="94"/>
                    <a:pt x="15" y="100"/>
                    <a:pt x="10" y="107"/>
                  </a:cubicBezTo>
                  <a:cubicBezTo>
                    <a:pt x="6" y="114"/>
                    <a:pt x="2" y="123"/>
                    <a:pt x="0" y="131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29"/>
                    <a:pt x="2" y="129"/>
                  </a:cubicBezTo>
                  <a:cubicBezTo>
                    <a:pt x="10" y="104"/>
                    <a:pt x="25" y="87"/>
                    <a:pt x="50" y="74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61" name="MH_Other_39"/>
            <p:cNvSpPr/>
            <p:nvPr>
              <p:custDataLst>
                <p:tags r:id="rId57"/>
              </p:custDataLst>
            </p:nvPr>
          </p:nvSpPr>
          <p:spPr bwMode="auto">
            <a:xfrm>
              <a:off x="4883205" y="3101950"/>
              <a:ext cx="1523" cy="1510"/>
            </a:xfrm>
            <a:custGeom>
              <a:avLst/>
              <a:gdLst>
                <a:gd name="T0" fmla="*/ 560457604 w 2"/>
                <a:gd name="T1" fmla="*/ 1120915208 h 2"/>
                <a:gd name="T2" fmla="*/ 1120915208 w 2"/>
                <a:gd name="T3" fmla="*/ 0 h 2"/>
                <a:gd name="T4" fmla="*/ 0 w 2"/>
                <a:gd name="T5" fmla="*/ 1120915208 h 2"/>
                <a:gd name="T6" fmla="*/ 0 w 2"/>
                <a:gd name="T7" fmla="*/ 1120915208 h 2"/>
                <a:gd name="T8" fmla="*/ 560457604 w 2"/>
                <a:gd name="T9" fmla="*/ 1120915208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62" name="MH_Other_40"/>
            <p:cNvSpPr/>
            <p:nvPr>
              <p:custDataLst>
                <p:tags r:id="rId58"/>
              </p:custDataLst>
            </p:nvPr>
          </p:nvSpPr>
          <p:spPr bwMode="auto">
            <a:xfrm>
              <a:off x="4839041" y="3040046"/>
              <a:ext cx="144679" cy="128339"/>
            </a:xfrm>
            <a:custGeom>
              <a:avLst/>
              <a:gdLst>
                <a:gd name="T0" fmla="*/ 0 w 179"/>
                <a:gd name="T1" fmla="*/ 2147483646 h 161"/>
                <a:gd name="T2" fmla="*/ 596272734 w 179"/>
                <a:gd name="T3" fmla="*/ 2147483646 h 161"/>
                <a:gd name="T4" fmla="*/ 2147483646 w 179"/>
                <a:gd name="T5" fmla="*/ 2147483646 h 161"/>
                <a:gd name="T6" fmla="*/ 2147483646 w 179"/>
                <a:gd name="T7" fmla="*/ 2147483646 h 161"/>
                <a:gd name="T8" fmla="*/ 2147483646 w 179"/>
                <a:gd name="T9" fmla="*/ 2147483646 h 161"/>
                <a:gd name="T10" fmla="*/ 2147483646 w 179"/>
                <a:gd name="T11" fmla="*/ 0 h 161"/>
                <a:gd name="T12" fmla="*/ 2147483646 w 179"/>
                <a:gd name="T13" fmla="*/ 0 h 161"/>
                <a:gd name="T14" fmla="*/ 2147483646 w 179"/>
                <a:gd name="T15" fmla="*/ 590753348 h 161"/>
                <a:gd name="T16" fmla="*/ 2147483646 w 179"/>
                <a:gd name="T17" fmla="*/ 2147483646 h 161"/>
                <a:gd name="T18" fmla="*/ 2147483646 w 179"/>
                <a:gd name="T19" fmla="*/ 2147483646 h 161"/>
                <a:gd name="T20" fmla="*/ 2147483646 w 179"/>
                <a:gd name="T21" fmla="*/ 2147483646 h 161"/>
                <a:gd name="T22" fmla="*/ 2147483646 w 179"/>
                <a:gd name="T23" fmla="*/ 2147483646 h 161"/>
                <a:gd name="T24" fmla="*/ 2147483646 w 179"/>
                <a:gd name="T25" fmla="*/ 2147483646 h 161"/>
                <a:gd name="T26" fmla="*/ 2147483646 w 179"/>
                <a:gd name="T27" fmla="*/ 2147483646 h 161"/>
                <a:gd name="T28" fmla="*/ 2147483646 w 179"/>
                <a:gd name="T29" fmla="*/ 2147483646 h 161"/>
                <a:gd name="T30" fmla="*/ 0 w 179"/>
                <a:gd name="T31" fmla="*/ 2147483646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79" h="161">
                  <a:moveTo>
                    <a:pt x="0" y="161"/>
                  </a:moveTo>
                  <a:cubicBezTo>
                    <a:pt x="1" y="161"/>
                    <a:pt x="1" y="161"/>
                    <a:pt x="1" y="161"/>
                  </a:cubicBezTo>
                  <a:cubicBezTo>
                    <a:pt x="11" y="135"/>
                    <a:pt x="27" y="119"/>
                    <a:pt x="53" y="108"/>
                  </a:cubicBezTo>
                  <a:cubicBezTo>
                    <a:pt x="82" y="95"/>
                    <a:pt x="94" y="89"/>
                    <a:pt x="94" y="89"/>
                  </a:cubicBezTo>
                  <a:cubicBezTo>
                    <a:pt x="94" y="89"/>
                    <a:pt x="106" y="84"/>
                    <a:pt x="134" y="68"/>
                  </a:cubicBezTo>
                  <a:cubicBezTo>
                    <a:pt x="160" y="52"/>
                    <a:pt x="175" y="29"/>
                    <a:pt x="179" y="0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78" y="1"/>
                    <a:pt x="178" y="1"/>
                    <a:pt x="177" y="1"/>
                  </a:cubicBezTo>
                  <a:cubicBezTo>
                    <a:pt x="174" y="30"/>
                    <a:pt x="159" y="51"/>
                    <a:pt x="133" y="67"/>
                  </a:cubicBezTo>
                  <a:cubicBezTo>
                    <a:pt x="106" y="83"/>
                    <a:pt x="93" y="88"/>
                    <a:pt x="93" y="88"/>
                  </a:cubicBezTo>
                  <a:cubicBezTo>
                    <a:pt x="93" y="88"/>
                    <a:pt x="81" y="94"/>
                    <a:pt x="53" y="106"/>
                  </a:cubicBezTo>
                  <a:cubicBezTo>
                    <a:pt x="45" y="110"/>
                    <a:pt x="37" y="114"/>
                    <a:pt x="31" y="119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23" y="125"/>
                    <a:pt x="17" y="131"/>
                    <a:pt x="12" y="138"/>
                  </a:cubicBezTo>
                  <a:cubicBezTo>
                    <a:pt x="7" y="145"/>
                    <a:pt x="3" y="153"/>
                    <a:pt x="0" y="16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63" name="MH_Other_41"/>
            <p:cNvSpPr/>
            <p:nvPr>
              <p:custDataLst>
                <p:tags r:id="rId59"/>
              </p:custDataLst>
            </p:nvPr>
          </p:nvSpPr>
          <p:spPr bwMode="auto">
            <a:xfrm>
              <a:off x="4982197" y="3040046"/>
              <a:ext cx="0" cy="1509"/>
            </a:xfrm>
            <a:custGeom>
              <a:avLst/>
              <a:gdLst>
                <a:gd name="T0" fmla="*/ 0 w 1"/>
                <a:gd name="T1" fmla="*/ 2147483646 h 1"/>
                <a:gd name="T2" fmla="*/ 711 w 1"/>
                <a:gd name="T3" fmla="*/ 0 h 1"/>
                <a:gd name="T4" fmla="*/ 0 w 1"/>
                <a:gd name="T5" fmla="*/ 0 h 1"/>
                <a:gd name="T6" fmla="*/ 0 w 1"/>
                <a:gd name="T7" fmla="*/ 2147483646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64" name="MH_Other_42"/>
            <p:cNvSpPr/>
            <p:nvPr>
              <p:custDataLst>
                <p:tags r:id="rId60"/>
              </p:custDataLst>
            </p:nvPr>
          </p:nvSpPr>
          <p:spPr bwMode="auto">
            <a:xfrm>
              <a:off x="4863409" y="3135167"/>
              <a:ext cx="0" cy="1510"/>
            </a:xfrm>
            <a:custGeom>
              <a:avLst/>
              <a:gdLst>
                <a:gd name="T0" fmla="*/ 711 w 1"/>
                <a:gd name="T1" fmla="*/ 0 h 1"/>
                <a:gd name="T2" fmla="*/ 0 w 1"/>
                <a:gd name="T3" fmla="*/ 1792959984 h 1"/>
                <a:gd name="T4" fmla="*/ 0 w 1"/>
                <a:gd name="T5" fmla="*/ 1792959984 h 1"/>
                <a:gd name="T6" fmla="*/ 711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65" name="MH_Other_43"/>
            <p:cNvSpPr/>
            <p:nvPr>
              <p:custDataLst>
                <p:tags r:id="rId61"/>
              </p:custDataLst>
            </p:nvPr>
          </p:nvSpPr>
          <p:spPr bwMode="auto">
            <a:xfrm>
              <a:off x="4613646" y="3207641"/>
              <a:ext cx="237578" cy="199303"/>
            </a:xfrm>
            <a:custGeom>
              <a:avLst/>
              <a:gdLst>
                <a:gd name="T0" fmla="*/ 2147483646 w 294"/>
                <a:gd name="T1" fmla="*/ 2147483646 h 250"/>
                <a:gd name="T2" fmla="*/ 2147483646 w 294"/>
                <a:gd name="T3" fmla="*/ 2147483646 h 250"/>
                <a:gd name="T4" fmla="*/ 2147483646 w 294"/>
                <a:gd name="T5" fmla="*/ 2147483646 h 250"/>
                <a:gd name="T6" fmla="*/ 2147483646 w 294"/>
                <a:gd name="T7" fmla="*/ 2147483646 h 250"/>
                <a:gd name="T8" fmla="*/ 2147483646 w 294"/>
                <a:gd name="T9" fmla="*/ 2147483646 h 250"/>
                <a:gd name="T10" fmla="*/ 2147483646 w 294"/>
                <a:gd name="T11" fmla="*/ 2147483646 h 250"/>
                <a:gd name="T12" fmla="*/ 2147483646 w 294"/>
                <a:gd name="T13" fmla="*/ 2147483646 h 250"/>
                <a:gd name="T14" fmla="*/ 2147483646 w 294"/>
                <a:gd name="T15" fmla="*/ 2147483646 h 250"/>
                <a:gd name="T16" fmla="*/ 2147483646 w 294"/>
                <a:gd name="T17" fmla="*/ 2147483646 h 250"/>
                <a:gd name="T18" fmla="*/ 2147483646 w 294"/>
                <a:gd name="T19" fmla="*/ 2147483646 h 250"/>
                <a:gd name="T20" fmla="*/ 2147483646 w 294"/>
                <a:gd name="T21" fmla="*/ 2147483646 h 250"/>
                <a:gd name="T22" fmla="*/ 2147483646 w 294"/>
                <a:gd name="T23" fmla="*/ 2147483646 h 250"/>
                <a:gd name="T24" fmla="*/ 2147483646 w 294"/>
                <a:gd name="T25" fmla="*/ 2147483646 h 250"/>
                <a:gd name="T26" fmla="*/ 2147483646 w 294"/>
                <a:gd name="T27" fmla="*/ 2147483646 h 250"/>
                <a:gd name="T28" fmla="*/ 2147483646 w 294"/>
                <a:gd name="T29" fmla="*/ 2147483646 h 250"/>
                <a:gd name="T30" fmla="*/ 2147483646 w 294"/>
                <a:gd name="T31" fmla="*/ 590166562 h 250"/>
                <a:gd name="T32" fmla="*/ 2147483646 w 294"/>
                <a:gd name="T33" fmla="*/ 590166562 h 250"/>
                <a:gd name="T34" fmla="*/ 2147483646 w 294"/>
                <a:gd name="T35" fmla="*/ 0 h 250"/>
                <a:gd name="T36" fmla="*/ 2147483646 w 294"/>
                <a:gd name="T37" fmla="*/ 0 h 250"/>
                <a:gd name="T38" fmla="*/ 2147483646 w 294"/>
                <a:gd name="T39" fmla="*/ 2147483646 h 250"/>
                <a:gd name="T40" fmla="*/ 2147483646 w 294"/>
                <a:gd name="T41" fmla="*/ 2147483646 h 250"/>
                <a:gd name="T42" fmla="*/ 2147483646 w 294"/>
                <a:gd name="T43" fmla="*/ 2147483646 h 250"/>
                <a:gd name="T44" fmla="*/ 2147483646 w 294"/>
                <a:gd name="T45" fmla="*/ 2147483646 h 250"/>
                <a:gd name="T46" fmla="*/ 2147483646 w 294"/>
                <a:gd name="T47" fmla="*/ 2147483646 h 250"/>
                <a:gd name="T48" fmla="*/ 2147483646 w 294"/>
                <a:gd name="T49" fmla="*/ 2147483646 h 250"/>
                <a:gd name="T50" fmla="*/ 2147483646 w 294"/>
                <a:gd name="T51" fmla="*/ 2147483646 h 250"/>
                <a:gd name="T52" fmla="*/ 2147483646 w 294"/>
                <a:gd name="T53" fmla="*/ 2147483646 h 250"/>
                <a:gd name="T54" fmla="*/ 2147483646 w 294"/>
                <a:gd name="T55" fmla="*/ 2147483646 h 250"/>
                <a:gd name="T56" fmla="*/ 2147483646 w 294"/>
                <a:gd name="T57" fmla="*/ 2147483646 h 250"/>
                <a:gd name="T58" fmla="*/ 2147483646 w 294"/>
                <a:gd name="T59" fmla="*/ 2147483646 h 250"/>
                <a:gd name="T60" fmla="*/ 2147483646 w 294"/>
                <a:gd name="T61" fmla="*/ 2147483646 h 250"/>
                <a:gd name="T62" fmla="*/ 0 w 294"/>
                <a:gd name="T63" fmla="*/ 2147483646 h 250"/>
                <a:gd name="T64" fmla="*/ 596020266 w 294"/>
                <a:gd name="T65" fmla="*/ 2147483646 h 250"/>
                <a:gd name="T66" fmla="*/ 2147483646 w 294"/>
                <a:gd name="T67" fmla="*/ 2147483646 h 250"/>
                <a:gd name="T68" fmla="*/ 2147483646 w 294"/>
                <a:gd name="T69" fmla="*/ 2147483646 h 250"/>
                <a:gd name="T70" fmla="*/ 2147483646 w 294"/>
                <a:gd name="T71" fmla="*/ 2147483646 h 250"/>
                <a:gd name="T72" fmla="*/ 2147483646 w 294"/>
                <a:gd name="T73" fmla="*/ 2147483646 h 250"/>
                <a:gd name="T74" fmla="*/ 2147483646 w 294"/>
                <a:gd name="T75" fmla="*/ 2147483646 h 250"/>
                <a:gd name="T76" fmla="*/ 2147483646 w 294"/>
                <a:gd name="T77" fmla="*/ 2147483646 h 250"/>
                <a:gd name="T78" fmla="*/ 2147483646 w 294"/>
                <a:gd name="T79" fmla="*/ 2147483646 h 250"/>
                <a:gd name="T80" fmla="*/ 2147483646 w 294"/>
                <a:gd name="T81" fmla="*/ 2147483646 h 25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94" h="250">
                  <a:moveTo>
                    <a:pt x="74" y="228"/>
                  </a:moveTo>
                  <a:cubicBezTo>
                    <a:pt x="91" y="224"/>
                    <a:pt x="106" y="215"/>
                    <a:pt x="119" y="201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36" y="195"/>
                    <a:pt x="152" y="184"/>
                    <a:pt x="164" y="169"/>
                  </a:cubicBezTo>
                  <a:cubicBezTo>
                    <a:pt x="181" y="163"/>
                    <a:pt x="196" y="152"/>
                    <a:pt x="207" y="136"/>
                  </a:cubicBezTo>
                  <a:cubicBezTo>
                    <a:pt x="223" y="129"/>
                    <a:pt x="236" y="116"/>
                    <a:pt x="246" y="100"/>
                  </a:cubicBezTo>
                  <a:cubicBezTo>
                    <a:pt x="263" y="92"/>
                    <a:pt x="276" y="80"/>
                    <a:pt x="285" y="63"/>
                  </a:cubicBezTo>
                  <a:cubicBezTo>
                    <a:pt x="284" y="62"/>
                    <a:pt x="284" y="62"/>
                    <a:pt x="284" y="62"/>
                  </a:cubicBezTo>
                  <a:cubicBezTo>
                    <a:pt x="288" y="60"/>
                    <a:pt x="291" y="58"/>
                    <a:pt x="294" y="55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5"/>
                    <a:pt x="293" y="55"/>
                    <a:pt x="293" y="55"/>
                  </a:cubicBezTo>
                  <a:cubicBezTo>
                    <a:pt x="276" y="39"/>
                    <a:pt x="276" y="39"/>
                    <a:pt x="276" y="39"/>
                  </a:cubicBezTo>
                  <a:cubicBezTo>
                    <a:pt x="275" y="38"/>
                    <a:pt x="275" y="38"/>
                    <a:pt x="275" y="38"/>
                  </a:cubicBezTo>
                  <a:cubicBezTo>
                    <a:pt x="250" y="15"/>
                    <a:pt x="250" y="15"/>
                    <a:pt x="250" y="15"/>
                  </a:cubicBezTo>
                  <a:cubicBezTo>
                    <a:pt x="249" y="14"/>
                    <a:pt x="249" y="14"/>
                    <a:pt x="249" y="14"/>
                  </a:cubicBezTo>
                  <a:cubicBezTo>
                    <a:pt x="234" y="1"/>
                    <a:pt x="234" y="1"/>
                    <a:pt x="234" y="1"/>
                  </a:cubicBezTo>
                  <a:cubicBezTo>
                    <a:pt x="234" y="1"/>
                    <a:pt x="234" y="1"/>
                    <a:pt x="234" y="1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32" y="1"/>
                    <a:pt x="230" y="3"/>
                    <a:pt x="229" y="5"/>
                  </a:cubicBezTo>
                  <a:cubicBezTo>
                    <a:pt x="224" y="10"/>
                    <a:pt x="218" y="18"/>
                    <a:pt x="214" y="26"/>
                  </a:cubicBezTo>
                  <a:cubicBezTo>
                    <a:pt x="207" y="30"/>
                    <a:pt x="200" y="34"/>
                    <a:pt x="194" y="40"/>
                  </a:cubicBezTo>
                  <a:cubicBezTo>
                    <a:pt x="188" y="45"/>
                    <a:pt x="183" y="53"/>
                    <a:pt x="178" y="60"/>
                  </a:cubicBezTo>
                  <a:cubicBezTo>
                    <a:pt x="170" y="63"/>
                    <a:pt x="163" y="68"/>
                    <a:pt x="157" y="73"/>
                  </a:cubicBezTo>
                  <a:cubicBezTo>
                    <a:pt x="151" y="78"/>
                    <a:pt x="145" y="84"/>
                    <a:pt x="141" y="91"/>
                  </a:cubicBezTo>
                  <a:cubicBezTo>
                    <a:pt x="133" y="94"/>
                    <a:pt x="126" y="98"/>
                    <a:pt x="120" y="103"/>
                  </a:cubicBezTo>
                  <a:cubicBezTo>
                    <a:pt x="113" y="107"/>
                    <a:pt x="107" y="114"/>
                    <a:pt x="101" y="121"/>
                  </a:cubicBezTo>
                  <a:cubicBezTo>
                    <a:pt x="93" y="123"/>
                    <a:pt x="86" y="126"/>
                    <a:pt x="79" y="131"/>
                  </a:cubicBezTo>
                  <a:cubicBezTo>
                    <a:pt x="72" y="135"/>
                    <a:pt x="65" y="141"/>
                    <a:pt x="60" y="148"/>
                  </a:cubicBezTo>
                  <a:cubicBezTo>
                    <a:pt x="51" y="150"/>
                    <a:pt x="44" y="153"/>
                    <a:pt x="37" y="157"/>
                  </a:cubicBezTo>
                  <a:cubicBezTo>
                    <a:pt x="30" y="161"/>
                    <a:pt x="23" y="166"/>
                    <a:pt x="17" y="172"/>
                  </a:cubicBezTo>
                  <a:cubicBezTo>
                    <a:pt x="11" y="173"/>
                    <a:pt x="6" y="174"/>
                    <a:pt x="0" y="177"/>
                  </a:cubicBezTo>
                  <a:cubicBezTo>
                    <a:pt x="1" y="178"/>
                    <a:pt x="1" y="178"/>
                    <a:pt x="1" y="178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10" y="197"/>
                    <a:pt x="10" y="197"/>
                    <a:pt x="10" y="197"/>
                  </a:cubicBezTo>
                  <a:cubicBezTo>
                    <a:pt x="25" y="227"/>
                    <a:pt x="25" y="227"/>
                    <a:pt x="25" y="227"/>
                  </a:cubicBezTo>
                  <a:cubicBezTo>
                    <a:pt x="26" y="228"/>
                    <a:pt x="26" y="228"/>
                    <a:pt x="26" y="228"/>
                  </a:cubicBezTo>
                  <a:cubicBezTo>
                    <a:pt x="36" y="249"/>
                    <a:pt x="36" y="249"/>
                    <a:pt x="36" y="249"/>
                  </a:cubicBezTo>
                  <a:cubicBezTo>
                    <a:pt x="37" y="250"/>
                    <a:pt x="37" y="250"/>
                    <a:pt x="37" y="250"/>
                  </a:cubicBezTo>
                  <a:cubicBezTo>
                    <a:pt x="37" y="250"/>
                    <a:pt x="37" y="250"/>
                    <a:pt x="37" y="250"/>
                  </a:cubicBezTo>
                  <a:cubicBezTo>
                    <a:pt x="51" y="246"/>
                    <a:pt x="63" y="239"/>
                    <a:pt x="74" y="228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66" name="MH_Other_44"/>
            <p:cNvSpPr/>
            <p:nvPr>
              <p:custDataLst>
                <p:tags r:id="rId62"/>
              </p:custDataLst>
            </p:nvPr>
          </p:nvSpPr>
          <p:spPr bwMode="auto">
            <a:xfrm>
              <a:off x="4627354" y="3287664"/>
              <a:ext cx="185799" cy="57375"/>
            </a:xfrm>
            <a:custGeom>
              <a:avLst/>
              <a:gdLst>
                <a:gd name="T0" fmla="*/ 2147483646 w 229"/>
                <a:gd name="T1" fmla="*/ 2147483646 h 72"/>
                <a:gd name="T2" fmla="*/ 2147483646 w 229"/>
                <a:gd name="T3" fmla="*/ 2147483646 h 72"/>
                <a:gd name="T4" fmla="*/ 2147483646 w 229"/>
                <a:gd name="T5" fmla="*/ 2147483646 h 72"/>
                <a:gd name="T6" fmla="*/ 2147483646 w 229"/>
                <a:gd name="T7" fmla="*/ 2147483646 h 72"/>
                <a:gd name="T8" fmla="*/ 0 w 229"/>
                <a:gd name="T9" fmla="*/ 2147483646 h 72"/>
                <a:gd name="T10" fmla="*/ 1203816141 w 229"/>
                <a:gd name="T11" fmla="*/ 2147483646 h 72"/>
                <a:gd name="T12" fmla="*/ 2147483646 w 229"/>
                <a:gd name="T13" fmla="*/ 2147483646 h 72"/>
                <a:gd name="T14" fmla="*/ 2147483646 w 229"/>
                <a:gd name="T15" fmla="*/ 2147483646 h 72"/>
                <a:gd name="T16" fmla="*/ 2147483646 w 229"/>
                <a:gd name="T17" fmla="*/ 2147483646 h 72"/>
                <a:gd name="T18" fmla="*/ 2147483646 w 229"/>
                <a:gd name="T19" fmla="*/ 2147483646 h 72"/>
                <a:gd name="T20" fmla="*/ 2147483646 w 229"/>
                <a:gd name="T21" fmla="*/ 2147483646 h 72"/>
                <a:gd name="T22" fmla="*/ 2147483646 w 229"/>
                <a:gd name="T23" fmla="*/ 2147483646 h 72"/>
                <a:gd name="T24" fmla="*/ 2147483646 w 229"/>
                <a:gd name="T25" fmla="*/ 2147483646 h 72"/>
                <a:gd name="T26" fmla="*/ 2147483646 w 229"/>
                <a:gd name="T27" fmla="*/ 0 h 72"/>
                <a:gd name="T28" fmla="*/ 2147483646 w 229"/>
                <a:gd name="T29" fmla="*/ 592477798 h 72"/>
                <a:gd name="T30" fmla="*/ 2147483646 w 229"/>
                <a:gd name="T31" fmla="*/ 2147483646 h 7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29" h="72">
                  <a:moveTo>
                    <a:pt x="160" y="42"/>
                  </a:moveTo>
                  <a:cubicBezTo>
                    <a:pt x="128" y="46"/>
                    <a:pt x="115" y="45"/>
                    <a:pt x="115" y="45"/>
                  </a:cubicBezTo>
                  <a:cubicBezTo>
                    <a:pt x="115" y="45"/>
                    <a:pt x="101" y="45"/>
                    <a:pt x="70" y="45"/>
                  </a:cubicBezTo>
                  <a:cubicBezTo>
                    <a:pt x="51" y="45"/>
                    <a:pt x="34" y="48"/>
                    <a:pt x="20" y="57"/>
                  </a:cubicBezTo>
                  <a:cubicBezTo>
                    <a:pt x="13" y="61"/>
                    <a:pt x="6" y="66"/>
                    <a:pt x="0" y="72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1" y="53"/>
                    <a:pt x="42" y="46"/>
                    <a:pt x="70" y="46"/>
                  </a:cubicBezTo>
                  <a:cubicBezTo>
                    <a:pt x="101" y="47"/>
                    <a:pt x="115" y="46"/>
                    <a:pt x="115" y="46"/>
                  </a:cubicBezTo>
                  <a:cubicBezTo>
                    <a:pt x="115" y="46"/>
                    <a:pt x="128" y="47"/>
                    <a:pt x="160" y="44"/>
                  </a:cubicBezTo>
                  <a:cubicBezTo>
                    <a:pt x="170" y="43"/>
                    <a:pt x="179" y="41"/>
                    <a:pt x="187" y="37"/>
                  </a:cubicBezTo>
                  <a:cubicBezTo>
                    <a:pt x="189" y="35"/>
                    <a:pt x="189" y="35"/>
                    <a:pt x="189" y="35"/>
                  </a:cubicBezTo>
                  <a:cubicBezTo>
                    <a:pt x="190" y="36"/>
                    <a:pt x="190" y="36"/>
                    <a:pt x="190" y="36"/>
                  </a:cubicBezTo>
                  <a:cubicBezTo>
                    <a:pt x="190" y="36"/>
                    <a:pt x="190" y="36"/>
                    <a:pt x="190" y="36"/>
                  </a:cubicBezTo>
                  <a:cubicBezTo>
                    <a:pt x="206" y="29"/>
                    <a:pt x="220" y="16"/>
                    <a:pt x="229" y="0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13" y="25"/>
                    <a:pt x="190" y="39"/>
                    <a:pt x="160" y="42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67" name="MH_Other_45"/>
            <p:cNvSpPr/>
            <p:nvPr>
              <p:custDataLst>
                <p:tags r:id="rId63"/>
              </p:custDataLst>
            </p:nvPr>
          </p:nvSpPr>
          <p:spPr bwMode="auto">
            <a:xfrm>
              <a:off x="4613648" y="3316352"/>
              <a:ext cx="167523" cy="33217"/>
            </a:xfrm>
            <a:custGeom>
              <a:avLst/>
              <a:gdLst>
                <a:gd name="T0" fmla="*/ 0 w 207"/>
                <a:gd name="T1" fmla="*/ 2147483646 h 42"/>
                <a:gd name="T2" fmla="*/ 597793678 w 207"/>
                <a:gd name="T3" fmla="*/ 2147483646 h 42"/>
                <a:gd name="T4" fmla="*/ 2147483646 w 207"/>
                <a:gd name="T5" fmla="*/ 2147483646 h 42"/>
                <a:gd name="T6" fmla="*/ 2147483646 w 207"/>
                <a:gd name="T7" fmla="*/ 2147483646 h 42"/>
                <a:gd name="T8" fmla="*/ 2147483646 w 207"/>
                <a:gd name="T9" fmla="*/ 2147483646 h 42"/>
                <a:gd name="T10" fmla="*/ 2147483646 w 207"/>
                <a:gd name="T11" fmla="*/ 2147483646 h 42"/>
                <a:gd name="T12" fmla="*/ 2147483646 w 207"/>
                <a:gd name="T13" fmla="*/ 2147483646 h 42"/>
                <a:gd name="T14" fmla="*/ 2147483646 w 207"/>
                <a:gd name="T15" fmla="*/ 2147483646 h 42"/>
                <a:gd name="T16" fmla="*/ 2147483646 w 207"/>
                <a:gd name="T17" fmla="*/ 0 h 42"/>
                <a:gd name="T18" fmla="*/ 2147483646 w 207"/>
                <a:gd name="T19" fmla="*/ 579453148 h 42"/>
                <a:gd name="T20" fmla="*/ 2147483646 w 207"/>
                <a:gd name="T21" fmla="*/ 2147483646 h 42"/>
                <a:gd name="T22" fmla="*/ 2147483646 w 207"/>
                <a:gd name="T23" fmla="*/ 2147483646 h 42"/>
                <a:gd name="T24" fmla="*/ 2147483646 w 207"/>
                <a:gd name="T25" fmla="*/ 2147483646 h 42"/>
                <a:gd name="T26" fmla="*/ 2147483646 w 207"/>
                <a:gd name="T27" fmla="*/ 2147483646 h 42"/>
                <a:gd name="T28" fmla="*/ 2147483646 w 207"/>
                <a:gd name="T29" fmla="*/ 2147483646 h 42"/>
                <a:gd name="T30" fmla="*/ 2147483646 w 207"/>
                <a:gd name="T31" fmla="*/ 2147483646 h 42"/>
                <a:gd name="T32" fmla="*/ 2147483646 w 207"/>
                <a:gd name="T33" fmla="*/ 2147483646 h 42"/>
                <a:gd name="T34" fmla="*/ 0 w 207"/>
                <a:gd name="T35" fmla="*/ 2147483646 h 4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7" h="42">
                  <a:moveTo>
                    <a:pt x="0" y="41"/>
                  </a:moveTo>
                  <a:cubicBezTo>
                    <a:pt x="1" y="42"/>
                    <a:pt x="1" y="42"/>
                    <a:pt x="1" y="42"/>
                  </a:cubicBezTo>
                  <a:cubicBezTo>
                    <a:pt x="14" y="36"/>
                    <a:pt x="29" y="34"/>
                    <a:pt x="46" y="36"/>
                  </a:cubicBezTo>
                  <a:cubicBezTo>
                    <a:pt x="76" y="38"/>
                    <a:pt x="90" y="38"/>
                    <a:pt x="90" y="38"/>
                  </a:cubicBezTo>
                  <a:cubicBezTo>
                    <a:pt x="90" y="38"/>
                    <a:pt x="103" y="40"/>
                    <a:pt x="135" y="38"/>
                  </a:cubicBezTo>
                  <a:cubicBezTo>
                    <a:pt x="145" y="38"/>
                    <a:pt x="154" y="36"/>
                    <a:pt x="162" y="34"/>
                  </a:cubicBezTo>
                  <a:cubicBezTo>
                    <a:pt x="162" y="34"/>
                    <a:pt x="163" y="33"/>
                    <a:pt x="163" y="33"/>
                  </a:cubicBezTo>
                  <a:cubicBezTo>
                    <a:pt x="163" y="33"/>
                    <a:pt x="163" y="33"/>
                    <a:pt x="163" y="33"/>
                  </a:cubicBezTo>
                  <a:cubicBezTo>
                    <a:pt x="181" y="27"/>
                    <a:pt x="196" y="16"/>
                    <a:pt x="207" y="0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188" y="24"/>
                    <a:pt x="165" y="36"/>
                    <a:pt x="135" y="37"/>
                  </a:cubicBezTo>
                  <a:cubicBezTo>
                    <a:pt x="103" y="38"/>
                    <a:pt x="90" y="37"/>
                    <a:pt x="90" y="37"/>
                  </a:cubicBezTo>
                  <a:cubicBezTo>
                    <a:pt x="90" y="37"/>
                    <a:pt x="76" y="37"/>
                    <a:pt x="46" y="34"/>
                  </a:cubicBezTo>
                  <a:cubicBezTo>
                    <a:pt x="36" y="34"/>
                    <a:pt x="28" y="34"/>
                    <a:pt x="19" y="35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1" y="37"/>
                    <a:pt x="6" y="38"/>
                    <a:pt x="0" y="4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68" name="MH_Other_46"/>
            <p:cNvSpPr/>
            <p:nvPr>
              <p:custDataLst>
                <p:tags r:id="rId64"/>
              </p:custDataLst>
            </p:nvPr>
          </p:nvSpPr>
          <p:spPr bwMode="auto">
            <a:xfrm>
              <a:off x="4627352" y="3343529"/>
              <a:ext cx="1523" cy="1510"/>
            </a:xfrm>
            <a:custGeom>
              <a:avLst/>
              <a:gdLst>
                <a:gd name="T0" fmla="*/ 71718526 w 5"/>
                <a:gd name="T1" fmla="*/ 179346497 h 5"/>
                <a:gd name="T2" fmla="*/ 179346497 w 5"/>
                <a:gd name="T3" fmla="*/ 0 h 5"/>
                <a:gd name="T4" fmla="*/ 0 w 5"/>
                <a:gd name="T5" fmla="*/ 107627970 h 5"/>
                <a:gd name="T6" fmla="*/ 0 w 5"/>
                <a:gd name="T7" fmla="*/ 107627970 h 5"/>
                <a:gd name="T8" fmla="*/ 71718526 w 5"/>
                <a:gd name="T9" fmla="*/ 179346497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5" y="0"/>
                  </a:lnTo>
                  <a:lnTo>
                    <a:pt x="0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69" name="MH_Other_47"/>
            <p:cNvSpPr/>
            <p:nvPr>
              <p:custDataLst>
                <p:tags r:id="rId65"/>
              </p:custDataLst>
            </p:nvPr>
          </p:nvSpPr>
          <p:spPr bwMode="auto">
            <a:xfrm>
              <a:off x="4778124" y="3314843"/>
              <a:ext cx="3046" cy="1509"/>
            </a:xfrm>
            <a:custGeom>
              <a:avLst/>
              <a:gdLst>
                <a:gd name="T0" fmla="*/ 365782679 w 7"/>
                <a:gd name="T1" fmla="*/ 0 h 5"/>
                <a:gd name="T2" fmla="*/ 0 w 7"/>
                <a:gd name="T3" fmla="*/ 179120564 h 5"/>
                <a:gd name="T4" fmla="*/ 512054475 w 7"/>
                <a:gd name="T5" fmla="*/ 107492588 h 5"/>
                <a:gd name="T6" fmla="*/ 512054475 w 7"/>
                <a:gd name="T7" fmla="*/ 107492588 h 5"/>
                <a:gd name="T8" fmla="*/ 365782679 w 7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7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70" name="MH_Other_48"/>
            <p:cNvSpPr/>
            <p:nvPr>
              <p:custDataLst>
                <p:tags r:id="rId66"/>
              </p:custDataLst>
            </p:nvPr>
          </p:nvSpPr>
          <p:spPr bwMode="auto">
            <a:xfrm>
              <a:off x="4621262" y="3342020"/>
              <a:ext cx="124880" cy="28688"/>
            </a:xfrm>
            <a:custGeom>
              <a:avLst/>
              <a:gdLst>
                <a:gd name="T0" fmla="*/ 2147483646 w 155"/>
                <a:gd name="T1" fmla="*/ 2147483646 h 35"/>
                <a:gd name="T2" fmla="*/ 2147483646 w 155"/>
                <a:gd name="T3" fmla="*/ 2147483646 h 35"/>
                <a:gd name="T4" fmla="*/ 0 w 155"/>
                <a:gd name="T5" fmla="*/ 2147483646 h 35"/>
                <a:gd name="T6" fmla="*/ 593886905 w 155"/>
                <a:gd name="T7" fmla="*/ 2147483646 h 35"/>
                <a:gd name="T8" fmla="*/ 2147483646 w 155"/>
                <a:gd name="T9" fmla="*/ 2147483646 h 35"/>
                <a:gd name="T10" fmla="*/ 2147483646 w 155"/>
                <a:gd name="T11" fmla="*/ 2147483646 h 35"/>
                <a:gd name="T12" fmla="*/ 2147483646 w 155"/>
                <a:gd name="T13" fmla="*/ 2147483646 h 35"/>
                <a:gd name="T14" fmla="*/ 2147483646 w 155"/>
                <a:gd name="T15" fmla="*/ 2147483646 h 35"/>
                <a:gd name="T16" fmla="*/ 2147483646 w 155"/>
                <a:gd name="T17" fmla="*/ 2147483646 h 35"/>
                <a:gd name="T18" fmla="*/ 2147483646 w 155"/>
                <a:gd name="T19" fmla="*/ 0 h 35"/>
                <a:gd name="T20" fmla="*/ 2147483646 w 155"/>
                <a:gd name="T21" fmla="*/ 0 h 35"/>
                <a:gd name="T22" fmla="*/ 2147483646 w 155"/>
                <a:gd name="T23" fmla="*/ 618627791 h 35"/>
                <a:gd name="T24" fmla="*/ 2147483646 w 155"/>
                <a:gd name="T25" fmla="*/ 2147483646 h 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5" h="35">
                  <a:moveTo>
                    <a:pt x="81" y="33"/>
                  </a:moveTo>
                  <a:cubicBezTo>
                    <a:pt x="49" y="33"/>
                    <a:pt x="36" y="30"/>
                    <a:pt x="36" y="3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49" y="34"/>
                    <a:pt x="81" y="35"/>
                  </a:cubicBezTo>
                  <a:cubicBezTo>
                    <a:pt x="91" y="35"/>
                    <a:pt x="100" y="34"/>
                    <a:pt x="108" y="32"/>
                  </a:cubicBezTo>
                  <a:cubicBezTo>
                    <a:pt x="108" y="31"/>
                    <a:pt x="109" y="31"/>
                    <a:pt x="109" y="31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27" y="26"/>
                    <a:pt x="143" y="15"/>
                    <a:pt x="155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35" y="23"/>
                    <a:pt x="111" y="34"/>
                    <a:pt x="81" y="33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71" name="MH_Other_49"/>
            <p:cNvSpPr/>
            <p:nvPr>
              <p:custDataLst>
                <p:tags r:id="rId67"/>
              </p:custDataLst>
            </p:nvPr>
          </p:nvSpPr>
          <p:spPr bwMode="auto">
            <a:xfrm>
              <a:off x="4744619" y="3342020"/>
              <a:ext cx="0" cy="1509"/>
            </a:xfrm>
            <a:custGeom>
              <a:avLst/>
              <a:gdLst>
                <a:gd name="T0" fmla="*/ 0 w 1"/>
                <a:gd name="T1" fmla="*/ 1790702559 h 1"/>
                <a:gd name="T2" fmla="*/ 711 w 1"/>
                <a:gd name="T3" fmla="*/ 0 h 1"/>
                <a:gd name="T4" fmla="*/ 711 w 1"/>
                <a:gd name="T5" fmla="*/ 0 h 1"/>
                <a:gd name="T6" fmla="*/ 0 w 1"/>
                <a:gd name="T7" fmla="*/ 1790702559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72" name="MH_Other_50"/>
            <p:cNvSpPr/>
            <p:nvPr>
              <p:custDataLst>
                <p:tags r:id="rId68"/>
              </p:custDataLst>
            </p:nvPr>
          </p:nvSpPr>
          <p:spPr bwMode="auto">
            <a:xfrm>
              <a:off x="4633444" y="3367687"/>
              <a:ext cx="76147" cy="24158"/>
            </a:xfrm>
            <a:custGeom>
              <a:avLst/>
              <a:gdLst>
                <a:gd name="T0" fmla="*/ 2147483646 w 94"/>
                <a:gd name="T1" fmla="*/ 2147483646 h 31"/>
                <a:gd name="T2" fmla="*/ 0 w 94"/>
                <a:gd name="T3" fmla="*/ 2147483646 h 31"/>
                <a:gd name="T4" fmla="*/ 598951084 w 94"/>
                <a:gd name="T5" fmla="*/ 2147483646 h 31"/>
                <a:gd name="T6" fmla="*/ 2147483646 w 94"/>
                <a:gd name="T7" fmla="*/ 2147483646 h 31"/>
                <a:gd name="T8" fmla="*/ 2147483646 w 94"/>
                <a:gd name="T9" fmla="*/ 2147483646 h 31"/>
                <a:gd name="T10" fmla="*/ 2147483646 w 94"/>
                <a:gd name="T11" fmla="*/ 2147483646 h 31"/>
                <a:gd name="T12" fmla="*/ 2147483646 w 94"/>
                <a:gd name="T13" fmla="*/ 2147483646 h 31"/>
                <a:gd name="T14" fmla="*/ 2147483646 w 94"/>
                <a:gd name="T15" fmla="*/ 561913548 h 31"/>
                <a:gd name="T16" fmla="*/ 2147483646 w 94"/>
                <a:gd name="T17" fmla="*/ 0 h 31"/>
                <a:gd name="T18" fmla="*/ 2147483646 w 94"/>
                <a:gd name="T19" fmla="*/ 561913548 h 31"/>
                <a:gd name="T20" fmla="*/ 2147483646 w 94"/>
                <a:gd name="T21" fmla="*/ 2147483646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4" h="31">
                  <a:moveTo>
                    <a:pt x="18" y="29"/>
                  </a:moveTo>
                  <a:cubicBezTo>
                    <a:pt x="11" y="28"/>
                    <a:pt x="5" y="27"/>
                    <a:pt x="0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6" y="29"/>
                    <a:pt x="12" y="29"/>
                    <a:pt x="18" y="30"/>
                  </a:cubicBezTo>
                  <a:cubicBezTo>
                    <a:pt x="28" y="31"/>
                    <a:pt x="37" y="30"/>
                    <a:pt x="46" y="28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66" y="24"/>
                    <a:pt x="81" y="15"/>
                    <a:pt x="94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73" y="22"/>
                    <a:pt x="48" y="31"/>
                    <a:pt x="18" y="29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73" name="MH_Other_51"/>
            <p:cNvSpPr/>
            <p:nvPr>
              <p:custDataLst>
                <p:tags r:id="rId69"/>
              </p:custDataLst>
            </p:nvPr>
          </p:nvSpPr>
          <p:spPr bwMode="auto">
            <a:xfrm>
              <a:off x="4708070" y="3367687"/>
              <a:ext cx="1523" cy="0"/>
            </a:xfrm>
            <a:custGeom>
              <a:avLst/>
              <a:gdLst>
                <a:gd name="T0" fmla="*/ 0 w 1"/>
                <a:gd name="T1" fmla="*/ 711 h 1"/>
                <a:gd name="T2" fmla="*/ 1790702559 w 1"/>
                <a:gd name="T3" fmla="*/ 0 h 1"/>
                <a:gd name="T4" fmla="*/ 1790702559 w 1"/>
                <a:gd name="T5" fmla="*/ 0 h 1"/>
                <a:gd name="T6" fmla="*/ 0 w 1"/>
                <a:gd name="T7" fmla="*/ 71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74" name="MH_Other_52"/>
            <p:cNvSpPr/>
            <p:nvPr>
              <p:custDataLst>
                <p:tags r:id="rId70"/>
              </p:custDataLst>
            </p:nvPr>
          </p:nvSpPr>
          <p:spPr bwMode="auto">
            <a:xfrm>
              <a:off x="4642581" y="3390336"/>
              <a:ext cx="30459" cy="16609"/>
            </a:xfrm>
            <a:custGeom>
              <a:avLst/>
              <a:gdLst>
                <a:gd name="T0" fmla="*/ 0 w 38"/>
                <a:gd name="T1" fmla="*/ 2147483646 h 22"/>
                <a:gd name="T2" fmla="*/ 587803625 w 38"/>
                <a:gd name="T3" fmla="*/ 2147483646 h 22"/>
                <a:gd name="T4" fmla="*/ 587803625 w 38"/>
                <a:gd name="T5" fmla="*/ 2147483646 h 22"/>
                <a:gd name="T6" fmla="*/ 2147483646 w 38"/>
                <a:gd name="T7" fmla="*/ 0 h 22"/>
                <a:gd name="T8" fmla="*/ 2147483646 w 38"/>
                <a:gd name="T9" fmla="*/ 0 h 22"/>
                <a:gd name="T10" fmla="*/ 0 w 38"/>
                <a:gd name="T11" fmla="*/ 2147483646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" h="22">
                  <a:moveTo>
                    <a:pt x="0" y="21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5" y="18"/>
                    <a:pt x="27" y="11"/>
                    <a:pt x="38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10"/>
                    <a:pt x="13" y="17"/>
                    <a:pt x="0" y="2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75" name="MH_Other_53"/>
            <p:cNvSpPr/>
            <p:nvPr>
              <p:custDataLst>
                <p:tags r:id="rId71"/>
              </p:custDataLst>
            </p:nvPr>
          </p:nvSpPr>
          <p:spPr bwMode="auto">
            <a:xfrm>
              <a:off x="4671519" y="3388825"/>
              <a:ext cx="1523" cy="1510"/>
            </a:xfrm>
            <a:custGeom>
              <a:avLst/>
              <a:gdLst>
                <a:gd name="T0" fmla="*/ 73089965 w 7"/>
                <a:gd name="T1" fmla="*/ 0 h 2"/>
                <a:gd name="T2" fmla="*/ 0 w 7"/>
                <a:gd name="T3" fmla="*/ 448239996 h 2"/>
                <a:gd name="T4" fmla="*/ 127933058 w 7"/>
                <a:gd name="T5" fmla="*/ 448239996 h 2"/>
                <a:gd name="T6" fmla="*/ 73089965 w 7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2">
                  <a:moveTo>
                    <a:pt x="4" y="0"/>
                  </a:moveTo>
                  <a:lnTo>
                    <a:pt x="0" y="2"/>
                  </a:lnTo>
                  <a:lnTo>
                    <a:pt x="7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76" name="MH_Other_54"/>
            <p:cNvSpPr/>
            <p:nvPr>
              <p:custDataLst>
                <p:tags r:id="rId72"/>
              </p:custDataLst>
            </p:nvPr>
          </p:nvSpPr>
          <p:spPr bwMode="auto">
            <a:xfrm>
              <a:off x="4787262" y="3207641"/>
              <a:ext cx="15229" cy="21138"/>
            </a:xfrm>
            <a:custGeom>
              <a:avLst/>
              <a:gdLst>
                <a:gd name="T0" fmla="*/ 2147483646 w 20"/>
                <a:gd name="T1" fmla="*/ 609400952 h 26"/>
                <a:gd name="T2" fmla="*/ 2147483646 w 20"/>
                <a:gd name="T3" fmla="*/ 609400952 h 26"/>
                <a:gd name="T4" fmla="*/ 2147483646 w 20"/>
                <a:gd name="T5" fmla="*/ 0 h 26"/>
                <a:gd name="T6" fmla="*/ 2147483646 w 20"/>
                <a:gd name="T7" fmla="*/ 0 h 26"/>
                <a:gd name="T8" fmla="*/ 2147483646 w 20"/>
                <a:gd name="T9" fmla="*/ 2147483646 h 26"/>
                <a:gd name="T10" fmla="*/ 0 w 20"/>
                <a:gd name="T11" fmla="*/ 2147483646 h 26"/>
                <a:gd name="T12" fmla="*/ 526712656 w 20"/>
                <a:gd name="T13" fmla="*/ 2147483646 h 26"/>
                <a:gd name="T14" fmla="*/ 1052795075 w 20"/>
                <a:gd name="T15" fmla="*/ 2147483646 h 26"/>
                <a:gd name="T16" fmla="*/ 2147483646 w 20"/>
                <a:gd name="T17" fmla="*/ 609400952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26">
                  <a:moveTo>
                    <a:pt x="20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1"/>
                    <a:pt x="16" y="3"/>
                    <a:pt x="15" y="5"/>
                  </a:cubicBezTo>
                  <a:cubicBezTo>
                    <a:pt x="9" y="10"/>
                    <a:pt x="4" y="18"/>
                    <a:pt x="0" y="26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7" y="15"/>
                    <a:pt x="13" y="7"/>
                    <a:pt x="20" y="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77" name="MH_Other_55"/>
            <p:cNvSpPr/>
            <p:nvPr>
              <p:custDataLst>
                <p:tags r:id="rId73"/>
              </p:custDataLst>
            </p:nvPr>
          </p:nvSpPr>
          <p:spPr bwMode="auto">
            <a:xfrm>
              <a:off x="4756803" y="3218211"/>
              <a:ext cx="59394" cy="37746"/>
            </a:xfrm>
            <a:custGeom>
              <a:avLst/>
              <a:gdLst>
                <a:gd name="T0" fmla="*/ 2147483646 w 72"/>
                <a:gd name="T1" fmla="*/ 1880988660 h 46"/>
                <a:gd name="T2" fmla="*/ 2147483646 w 72"/>
                <a:gd name="T3" fmla="*/ 626748320 h 46"/>
                <a:gd name="T4" fmla="*/ 2147483646 w 72"/>
                <a:gd name="T5" fmla="*/ 0 h 46"/>
                <a:gd name="T6" fmla="*/ 2147483646 w 72"/>
                <a:gd name="T7" fmla="*/ 1254240340 h 46"/>
                <a:gd name="T8" fmla="*/ 2147483646 w 72"/>
                <a:gd name="T9" fmla="*/ 2147483646 h 46"/>
                <a:gd name="T10" fmla="*/ 2147483646 w 72"/>
                <a:gd name="T11" fmla="*/ 2147483646 h 46"/>
                <a:gd name="T12" fmla="*/ 2147483646 w 72"/>
                <a:gd name="T13" fmla="*/ 2147483646 h 46"/>
                <a:gd name="T14" fmla="*/ 2147483646 w 72"/>
                <a:gd name="T15" fmla="*/ 2147483646 h 46"/>
                <a:gd name="T16" fmla="*/ 0 w 72"/>
                <a:gd name="T17" fmla="*/ 2147483646 h 46"/>
                <a:gd name="T18" fmla="*/ 620364259 w 72"/>
                <a:gd name="T19" fmla="*/ 2147483646 h 46"/>
                <a:gd name="T20" fmla="*/ 1241467163 w 72"/>
                <a:gd name="T21" fmla="*/ 2147483646 h 46"/>
                <a:gd name="T22" fmla="*/ 2147483646 w 72"/>
                <a:gd name="T23" fmla="*/ 1880988660 h 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2" h="46">
                  <a:moveTo>
                    <a:pt x="63" y="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54" y="4"/>
                    <a:pt x="46" y="7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29" y="15"/>
                    <a:pt x="22" y="20"/>
                    <a:pt x="16" y="26"/>
                  </a:cubicBezTo>
                  <a:cubicBezTo>
                    <a:pt x="10" y="31"/>
                    <a:pt x="5" y="39"/>
                    <a:pt x="0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6" y="23"/>
                    <a:pt x="35" y="10"/>
                    <a:pt x="63" y="3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78" name="MH_Other_56"/>
            <p:cNvSpPr/>
            <p:nvPr>
              <p:custDataLst>
                <p:tags r:id="rId74"/>
              </p:custDataLst>
            </p:nvPr>
          </p:nvSpPr>
          <p:spPr bwMode="auto">
            <a:xfrm>
              <a:off x="4787262" y="3227269"/>
              <a:ext cx="1523" cy="0"/>
            </a:xfrm>
            <a:custGeom>
              <a:avLst/>
              <a:gdLst>
                <a:gd name="T0" fmla="*/ 2147483646 w 1"/>
                <a:gd name="T1" fmla="*/ 0 w 1"/>
                <a:gd name="T2" fmla="*/ 2147483646 w 1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79" name="MH_Other_57"/>
            <p:cNvSpPr/>
            <p:nvPr>
              <p:custDataLst>
                <p:tags r:id="rId75"/>
              </p:custDataLst>
            </p:nvPr>
          </p:nvSpPr>
          <p:spPr bwMode="auto">
            <a:xfrm>
              <a:off x="4727867" y="3237838"/>
              <a:ext cx="108130" cy="42277"/>
            </a:xfrm>
            <a:custGeom>
              <a:avLst/>
              <a:gdLst>
                <a:gd name="T0" fmla="*/ 2147483646 w 135"/>
                <a:gd name="T1" fmla="*/ 2147483646 h 53"/>
                <a:gd name="T2" fmla="*/ 2147483646 w 135"/>
                <a:gd name="T3" fmla="*/ 2147483646 h 53"/>
                <a:gd name="T4" fmla="*/ 2147483646 w 135"/>
                <a:gd name="T5" fmla="*/ 589434676 h 53"/>
                <a:gd name="T6" fmla="*/ 2147483646 w 135"/>
                <a:gd name="T7" fmla="*/ 0 h 53"/>
                <a:gd name="T8" fmla="*/ 2147483646 w 135"/>
                <a:gd name="T9" fmla="*/ 2147483646 h 53"/>
                <a:gd name="T10" fmla="*/ 2147483646 w 135"/>
                <a:gd name="T11" fmla="*/ 2147483646 h 53"/>
                <a:gd name="T12" fmla="*/ 2147483646 w 135"/>
                <a:gd name="T13" fmla="*/ 2147483646 h 53"/>
                <a:gd name="T14" fmla="*/ 2147483646 w 135"/>
                <a:gd name="T15" fmla="*/ 2147483646 h 53"/>
                <a:gd name="T16" fmla="*/ 2147483646 w 135"/>
                <a:gd name="T17" fmla="*/ 2147483646 h 53"/>
                <a:gd name="T18" fmla="*/ 2147483646 w 135"/>
                <a:gd name="T19" fmla="*/ 2147483646 h 53"/>
                <a:gd name="T20" fmla="*/ 0 w 135"/>
                <a:gd name="T21" fmla="*/ 2147483646 h 53"/>
                <a:gd name="T22" fmla="*/ 1174573824 w 135"/>
                <a:gd name="T23" fmla="*/ 2147483646 h 53"/>
                <a:gd name="T24" fmla="*/ 2147483646 w 135"/>
                <a:gd name="T25" fmla="*/ 2147483646 h 5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5" h="53">
                  <a:moveTo>
                    <a:pt x="64" y="15"/>
                  </a:moveTo>
                  <a:cubicBezTo>
                    <a:pt x="94" y="10"/>
                    <a:pt x="108" y="7"/>
                    <a:pt x="108" y="7"/>
                  </a:cubicBezTo>
                  <a:cubicBezTo>
                    <a:pt x="108" y="7"/>
                    <a:pt x="116" y="6"/>
                    <a:pt x="135" y="1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16" y="5"/>
                    <a:pt x="108" y="6"/>
                    <a:pt x="108" y="6"/>
                  </a:cubicBezTo>
                  <a:cubicBezTo>
                    <a:pt x="107" y="6"/>
                    <a:pt x="94" y="9"/>
                    <a:pt x="64" y="14"/>
                  </a:cubicBezTo>
                  <a:cubicBezTo>
                    <a:pt x="55" y="16"/>
                    <a:pt x="47" y="18"/>
                    <a:pt x="39" y="2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0" y="25"/>
                    <a:pt x="23" y="29"/>
                    <a:pt x="16" y="35"/>
                  </a:cubicBezTo>
                  <a:cubicBezTo>
                    <a:pt x="10" y="40"/>
                    <a:pt x="4" y="46"/>
                    <a:pt x="0" y="53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17" y="31"/>
                    <a:pt x="36" y="20"/>
                    <a:pt x="64" y="15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80" name="MH_Other_58"/>
            <p:cNvSpPr/>
            <p:nvPr>
              <p:custDataLst>
                <p:tags r:id="rId76"/>
              </p:custDataLst>
            </p:nvPr>
          </p:nvSpPr>
          <p:spPr bwMode="auto">
            <a:xfrm>
              <a:off x="4758325" y="3254448"/>
              <a:ext cx="1523" cy="1509"/>
            </a:xfrm>
            <a:custGeom>
              <a:avLst/>
              <a:gdLst>
                <a:gd name="T0" fmla="*/ 2147483646 w 1"/>
                <a:gd name="T1" fmla="*/ 0 h 1"/>
                <a:gd name="T2" fmla="*/ 0 w 1"/>
                <a:gd name="T3" fmla="*/ 2147483646 h 1"/>
                <a:gd name="T4" fmla="*/ 2147483646 w 1"/>
                <a:gd name="T5" fmla="*/ 2147483646 h 1"/>
                <a:gd name="T6" fmla="*/ 2147483646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81" name="MH_Other_59"/>
            <p:cNvSpPr/>
            <p:nvPr>
              <p:custDataLst>
                <p:tags r:id="rId77"/>
              </p:custDataLst>
            </p:nvPr>
          </p:nvSpPr>
          <p:spPr bwMode="auto">
            <a:xfrm>
              <a:off x="4695886" y="3251427"/>
              <a:ext cx="155340" cy="52846"/>
            </a:xfrm>
            <a:custGeom>
              <a:avLst/>
              <a:gdLst>
                <a:gd name="T0" fmla="*/ 2147483646 w 193"/>
                <a:gd name="T1" fmla="*/ 2147483646 h 66"/>
                <a:gd name="T2" fmla="*/ 2147483646 w 193"/>
                <a:gd name="T3" fmla="*/ 2147483646 h 66"/>
                <a:gd name="T4" fmla="*/ 2147483646 w 193"/>
                <a:gd name="T5" fmla="*/ 2147483646 h 66"/>
                <a:gd name="T6" fmla="*/ 2147483646 w 193"/>
                <a:gd name="T7" fmla="*/ 2147483646 h 66"/>
                <a:gd name="T8" fmla="*/ 2147483646 w 193"/>
                <a:gd name="T9" fmla="*/ 2147483646 h 66"/>
                <a:gd name="T10" fmla="*/ 2147483646 w 193"/>
                <a:gd name="T11" fmla="*/ 2147483646 h 66"/>
                <a:gd name="T12" fmla="*/ 2147483646 w 193"/>
                <a:gd name="T13" fmla="*/ 0 h 66"/>
                <a:gd name="T14" fmla="*/ 2147483646 w 193"/>
                <a:gd name="T15" fmla="*/ 0 h 66"/>
                <a:gd name="T16" fmla="*/ 2147483646 w 193"/>
                <a:gd name="T17" fmla="*/ 0 h 66"/>
                <a:gd name="T18" fmla="*/ 2147483646 w 193"/>
                <a:gd name="T19" fmla="*/ 2147483646 h 66"/>
                <a:gd name="T20" fmla="*/ 2147483646 w 193"/>
                <a:gd name="T21" fmla="*/ 2147483646 h 66"/>
                <a:gd name="T22" fmla="*/ 2147483646 w 193"/>
                <a:gd name="T23" fmla="*/ 2147483646 h 66"/>
                <a:gd name="T24" fmla="*/ 2147483646 w 193"/>
                <a:gd name="T25" fmla="*/ 2147483646 h 66"/>
                <a:gd name="T26" fmla="*/ 2147483646 w 193"/>
                <a:gd name="T27" fmla="*/ 2147483646 h 66"/>
                <a:gd name="T28" fmla="*/ 2147483646 w 193"/>
                <a:gd name="T29" fmla="*/ 2147483646 h 66"/>
                <a:gd name="T30" fmla="*/ 2147483646 w 193"/>
                <a:gd name="T31" fmla="*/ 2147483646 h 66"/>
                <a:gd name="T32" fmla="*/ 2147483646 w 193"/>
                <a:gd name="T33" fmla="*/ 2147483646 h 66"/>
                <a:gd name="T34" fmla="*/ 0 w 193"/>
                <a:gd name="T35" fmla="*/ 2147483646 h 66"/>
                <a:gd name="T36" fmla="*/ 1182558411 w 193"/>
                <a:gd name="T37" fmla="*/ 2147483646 h 66"/>
                <a:gd name="T38" fmla="*/ 1773837197 w 193"/>
                <a:gd name="T39" fmla="*/ 2147483646 h 66"/>
                <a:gd name="T40" fmla="*/ 2147483646 w 193"/>
                <a:gd name="T41" fmla="*/ 2147483646 h 6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93" h="66">
                  <a:moveTo>
                    <a:pt x="68" y="31"/>
                  </a:moveTo>
                  <a:cubicBezTo>
                    <a:pt x="98" y="27"/>
                    <a:pt x="112" y="25"/>
                    <a:pt x="112" y="26"/>
                  </a:cubicBezTo>
                  <a:cubicBezTo>
                    <a:pt x="112" y="25"/>
                    <a:pt x="125" y="24"/>
                    <a:pt x="156" y="17"/>
                  </a:cubicBezTo>
                  <a:cubicBezTo>
                    <a:pt x="166" y="15"/>
                    <a:pt x="174" y="12"/>
                    <a:pt x="182" y="8"/>
                  </a:cubicBezTo>
                  <a:cubicBezTo>
                    <a:pt x="182" y="8"/>
                    <a:pt x="182" y="7"/>
                    <a:pt x="182" y="7"/>
                  </a:cubicBezTo>
                  <a:cubicBezTo>
                    <a:pt x="183" y="7"/>
                    <a:pt x="183" y="7"/>
                    <a:pt x="183" y="7"/>
                  </a:cubicBezTo>
                  <a:cubicBezTo>
                    <a:pt x="187" y="5"/>
                    <a:pt x="190" y="3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2" y="7"/>
                    <a:pt x="170" y="13"/>
                    <a:pt x="156" y="16"/>
                  </a:cubicBezTo>
                  <a:cubicBezTo>
                    <a:pt x="125" y="23"/>
                    <a:pt x="112" y="24"/>
                    <a:pt x="112" y="24"/>
                  </a:cubicBezTo>
                  <a:cubicBezTo>
                    <a:pt x="112" y="24"/>
                    <a:pt x="98" y="26"/>
                    <a:pt x="68" y="30"/>
                  </a:cubicBezTo>
                  <a:cubicBezTo>
                    <a:pt x="58" y="31"/>
                    <a:pt x="50" y="33"/>
                    <a:pt x="42" y="35"/>
                  </a:cubicBezTo>
                  <a:cubicBezTo>
                    <a:pt x="41" y="36"/>
                    <a:pt x="41" y="36"/>
                    <a:pt x="41" y="37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2" y="39"/>
                    <a:pt x="25" y="43"/>
                    <a:pt x="19" y="48"/>
                  </a:cubicBezTo>
                  <a:cubicBezTo>
                    <a:pt x="12" y="52"/>
                    <a:pt x="5" y="59"/>
                    <a:pt x="0" y="66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5"/>
                    <a:pt x="2" y="65"/>
                    <a:pt x="3" y="65"/>
                  </a:cubicBezTo>
                  <a:cubicBezTo>
                    <a:pt x="19" y="44"/>
                    <a:pt x="39" y="34"/>
                    <a:pt x="68" y="3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82" name="MH_Other_60"/>
            <p:cNvSpPr/>
            <p:nvPr>
              <p:custDataLst>
                <p:tags r:id="rId78"/>
              </p:custDataLst>
            </p:nvPr>
          </p:nvSpPr>
          <p:spPr bwMode="auto">
            <a:xfrm>
              <a:off x="4726345" y="3280115"/>
              <a:ext cx="3046" cy="0"/>
            </a:xfrm>
            <a:custGeom>
              <a:avLst/>
              <a:gdLst>
                <a:gd name="T0" fmla="*/ 1858195208 w 3"/>
                <a:gd name="T1" fmla="*/ 356 h 2"/>
                <a:gd name="T2" fmla="*/ 2147483646 w 3"/>
                <a:gd name="T3" fmla="*/ 0 h 2"/>
                <a:gd name="T4" fmla="*/ 929657992 w 3"/>
                <a:gd name="T5" fmla="*/ 178 h 2"/>
                <a:gd name="T6" fmla="*/ 0 w 3"/>
                <a:gd name="T7" fmla="*/ 178 h 2"/>
                <a:gd name="T8" fmla="*/ 1858195208 w 3"/>
                <a:gd name="T9" fmla="*/ 356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2">
                  <a:moveTo>
                    <a:pt x="2" y="2"/>
                  </a:moveTo>
                  <a:cubicBezTo>
                    <a:pt x="2" y="1"/>
                    <a:pt x="2" y="1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83" name="MH_Other_61"/>
            <p:cNvSpPr/>
            <p:nvPr>
              <p:custDataLst>
                <p:tags r:id="rId79"/>
              </p:custDataLst>
            </p:nvPr>
          </p:nvSpPr>
          <p:spPr bwMode="auto">
            <a:xfrm>
              <a:off x="4662381" y="3257467"/>
              <a:ext cx="181229" cy="67944"/>
            </a:xfrm>
            <a:custGeom>
              <a:avLst/>
              <a:gdLst>
                <a:gd name="T0" fmla="*/ 0 w 225"/>
                <a:gd name="T1" fmla="*/ 2147483646 h 86"/>
                <a:gd name="T2" fmla="*/ 592857072 w 225"/>
                <a:gd name="T3" fmla="*/ 2147483646 h 86"/>
                <a:gd name="T4" fmla="*/ 2147483646 w 225"/>
                <a:gd name="T5" fmla="*/ 2147483646 h 86"/>
                <a:gd name="T6" fmla="*/ 2147483646 w 225"/>
                <a:gd name="T7" fmla="*/ 2147483646 h 86"/>
                <a:gd name="T8" fmla="*/ 2147483646 w 225"/>
                <a:gd name="T9" fmla="*/ 2147483646 h 86"/>
                <a:gd name="T10" fmla="*/ 2147483646 w 225"/>
                <a:gd name="T11" fmla="*/ 581670789 h 86"/>
                <a:gd name="T12" fmla="*/ 2147483646 w 225"/>
                <a:gd name="T13" fmla="*/ 0 h 86"/>
                <a:gd name="T14" fmla="*/ 2147483646 w 225"/>
                <a:gd name="T15" fmla="*/ 581670789 h 86"/>
                <a:gd name="T16" fmla="*/ 2147483646 w 225"/>
                <a:gd name="T17" fmla="*/ 2147483646 h 86"/>
                <a:gd name="T18" fmla="*/ 2147483646 w 225"/>
                <a:gd name="T19" fmla="*/ 2147483646 h 86"/>
                <a:gd name="T20" fmla="*/ 2147483646 w 225"/>
                <a:gd name="T21" fmla="*/ 2147483646 h 86"/>
                <a:gd name="T22" fmla="*/ 2147483646 w 225"/>
                <a:gd name="T23" fmla="*/ 2147483646 h 86"/>
                <a:gd name="T24" fmla="*/ 2147483646 w 225"/>
                <a:gd name="T25" fmla="*/ 2147483646 h 86"/>
                <a:gd name="T26" fmla="*/ 2147483646 w 225"/>
                <a:gd name="T27" fmla="*/ 2147483646 h 86"/>
                <a:gd name="T28" fmla="*/ 2147483646 w 225"/>
                <a:gd name="T29" fmla="*/ 2147483646 h 86"/>
                <a:gd name="T30" fmla="*/ 0 w 225"/>
                <a:gd name="T31" fmla="*/ 2147483646 h 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25" h="86">
                  <a:moveTo>
                    <a:pt x="0" y="86"/>
                  </a:moveTo>
                  <a:cubicBezTo>
                    <a:pt x="1" y="86"/>
                    <a:pt x="1" y="86"/>
                    <a:pt x="1" y="86"/>
                  </a:cubicBezTo>
                  <a:cubicBezTo>
                    <a:pt x="19" y="66"/>
                    <a:pt x="40" y="57"/>
                    <a:pt x="69" y="55"/>
                  </a:cubicBezTo>
                  <a:cubicBezTo>
                    <a:pt x="100" y="54"/>
                    <a:pt x="113" y="53"/>
                    <a:pt x="113" y="53"/>
                  </a:cubicBezTo>
                  <a:cubicBezTo>
                    <a:pt x="113" y="53"/>
                    <a:pt x="127" y="52"/>
                    <a:pt x="158" y="47"/>
                  </a:cubicBezTo>
                  <a:cubicBezTo>
                    <a:pt x="188" y="42"/>
                    <a:pt x="211" y="26"/>
                    <a:pt x="225" y="1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3" y="1"/>
                    <a:pt x="223" y="1"/>
                  </a:cubicBezTo>
                  <a:cubicBezTo>
                    <a:pt x="209" y="26"/>
                    <a:pt x="188" y="41"/>
                    <a:pt x="158" y="46"/>
                  </a:cubicBezTo>
                  <a:cubicBezTo>
                    <a:pt x="127" y="51"/>
                    <a:pt x="113" y="51"/>
                    <a:pt x="113" y="51"/>
                  </a:cubicBezTo>
                  <a:cubicBezTo>
                    <a:pt x="113" y="51"/>
                    <a:pt x="100" y="53"/>
                    <a:pt x="69" y="54"/>
                  </a:cubicBezTo>
                  <a:cubicBezTo>
                    <a:pt x="60" y="55"/>
                    <a:pt x="51" y="56"/>
                    <a:pt x="44" y="58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34" y="61"/>
                    <a:pt x="26" y="64"/>
                    <a:pt x="19" y="69"/>
                  </a:cubicBezTo>
                  <a:cubicBezTo>
                    <a:pt x="12" y="73"/>
                    <a:pt x="5" y="79"/>
                    <a:pt x="0" y="86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84" name="MH_Other_62"/>
            <p:cNvSpPr/>
            <p:nvPr>
              <p:custDataLst>
                <p:tags r:id="rId80"/>
              </p:custDataLst>
            </p:nvPr>
          </p:nvSpPr>
          <p:spPr bwMode="auto">
            <a:xfrm>
              <a:off x="4842088" y="3257467"/>
              <a:ext cx="1523" cy="0"/>
            </a:xfrm>
            <a:custGeom>
              <a:avLst/>
              <a:gdLst>
                <a:gd name="T0" fmla="*/ 0 w 1"/>
                <a:gd name="T1" fmla="*/ 1067 h 1"/>
                <a:gd name="T2" fmla="*/ 2147483646 w 1"/>
                <a:gd name="T3" fmla="*/ 0 h 1"/>
                <a:gd name="T4" fmla="*/ 0 w 1"/>
                <a:gd name="T5" fmla="*/ 0 h 1"/>
                <a:gd name="T6" fmla="*/ 0 w 1"/>
                <a:gd name="T7" fmla="*/ 1067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85" name="MH_Other_63"/>
            <p:cNvSpPr/>
            <p:nvPr>
              <p:custDataLst>
                <p:tags r:id="rId81"/>
              </p:custDataLst>
            </p:nvPr>
          </p:nvSpPr>
          <p:spPr bwMode="auto">
            <a:xfrm>
              <a:off x="4697408" y="3304273"/>
              <a:ext cx="0" cy="0"/>
            </a:xfrm>
            <a:custGeom>
              <a:avLst/>
              <a:gdLst>
                <a:gd name="T0" fmla="*/ 1067 w 1"/>
                <a:gd name="T1" fmla="*/ 0 h 1"/>
                <a:gd name="T2" fmla="*/ 0 w 1"/>
                <a:gd name="T3" fmla="*/ 0 h 1"/>
                <a:gd name="T4" fmla="*/ 0 w 1"/>
                <a:gd name="T5" fmla="*/ 711 h 1"/>
                <a:gd name="T6" fmla="*/ 1067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86" name="MH_Other_64"/>
            <p:cNvSpPr/>
            <p:nvPr>
              <p:custDataLst>
                <p:tags r:id="rId82"/>
              </p:custDataLst>
            </p:nvPr>
          </p:nvSpPr>
          <p:spPr bwMode="auto">
            <a:xfrm>
              <a:off x="4386728" y="3348059"/>
              <a:ext cx="257377" cy="131358"/>
            </a:xfrm>
            <a:custGeom>
              <a:avLst/>
              <a:gdLst>
                <a:gd name="T0" fmla="*/ 2147483646 w 318"/>
                <a:gd name="T1" fmla="*/ 2147483646 h 163"/>
                <a:gd name="T2" fmla="*/ 2147483646 w 318"/>
                <a:gd name="T3" fmla="*/ 2147483646 h 163"/>
                <a:gd name="T4" fmla="*/ 2147483646 w 318"/>
                <a:gd name="T5" fmla="*/ 2147483646 h 163"/>
                <a:gd name="T6" fmla="*/ 2147483646 w 318"/>
                <a:gd name="T7" fmla="*/ 2147483646 h 163"/>
                <a:gd name="T8" fmla="*/ 2147483646 w 318"/>
                <a:gd name="T9" fmla="*/ 2147483646 h 163"/>
                <a:gd name="T10" fmla="*/ 2147483646 w 318"/>
                <a:gd name="T11" fmla="*/ 2147483646 h 163"/>
                <a:gd name="T12" fmla="*/ 2147483646 w 318"/>
                <a:gd name="T13" fmla="*/ 2147483646 h 163"/>
                <a:gd name="T14" fmla="*/ 2147483646 w 318"/>
                <a:gd name="T15" fmla="*/ 2147483646 h 163"/>
                <a:gd name="T16" fmla="*/ 2147483646 w 318"/>
                <a:gd name="T17" fmla="*/ 2147483646 h 163"/>
                <a:gd name="T18" fmla="*/ 2147483646 w 318"/>
                <a:gd name="T19" fmla="*/ 2147483646 h 163"/>
                <a:gd name="T20" fmla="*/ 2147483646 w 318"/>
                <a:gd name="T21" fmla="*/ 2147483646 h 163"/>
                <a:gd name="T22" fmla="*/ 2147483646 w 318"/>
                <a:gd name="T23" fmla="*/ 2147483646 h 163"/>
                <a:gd name="T24" fmla="*/ 2147483646 w 318"/>
                <a:gd name="T25" fmla="*/ 2147483646 h 163"/>
                <a:gd name="T26" fmla="*/ 2147483646 w 318"/>
                <a:gd name="T27" fmla="*/ 2147483646 h 163"/>
                <a:gd name="T28" fmla="*/ 2147483646 w 318"/>
                <a:gd name="T29" fmla="*/ 2147483646 h 163"/>
                <a:gd name="T30" fmla="*/ 2147483646 w 318"/>
                <a:gd name="T31" fmla="*/ 1209009571 h 163"/>
                <a:gd name="T32" fmla="*/ 2147483646 w 318"/>
                <a:gd name="T33" fmla="*/ 604504362 h 163"/>
                <a:gd name="T34" fmla="*/ 2147483646 w 318"/>
                <a:gd name="T35" fmla="*/ 604504362 h 163"/>
                <a:gd name="T36" fmla="*/ 2147483646 w 318"/>
                <a:gd name="T37" fmla="*/ 0 h 163"/>
                <a:gd name="T38" fmla="*/ 2147483646 w 318"/>
                <a:gd name="T39" fmla="*/ 1813513932 h 163"/>
                <a:gd name="T40" fmla="*/ 2147483646 w 318"/>
                <a:gd name="T41" fmla="*/ 2147483646 h 163"/>
                <a:gd name="T42" fmla="*/ 2147483646 w 318"/>
                <a:gd name="T43" fmla="*/ 2147483646 h 163"/>
                <a:gd name="T44" fmla="*/ 2147483646 w 318"/>
                <a:gd name="T45" fmla="*/ 2147483646 h 163"/>
                <a:gd name="T46" fmla="*/ 2147483646 w 318"/>
                <a:gd name="T47" fmla="*/ 2147483646 h 163"/>
                <a:gd name="T48" fmla="*/ 2147483646 w 318"/>
                <a:gd name="T49" fmla="*/ 2147483646 h 163"/>
                <a:gd name="T50" fmla="*/ 2147483646 w 318"/>
                <a:gd name="T51" fmla="*/ 2147483646 h 163"/>
                <a:gd name="T52" fmla="*/ 2147483646 w 318"/>
                <a:gd name="T53" fmla="*/ 2147483646 h 163"/>
                <a:gd name="T54" fmla="*/ 2147483646 w 318"/>
                <a:gd name="T55" fmla="*/ 2147483646 h 163"/>
                <a:gd name="T56" fmla="*/ 2147483646 w 318"/>
                <a:gd name="T57" fmla="*/ 2147483646 h 163"/>
                <a:gd name="T58" fmla="*/ 2147483646 w 318"/>
                <a:gd name="T59" fmla="*/ 2147483646 h 163"/>
                <a:gd name="T60" fmla="*/ 2147483646 w 318"/>
                <a:gd name="T61" fmla="*/ 2147483646 h 163"/>
                <a:gd name="T62" fmla="*/ 0 w 318"/>
                <a:gd name="T63" fmla="*/ 2147483646 h 163"/>
                <a:gd name="T64" fmla="*/ 0 w 318"/>
                <a:gd name="T65" fmla="*/ 2147483646 h 163"/>
                <a:gd name="T66" fmla="*/ 1196508798 w 318"/>
                <a:gd name="T67" fmla="*/ 2147483646 h 163"/>
                <a:gd name="T68" fmla="*/ 1196508798 w 318"/>
                <a:gd name="T69" fmla="*/ 2147483646 h 163"/>
                <a:gd name="T70" fmla="*/ 2147483646 w 318"/>
                <a:gd name="T71" fmla="*/ 2147483646 h 163"/>
                <a:gd name="T72" fmla="*/ 2147483646 w 318"/>
                <a:gd name="T73" fmla="*/ 2147483646 h 163"/>
                <a:gd name="T74" fmla="*/ 2147483646 w 318"/>
                <a:gd name="T75" fmla="*/ 2147483646 h 163"/>
                <a:gd name="T76" fmla="*/ 2147483646 w 318"/>
                <a:gd name="T77" fmla="*/ 2147483646 h 163"/>
                <a:gd name="T78" fmla="*/ 2147483646 w 318"/>
                <a:gd name="T79" fmla="*/ 2147483646 h 163"/>
                <a:gd name="T80" fmla="*/ 2147483646 w 318"/>
                <a:gd name="T81" fmla="*/ 2147483646 h 16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18" h="163">
                  <a:moveTo>
                    <a:pt x="50" y="155"/>
                  </a:moveTo>
                  <a:cubicBezTo>
                    <a:pt x="68" y="157"/>
                    <a:pt x="85" y="155"/>
                    <a:pt x="102" y="146"/>
                  </a:cubicBezTo>
                  <a:cubicBezTo>
                    <a:pt x="101" y="145"/>
                    <a:pt x="101" y="145"/>
                    <a:pt x="101" y="145"/>
                  </a:cubicBezTo>
                  <a:cubicBezTo>
                    <a:pt x="120" y="147"/>
                    <a:pt x="139" y="143"/>
                    <a:pt x="156" y="133"/>
                  </a:cubicBezTo>
                  <a:cubicBezTo>
                    <a:pt x="174" y="134"/>
                    <a:pt x="191" y="128"/>
                    <a:pt x="207" y="118"/>
                  </a:cubicBezTo>
                  <a:cubicBezTo>
                    <a:pt x="225" y="117"/>
                    <a:pt x="242" y="110"/>
                    <a:pt x="257" y="99"/>
                  </a:cubicBezTo>
                  <a:cubicBezTo>
                    <a:pt x="275" y="97"/>
                    <a:pt x="292" y="90"/>
                    <a:pt x="306" y="77"/>
                  </a:cubicBezTo>
                  <a:cubicBezTo>
                    <a:pt x="306" y="77"/>
                    <a:pt x="306" y="77"/>
                    <a:pt x="306" y="77"/>
                  </a:cubicBezTo>
                  <a:cubicBezTo>
                    <a:pt x="310" y="76"/>
                    <a:pt x="314" y="75"/>
                    <a:pt x="318" y="74"/>
                  </a:cubicBezTo>
                  <a:cubicBezTo>
                    <a:pt x="318" y="74"/>
                    <a:pt x="318" y="74"/>
                    <a:pt x="318" y="74"/>
                  </a:cubicBezTo>
                  <a:cubicBezTo>
                    <a:pt x="317" y="73"/>
                    <a:pt x="317" y="73"/>
                    <a:pt x="317" y="73"/>
                  </a:cubicBezTo>
                  <a:cubicBezTo>
                    <a:pt x="307" y="52"/>
                    <a:pt x="307" y="52"/>
                    <a:pt x="307" y="52"/>
                  </a:cubicBezTo>
                  <a:cubicBezTo>
                    <a:pt x="306" y="51"/>
                    <a:pt x="306" y="51"/>
                    <a:pt x="306" y="51"/>
                  </a:cubicBezTo>
                  <a:cubicBezTo>
                    <a:pt x="291" y="21"/>
                    <a:pt x="291" y="21"/>
                    <a:pt x="291" y="21"/>
                  </a:cubicBezTo>
                  <a:cubicBezTo>
                    <a:pt x="290" y="19"/>
                    <a:pt x="290" y="19"/>
                    <a:pt x="290" y="19"/>
                  </a:cubicBezTo>
                  <a:cubicBezTo>
                    <a:pt x="282" y="2"/>
                    <a:pt x="282" y="2"/>
                    <a:pt x="282" y="2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1" y="1"/>
                    <a:pt x="281" y="1"/>
                    <a:pt x="281" y="1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79" y="1"/>
                    <a:pt x="277" y="2"/>
                    <a:pt x="275" y="3"/>
                  </a:cubicBezTo>
                  <a:cubicBezTo>
                    <a:pt x="268" y="6"/>
                    <a:pt x="261" y="12"/>
                    <a:pt x="254" y="17"/>
                  </a:cubicBezTo>
                  <a:cubicBezTo>
                    <a:pt x="246" y="18"/>
                    <a:pt x="238" y="20"/>
                    <a:pt x="230" y="23"/>
                  </a:cubicBezTo>
                  <a:cubicBezTo>
                    <a:pt x="223" y="26"/>
                    <a:pt x="215" y="31"/>
                    <a:pt x="208" y="36"/>
                  </a:cubicBezTo>
                  <a:cubicBezTo>
                    <a:pt x="200" y="37"/>
                    <a:pt x="192" y="38"/>
                    <a:pt x="184" y="41"/>
                  </a:cubicBezTo>
                  <a:cubicBezTo>
                    <a:pt x="176" y="43"/>
                    <a:pt x="169" y="47"/>
                    <a:pt x="162" y="52"/>
                  </a:cubicBezTo>
                  <a:cubicBezTo>
                    <a:pt x="154" y="52"/>
                    <a:pt x="146" y="53"/>
                    <a:pt x="138" y="55"/>
                  </a:cubicBezTo>
                  <a:cubicBezTo>
                    <a:pt x="131" y="57"/>
                    <a:pt x="122" y="61"/>
                    <a:pt x="115" y="65"/>
                  </a:cubicBezTo>
                  <a:cubicBezTo>
                    <a:pt x="106" y="64"/>
                    <a:pt x="98" y="65"/>
                    <a:pt x="90" y="67"/>
                  </a:cubicBezTo>
                  <a:cubicBezTo>
                    <a:pt x="82" y="68"/>
                    <a:pt x="74" y="71"/>
                    <a:pt x="66" y="75"/>
                  </a:cubicBezTo>
                  <a:cubicBezTo>
                    <a:pt x="57" y="74"/>
                    <a:pt x="49" y="74"/>
                    <a:pt x="41" y="75"/>
                  </a:cubicBezTo>
                  <a:cubicBezTo>
                    <a:pt x="33" y="76"/>
                    <a:pt x="25" y="79"/>
                    <a:pt x="17" y="82"/>
                  </a:cubicBezTo>
                  <a:cubicBezTo>
                    <a:pt x="12" y="81"/>
                    <a:pt x="6" y="80"/>
                    <a:pt x="0" y="8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5" y="136"/>
                    <a:pt x="5" y="136"/>
                    <a:pt x="5" y="136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7" y="162"/>
                    <a:pt x="7" y="162"/>
                    <a:pt x="7" y="162"/>
                  </a:cubicBezTo>
                  <a:cubicBezTo>
                    <a:pt x="8" y="162"/>
                    <a:pt x="8" y="162"/>
                    <a:pt x="8" y="162"/>
                  </a:cubicBezTo>
                  <a:cubicBezTo>
                    <a:pt x="22" y="163"/>
                    <a:pt x="36" y="161"/>
                    <a:pt x="50" y="155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87" name="MH_Other_65"/>
            <p:cNvSpPr/>
            <p:nvPr>
              <p:custDataLst>
                <p:tags r:id="rId83"/>
              </p:custDataLst>
            </p:nvPr>
          </p:nvSpPr>
          <p:spPr bwMode="auto">
            <a:xfrm>
              <a:off x="4400436" y="3406943"/>
              <a:ext cx="193413" cy="37747"/>
            </a:xfrm>
            <a:custGeom>
              <a:avLst/>
              <a:gdLst>
                <a:gd name="T0" fmla="*/ 2147483646 w 240"/>
                <a:gd name="T1" fmla="*/ 2147483646 h 48"/>
                <a:gd name="T2" fmla="*/ 2147483646 w 240"/>
                <a:gd name="T3" fmla="*/ 2147483646 h 48"/>
                <a:gd name="T4" fmla="*/ 2147483646 w 240"/>
                <a:gd name="T5" fmla="*/ 2147483646 h 48"/>
                <a:gd name="T6" fmla="*/ 2147483646 w 240"/>
                <a:gd name="T7" fmla="*/ 1154690940 h 48"/>
                <a:gd name="T8" fmla="*/ 0 w 240"/>
                <a:gd name="T9" fmla="*/ 2147483646 h 48"/>
                <a:gd name="T10" fmla="*/ 1781146254 w 240"/>
                <a:gd name="T11" fmla="*/ 2147483646 h 48"/>
                <a:gd name="T12" fmla="*/ 2147483646 w 240"/>
                <a:gd name="T13" fmla="*/ 2147483646 h 48"/>
                <a:gd name="T14" fmla="*/ 2147483646 w 240"/>
                <a:gd name="T15" fmla="*/ 2147483646 h 48"/>
                <a:gd name="T16" fmla="*/ 2147483646 w 240"/>
                <a:gd name="T17" fmla="*/ 2147483646 h 48"/>
                <a:gd name="T18" fmla="*/ 2147483646 w 240"/>
                <a:gd name="T19" fmla="*/ 2147483646 h 48"/>
                <a:gd name="T20" fmla="*/ 2147483646 w 240"/>
                <a:gd name="T21" fmla="*/ 2147483646 h 48"/>
                <a:gd name="T22" fmla="*/ 2147483646 w 240"/>
                <a:gd name="T23" fmla="*/ 2147483646 h 48"/>
                <a:gd name="T24" fmla="*/ 2147483646 w 240"/>
                <a:gd name="T25" fmla="*/ 2147483646 h 48"/>
                <a:gd name="T26" fmla="*/ 2147483646 w 240"/>
                <a:gd name="T27" fmla="*/ 2147483646 h 48"/>
                <a:gd name="T28" fmla="*/ 2147483646 w 240"/>
                <a:gd name="T29" fmla="*/ 2147483646 h 48"/>
                <a:gd name="T30" fmla="*/ 2147483646 w 240"/>
                <a:gd name="T31" fmla="*/ 2147483646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0" h="48">
                  <a:moveTo>
                    <a:pt x="160" y="40"/>
                  </a:moveTo>
                  <a:cubicBezTo>
                    <a:pt x="129" y="31"/>
                    <a:pt x="117" y="26"/>
                    <a:pt x="117" y="26"/>
                  </a:cubicBezTo>
                  <a:cubicBezTo>
                    <a:pt x="117" y="26"/>
                    <a:pt x="104" y="21"/>
                    <a:pt x="76" y="10"/>
                  </a:cubicBezTo>
                  <a:cubicBezTo>
                    <a:pt x="57" y="2"/>
                    <a:pt x="41" y="0"/>
                    <a:pt x="24" y="2"/>
                  </a:cubicBezTo>
                  <a:cubicBezTo>
                    <a:pt x="16" y="3"/>
                    <a:pt x="8" y="6"/>
                    <a:pt x="0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7" y="0"/>
                    <a:pt x="49" y="0"/>
                    <a:pt x="75" y="11"/>
                  </a:cubicBezTo>
                  <a:cubicBezTo>
                    <a:pt x="104" y="22"/>
                    <a:pt x="116" y="27"/>
                    <a:pt x="117" y="27"/>
                  </a:cubicBezTo>
                  <a:cubicBezTo>
                    <a:pt x="117" y="27"/>
                    <a:pt x="129" y="32"/>
                    <a:pt x="160" y="41"/>
                  </a:cubicBezTo>
                  <a:cubicBezTo>
                    <a:pt x="169" y="44"/>
                    <a:pt x="179" y="45"/>
                    <a:pt x="188" y="45"/>
                  </a:cubicBezTo>
                  <a:cubicBezTo>
                    <a:pt x="190" y="44"/>
                    <a:pt x="190" y="44"/>
                    <a:pt x="190" y="44"/>
                  </a:cubicBezTo>
                  <a:cubicBezTo>
                    <a:pt x="190" y="45"/>
                    <a:pt x="190" y="45"/>
                    <a:pt x="190" y="45"/>
                  </a:cubicBezTo>
                  <a:cubicBezTo>
                    <a:pt x="190" y="45"/>
                    <a:pt x="190" y="45"/>
                    <a:pt x="190" y="45"/>
                  </a:cubicBezTo>
                  <a:cubicBezTo>
                    <a:pt x="208" y="44"/>
                    <a:pt x="225" y="37"/>
                    <a:pt x="240" y="26"/>
                  </a:cubicBezTo>
                  <a:cubicBezTo>
                    <a:pt x="239" y="25"/>
                    <a:pt x="239" y="25"/>
                    <a:pt x="239" y="25"/>
                  </a:cubicBezTo>
                  <a:cubicBezTo>
                    <a:pt x="215" y="43"/>
                    <a:pt x="189" y="48"/>
                    <a:pt x="160" y="4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88" name="MH_Other_66"/>
            <p:cNvSpPr/>
            <p:nvPr>
              <p:custDataLst>
                <p:tags r:id="rId84"/>
              </p:custDataLst>
            </p:nvPr>
          </p:nvSpPr>
          <p:spPr bwMode="auto">
            <a:xfrm>
              <a:off x="4386730" y="3411474"/>
              <a:ext cx="167523" cy="45296"/>
            </a:xfrm>
            <a:custGeom>
              <a:avLst/>
              <a:gdLst>
                <a:gd name="T0" fmla="*/ 0 w 207"/>
                <a:gd name="T1" fmla="*/ 0 h 56"/>
                <a:gd name="T2" fmla="*/ 0 w 207"/>
                <a:gd name="T3" fmla="*/ 610430886 h 56"/>
                <a:gd name="T4" fmla="*/ 2147483646 w 207"/>
                <a:gd name="T5" fmla="*/ 2147483646 h 56"/>
                <a:gd name="T6" fmla="*/ 2147483646 w 207"/>
                <a:gd name="T7" fmla="*/ 2147483646 h 56"/>
                <a:gd name="T8" fmla="*/ 2147483646 w 207"/>
                <a:gd name="T9" fmla="*/ 2147483646 h 56"/>
                <a:gd name="T10" fmla="*/ 2147483646 w 207"/>
                <a:gd name="T11" fmla="*/ 2147483646 h 56"/>
                <a:gd name="T12" fmla="*/ 2147483646 w 207"/>
                <a:gd name="T13" fmla="*/ 2147483646 h 56"/>
                <a:gd name="T14" fmla="*/ 2147483646 w 207"/>
                <a:gd name="T15" fmla="*/ 2147483646 h 56"/>
                <a:gd name="T16" fmla="*/ 2147483646 w 207"/>
                <a:gd name="T17" fmla="*/ 2147483646 h 56"/>
                <a:gd name="T18" fmla="*/ 2147483646 w 207"/>
                <a:gd name="T19" fmla="*/ 2147483646 h 56"/>
                <a:gd name="T20" fmla="*/ 2147483646 w 207"/>
                <a:gd name="T21" fmla="*/ 2147483646 h 56"/>
                <a:gd name="T22" fmla="*/ 2147483646 w 207"/>
                <a:gd name="T23" fmla="*/ 2147483646 h 56"/>
                <a:gd name="T24" fmla="*/ 2147483646 w 207"/>
                <a:gd name="T25" fmla="*/ 2147483646 h 56"/>
                <a:gd name="T26" fmla="*/ 2147483646 w 207"/>
                <a:gd name="T27" fmla="*/ 1221584652 h 56"/>
                <a:gd name="T28" fmla="*/ 2147483646 w 207"/>
                <a:gd name="T29" fmla="*/ 1832015538 h 56"/>
                <a:gd name="T30" fmla="*/ 2147483646 w 207"/>
                <a:gd name="T31" fmla="*/ 1221584652 h 56"/>
                <a:gd name="T32" fmla="*/ 2147483646 w 207"/>
                <a:gd name="T33" fmla="*/ 1221584652 h 56"/>
                <a:gd name="T34" fmla="*/ 0 w 207"/>
                <a:gd name="T35" fmla="*/ 0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7" h="56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29" y="5"/>
                    <a:pt x="44" y="12"/>
                  </a:cubicBezTo>
                  <a:cubicBezTo>
                    <a:pt x="72" y="26"/>
                    <a:pt x="84" y="31"/>
                    <a:pt x="84" y="31"/>
                  </a:cubicBezTo>
                  <a:cubicBezTo>
                    <a:pt x="85" y="31"/>
                    <a:pt x="96" y="37"/>
                    <a:pt x="127" y="48"/>
                  </a:cubicBezTo>
                  <a:cubicBezTo>
                    <a:pt x="136" y="51"/>
                    <a:pt x="145" y="52"/>
                    <a:pt x="153" y="53"/>
                  </a:cubicBezTo>
                  <a:cubicBezTo>
                    <a:pt x="154" y="53"/>
                    <a:pt x="154" y="53"/>
                    <a:pt x="154" y="52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73" y="54"/>
                    <a:pt x="191" y="49"/>
                    <a:pt x="207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81" y="53"/>
                    <a:pt x="155" y="56"/>
                    <a:pt x="127" y="46"/>
                  </a:cubicBezTo>
                  <a:cubicBezTo>
                    <a:pt x="97" y="36"/>
                    <a:pt x="85" y="30"/>
                    <a:pt x="85" y="30"/>
                  </a:cubicBezTo>
                  <a:cubicBezTo>
                    <a:pt x="85" y="30"/>
                    <a:pt x="73" y="24"/>
                    <a:pt x="45" y="11"/>
                  </a:cubicBezTo>
                  <a:cubicBezTo>
                    <a:pt x="36" y="7"/>
                    <a:pt x="28" y="4"/>
                    <a:pt x="20" y="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1"/>
                    <a:pt x="6" y="0"/>
                    <a:pt x="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89" name="MH_Other_67"/>
            <p:cNvSpPr/>
            <p:nvPr>
              <p:custDataLst>
                <p:tags r:id="rId85"/>
              </p:custDataLst>
            </p:nvPr>
          </p:nvSpPr>
          <p:spPr bwMode="auto">
            <a:xfrm>
              <a:off x="4400436" y="3414494"/>
              <a:ext cx="3046" cy="0"/>
            </a:xfrm>
            <a:custGeom>
              <a:avLst/>
              <a:gdLst>
                <a:gd name="T0" fmla="*/ 146271796 w 7"/>
                <a:gd name="T1" fmla="*/ 119 h 3"/>
                <a:gd name="T2" fmla="*/ 512054475 w 7"/>
                <a:gd name="T3" fmla="*/ 0 h 3"/>
                <a:gd name="T4" fmla="*/ 0 w 7"/>
                <a:gd name="T5" fmla="*/ 0 h 3"/>
                <a:gd name="T6" fmla="*/ 0 w 7"/>
                <a:gd name="T7" fmla="*/ 0 h 3"/>
                <a:gd name="T8" fmla="*/ 146271796 w 7"/>
                <a:gd name="T9" fmla="*/ 119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3">
                  <a:moveTo>
                    <a:pt x="2" y="3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90" name="MH_Other_68"/>
            <p:cNvSpPr/>
            <p:nvPr>
              <p:custDataLst>
                <p:tags r:id="rId86"/>
              </p:custDataLst>
            </p:nvPr>
          </p:nvSpPr>
          <p:spPr bwMode="auto">
            <a:xfrm>
              <a:off x="4552730" y="3441672"/>
              <a:ext cx="1523" cy="1509"/>
            </a:xfrm>
            <a:custGeom>
              <a:avLst/>
              <a:gdLst>
                <a:gd name="T0" fmla="*/ 179120564 w 5"/>
                <a:gd name="T1" fmla="*/ 0 h 2"/>
                <a:gd name="T2" fmla="*/ 0 w 5"/>
                <a:gd name="T3" fmla="*/ 447676037 h 2"/>
                <a:gd name="T4" fmla="*/ 179120564 w 5"/>
                <a:gd name="T5" fmla="*/ 447676037 h 2"/>
                <a:gd name="T6" fmla="*/ 179120564 w 5"/>
                <a:gd name="T7" fmla="*/ 447676037 h 2"/>
                <a:gd name="T8" fmla="*/ 179120564 w 5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0" y="2"/>
                  </a:lnTo>
                  <a:lnTo>
                    <a:pt x="5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91" name="MH_Other_69"/>
            <p:cNvSpPr/>
            <p:nvPr>
              <p:custDataLst>
                <p:tags r:id="rId87"/>
              </p:custDataLst>
            </p:nvPr>
          </p:nvSpPr>
          <p:spPr bwMode="auto">
            <a:xfrm>
              <a:off x="4388253" y="3429593"/>
              <a:ext cx="124880" cy="37746"/>
            </a:xfrm>
            <a:custGeom>
              <a:avLst/>
              <a:gdLst>
                <a:gd name="T0" fmla="*/ 2147483646 w 154"/>
                <a:gd name="T1" fmla="*/ 2147483646 h 48"/>
                <a:gd name="T2" fmla="*/ 2147483646 w 154"/>
                <a:gd name="T3" fmla="*/ 2147483646 h 48"/>
                <a:gd name="T4" fmla="*/ 0 w 154"/>
                <a:gd name="T5" fmla="*/ 0 h 48"/>
                <a:gd name="T6" fmla="*/ 0 w 154"/>
                <a:gd name="T7" fmla="*/ 1154632081 h 48"/>
                <a:gd name="T8" fmla="*/ 2147483646 w 154"/>
                <a:gd name="T9" fmla="*/ 2147483646 h 48"/>
                <a:gd name="T10" fmla="*/ 2147483646 w 154"/>
                <a:gd name="T11" fmla="*/ 2147483646 h 48"/>
                <a:gd name="T12" fmla="*/ 2147483646 w 154"/>
                <a:gd name="T13" fmla="*/ 2147483646 h 48"/>
                <a:gd name="T14" fmla="*/ 2147483646 w 154"/>
                <a:gd name="T15" fmla="*/ 2147483646 h 48"/>
                <a:gd name="T16" fmla="*/ 2147483646 w 154"/>
                <a:gd name="T17" fmla="*/ 2147483646 h 48"/>
                <a:gd name="T18" fmla="*/ 2147483646 w 154"/>
                <a:gd name="T19" fmla="*/ 2147483646 h 48"/>
                <a:gd name="T20" fmla="*/ 2147483646 w 154"/>
                <a:gd name="T21" fmla="*/ 2147483646 h 48"/>
                <a:gd name="T22" fmla="*/ 2147483646 w 154"/>
                <a:gd name="T23" fmla="*/ 2147483646 h 48"/>
                <a:gd name="T24" fmla="*/ 2147483646 w 154"/>
                <a:gd name="T25" fmla="*/ 2147483646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4" h="48">
                  <a:moveTo>
                    <a:pt x="72" y="36"/>
                  </a:moveTo>
                  <a:cubicBezTo>
                    <a:pt x="43" y="24"/>
                    <a:pt x="32" y="17"/>
                    <a:pt x="32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42" y="25"/>
                    <a:pt x="72" y="37"/>
                  </a:cubicBezTo>
                  <a:cubicBezTo>
                    <a:pt x="81" y="41"/>
                    <a:pt x="90" y="43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118" y="46"/>
                    <a:pt x="137" y="42"/>
                    <a:pt x="154" y="32"/>
                  </a:cubicBezTo>
                  <a:cubicBezTo>
                    <a:pt x="153" y="32"/>
                    <a:pt x="153" y="32"/>
                    <a:pt x="153" y="32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26" y="46"/>
                    <a:pt x="100" y="48"/>
                    <a:pt x="72" y="36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92" name="MH_Other_70"/>
            <p:cNvSpPr/>
            <p:nvPr>
              <p:custDataLst>
                <p:tags r:id="rId88"/>
              </p:custDataLst>
            </p:nvPr>
          </p:nvSpPr>
          <p:spPr bwMode="auto">
            <a:xfrm>
              <a:off x="4510087" y="3453751"/>
              <a:ext cx="1523" cy="1509"/>
            </a:xfrm>
            <a:custGeom>
              <a:avLst/>
              <a:gdLst>
                <a:gd name="T0" fmla="*/ 0 w 2"/>
                <a:gd name="T1" fmla="*/ 1790702559 h 1"/>
                <a:gd name="T2" fmla="*/ 1119503921 w 2"/>
                <a:gd name="T3" fmla="*/ 1790702559 h 1"/>
                <a:gd name="T4" fmla="*/ 559752357 w 2"/>
                <a:gd name="T5" fmla="*/ 0 h 1"/>
                <a:gd name="T6" fmla="*/ 0 w 2"/>
                <a:gd name="T7" fmla="*/ 1790702559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93" name="MH_Other_71"/>
            <p:cNvSpPr/>
            <p:nvPr>
              <p:custDataLst>
                <p:tags r:id="rId89"/>
              </p:custDataLst>
            </p:nvPr>
          </p:nvSpPr>
          <p:spPr bwMode="auto">
            <a:xfrm>
              <a:off x="4391297" y="3456769"/>
              <a:ext cx="77669" cy="18119"/>
            </a:xfrm>
            <a:custGeom>
              <a:avLst/>
              <a:gdLst>
                <a:gd name="T0" fmla="*/ 2147483646 w 97"/>
                <a:gd name="T1" fmla="*/ 2147483646 h 22"/>
                <a:gd name="T2" fmla="*/ 0 w 97"/>
                <a:gd name="T3" fmla="*/ 0 h 22"/>
                <a:gd name="T4" fmla="*/ 0 w 97"/>
                <a:gd name="T5" fmla="*/ 1260411211 h 22"/>
                <a:gd name="T6" fmla="*/ 2147483646 w 97"/>
                <a:gd name="T7" fmla="*/ 2147483646 h 22"/>
                <a:gd name="T8" fmla="*/ 2147483646 w 97"/>
                <a:gd name="T9" fmla="*/ 2147483646 h 22"/>
                <a:gd name="T10" fmla="*/ 2147483646 w 97"/>
                <a:gd name="T11" fmla="*/ 2147483646 h 22"/>
                <a:gd name="T12" fmla="*/ 2147483646 w 97"/>
                <a:gd name="T13" fmla="*/ 2147483646 h 22"/>
                <a:gd name="T14" fmla="*/ 2147483646 w 97"/>
                <a:gd name="T15" fmla="*/ 2147483646 h 22"/>
                <a:gd name="T16" fmla="*/ 2147483646 w 97"/>
                <a:gd name="T17" fmla="*/ 2147483646 h 22"/>
                <a:gd name="T18" fmla="*/ 2147483646 w 97"/>
                <a:gd name="T19" fmla="*/ 2147483646 h 22"/>
                <a:gd name="T20" fmla="*/ 2147483646 w 97"/>
                <a:gd name="T21" fmla="*/ 2147483646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7" h="22">
                  <a:moveTo>
                    <a:pt x="16" y="9"/>
                  </a:moveTo>
                  <a:cubicBezTo>
                    <a:pt x="10" y="6"/>
                    <a:pt x="5" y="3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5" y="4"/>
                    <a:pt x="10" y="7"/>
                    <a:pt x="16" y="10"/>
                  </a:cubicBezTo>
                  <a:cubicBezTo>
                    <a:pt x="25" y="14"/>
                    <a:pt x="34" y="17"/>
                    <a:pt x="42" y="1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63" y="21"/>
                    <a:pt x="80" y="19"/>
                    <a:pt x="97" y="10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70" y="22"/>
                    <a:pt x="43" y="22"/>
                    <a:pt x="16" y="9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94" name="MH_Other_72"/>
            <p:cNvSpPr/>
            <p:nvPr>
              <p:custDataLst>
                <p:tags r:id="rId90"/>
              </p:custDataLst>
            </p:nvPr>
          </p:nvSpPr>
          <p:spPr bwMode="auto">
            <a:xfrm>
              <a:off x="4467445" y="3464319"/>
              <a:ext cx="1523" cy="0"/>
            </a:xfrm>
            <a:custGeom>
              <a:avLst/>
              <a:gdLst>
                <a:gd name="T0" fmla="*/ 0 w 1"/>
                <a:gd name="T1" fmla="*/ 2147483646 w 1"/>
                <a:gd name="T2" fmla="*/ 2147483646 w 1"/>
                <a:gd name="T3" fmla="*/ 0 w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95" name="MH_Other_73"/>
            <p:cNvSpPr/>
            <p:nvPr>
              <p:custDataLst>
                <p:tags r:id="rId91"/>
              </p:custDataLst>
            </p:nvPr>
          </p:nvSpPr>
          <p:spPr bwMode="auto">
            <a:xfrm>
              <a:off x="4392820" y="3471869"/>
              <a:ext cx="35028" cy="7549"/>
            </a:xfrm>
            <a:custGeom>
              <a:avLst/>
              <a:gdLst>
                <a:gd name="T0" fmla="*/ 0 w 43"/>
                <a:gd name="T1" fmla="*/ 2147483646 h 8"/>
                <a:gd name="T2" fmla="*/ 0 w 43"/>
                <a:gd name="T3" fmla="*/ 2147483646 h 8"/>
                <a:gd name="T4" fmla="*/ 607835308 w 43"/>
                <a:gd name="T5" fmla="*/ 2147483646 h 8"/>
                <a:gd name="T6" fmla="*/ 2147483646 w 43"/>
                <a:gd name="T7" fmla="*/ 0 h 8"/>
                <a:gd name="T8" fmla="*/ 2147483646 w 43"/>
                <a:gd name="T9" fmla="*/ 0 h 8"/>
                <a:gd name="T10" fmla="*/ 0 w 43"/>
                <a:gd name="T11" fmla="*/ 2147483646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" h="8">
                  <a:moveTo>
                    <a:pt x="0" y="6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5" y="8"/>
                    <a:pt x="29" y="6"/>
                    <a:pt x="4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7" y="5"/>
                    <a:pt x="14" y="7"/>
                    <a:pt x="0" y="6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96" name="MH_Other_74"/>
            <p:cNvSpPr/>
            <p:nvPr>
              <p:custDataLst>
                <p:tags r:id="rId92"/>
              </p:custDataLst>
            </p:nvPr>
          </p:nvSpPr>
          <p:spPr bwMode="auto">
            <a:xfrm>
              <a:off x="4424803" y="3471868"/>
              <a:ext cx="3046" cy="0"/>
            </a:xfrm>
            <a:custGeom>
              <a:avLst/>
              <a:gdLst>
                <a:gd name="T0" fmla="*/ 365782679 w 7"/>
                <a:gd name="T1" fmla="*/ 0 h 2"/>
                <a:gd name="T2" fmla="*/ 0 w 7"/>
                <a:gd name="T3" fmla="*/ 178 h 2"/>
                <a:gd name="T4" fmla="*/ 512054475 w 7"/>
                <a:gd name="T5" fmla="*/ 178 h 2"/>
                <a:gd name="T6" fmla="*/ 365782679 w 7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2">
                  <a:moveTo>
                    <a:pt x="5" y="0"/>
                  </a:moveTo>
                  <a:lnTo>
                    <a:pt x="0" y="2"/>
                  </a:lnTo>
                  <a:lnTo>
                    <a:pt x="7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97" name="MH_Other_75"/>
            <p:cNvSpPr/>
            <p:nvPr>
              <p:custDataLst>
                <p:tags r:id="rId93"/>
              </p:custDataLst>
            </p:nvPr>
          </p:nvSpPr>
          <p:spPr bwMode="auto">
            <a:xfrm>
              <a:off x="4592325" y="3348060"/>
              <a:ext cx="22844" cy="15098"/>
            </a:xfrm>
            <a:custGeom>
              <a:avLst/>
              <a:gdLst>
                <a:gd name="T0" fmla="*/ 2147483646 w 28"/>
                <a:gd name="T1" fmla="*/ 1321526722 h 18"/>
                <a:gd name="T2" fmla="*/ 2147483646 w 28"/>
                <a:gd name="T3" fmla="*/ 660374424 h 18"/>
                <a:gd name="T4" fmla="*/ 2147483646 w 28"/>
                <a:gd name="T5" fmla="*/ 660374424 h 18"/>
                <a:gd name="T6" fmla="*/ 2147483646 w 28"/>
                <a:gd name="T7" fmla="*/ 0 h 18"/>
                <a:gd name="T8" fmla="*/ 2147483646 w 28"/>
                <a:gd name="T9" fmla="*/ 1981900264 h 18"/>
                <a:gd name="T10" fmla="*/ 0 w 28"/>
                <a:gd name="T11" fmla="*/ 2147483646 h 18"/>
                <a:gd name="T12" fmla="*/ 606065575 w 28"/>
                <a:gd name="T13" fmla="*/ 2147483646 h 18"/>
                <a:gd name="T14" fmla="*/ 1212131151 w 28"/>
                <a:gd name="T15" fmla="*/ 2147483646 h 18"/>
                <a:gd name="T16" fmla="*/ 2147483646 w 28"/>
                <a:gd name="T17" fmla="*/ 1321526722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" h="18">
                  <a:moveTo>
                    <a:pt x="28" y="2"/>
                  </a:moveTo>
                  <a:cubicBezTo>
                    <a:pt x="28" y="1"/>
                    <a:pt x="28" y="1"/>
                    <a:pt x="28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1"/>
                    <a:pt x="23" y="2"/>
                    <a:pt x="21" y="3"/>
                  </a:cubicBezTo>
                  <a:cubicBezTo>
                    <a:pt x="14" y="6"/>
                    <a:pt x="6" y="12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0" y="10"/>
                    <a:pt x="19" y="5"/>
                    <a:pt x="28" y="2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98" name="MH_Other_76"/>
            <p:cNvSpPr/>
            <p:nvPr>
              <p:custDataLst>
                <p:tags r:id="rId94"/>
              </p:custDataLst>
            </p:nvPr>
          </p:nvSpPr>
          <p:spPr bwMode="auto">
            <a:xfrm>
              <a:off x="4554251" y="3360138"/>
              <a:ext cx="67009" cy="16609"/>
            </a:xfrm>
            <a:custGeom>
              <a:avLst/>
              <a:gdLst>
                <a:gd name="T0" fmla="*/ 2147483646 w 83"/>
                <a:gd name="T1" fmla="*/ 2147483646 h 21"/>
                <a:gd name="T2" fmla="*/ 2147483646 w 83"/>
                <a:gd name="T3" fmla="*/ 2147483646 h 21"/>
                <a:gd name="T4" fmla="*/ 2147483646 w 83"/>
                <a:gd name="T5" fmla="*/ 2147483646 h 21"/>
                <a:gd name="T6" fmla="*/ 2147483646 w 83"/>
                <a:gd name="T7" fmla="*/ 1720974062 h 21"/>
                <a:gd name="T8" fmla="*/ 2147483646 w 83"/>
                <a:gd name="T9" fmla="*/ 1147085432 h 21"/>
                <a:gd name="T10" fmla="*/ 2147483646 w 83"/>
                <a:gd name="T11" fmla="*/ 1720974062 h 21"/>
                <a:gd name="T12" fmla="*/ 2147483646 w 83"/>
                <a:gd name="T13" fmla="*/ 1147085432 h 21"/>
                <a:gd name="T14" fmla="*/ 2147483646 w 83"/>
                <a:gd name="T15" fmla="*/ 2147483646 h 21"/>
                <a:gd name="T16" fmla="*/ 0 w 83"/>
                <a:gd name="T17" fmla="*/ 2147483646 h 21"/>
                <a:gd name="T18" fmla="*/ 594916658 w 83"/>
                <a:gd name="T19" fmla="*/ 2147483646 h 21"/>
                <a:gd name="T20" fmla="*/ 1189124717 w 83"/>
                <a:gd name="T21" fmla="*/ 2147483646 h 21"/>
                <a:gd name="T22" fmla="*/ 2147483646 w 83"/>
                <a:gd name="T23" fmla="*/ 2147483646 h 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3" h="21">
                  <a:moveTo>
                    <a:pt x="74" y="4"/>
                  </a:moveTo>
                  <a:cubicBezTo>
                    <a:pt x="83" y="6"/>
                    <a:pt x="83" y="6"/>
                    <a:pt x="83" y="6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65" y="2"/>
                    <a:pt x="56" y="1"/>
                    <a:pt x="48" y="2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38" y="3"/>
                    <a:pt x="30" y="5"/>
                    <a:pt x="22" y="8"/>
                  </a:cubicBezTo>
                  <a:cubicBezTo>
                    <a:pt x="15" y="11"/>
                    <a:pt x="7" y="16"/>
                    <a:pt x="0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3" y="5"/>
                    <a:pt x="45" y="0"/>
                    <a:pt x="74" y="4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799" name="MH_Other_77"/>
            <p:cNvSpPr/>
            <p:nvPr>
              <p:custDataLst>
                <p:tags r:id="rId95"/>
              </p:custDataLst>
            </p:nvPr>
          </p:nvSpPr>
          <p:spPr bwMode="auto">
            <a:xfrm>
              <a:off x="4592327" y="3361648"/>
              <a:ext cx="1523" cy="1510"/>
            </a:xfrm>
            <a:custGeom>
              <a:avLst/>
              <a:gdLst>
                <a:gd name="T0" fmla="*/ 2147483646 w 1"/>
                <a:gd name="T1" fmla="*/ 0 h 1"/>
                <a:gd name="T2" fmla="*/ 0 w 1"/>
                <a:gd name="T3" fmla="*/ 0 h 1"/>
                <a:gd name="T4" fmla="*/ 2147483646 w 1"/>
                <a:gd name="T5" fmla="*/ 2147483646 h 1"/>
                <a:gd name="T6" fmla="*/ 2147483646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00" name="MH_Other_78"/>
            <p:cNvSpPr/>
            <p:nvPr>
              <p:custDataLst>
                <p:tags r:id="rId96"/>
              </p:custDataLst>
            </p:nvPr>
          </p:nvSpPr>
          <p:spPr bwMode="auto">
            <a:xfrm>
              <a:off x="4517701" y="3375237"/>
              <a:ext cx="117267" cy="15098"/>
            </a:xfrm>
            <a:custGeom>
              <a:avLst/>
              <a:gdLst>
                <a:gd name="T0" fmla="*/ 2147483646 w 145"/>
                <a:gd name="T1" fmla="*/ 2147483646 h 18"/>
                <a:gd name="T2" fmla="*/ 2147483646 w 145"/>
                <a:gd name="T3" fmla="*/ 2147483646 h 18"/>
                <a:gd name="T4" fmla="*/ 2147483646 w 145"/>
                <a:gd name="T5" fmla="*/ 2147483646 h 18"/>
                <a:gd name="T6" fmla="*/ 2147483646 w 145"/>
                <a:gd name="T7" fmla="*/ 2147483646 h 18"/>
                <a:gd name="T8" fmla="*/ 2147483646 w 145"/>
                <a:gd name="T9" fmla="*/ 2147483646 h 18"/>
                <a:gd name="T10" fmla="*/ 2147483646 w 145"/>
                <a:gd name="T11" fmla="*/ 2147483646 h 18"/>
                <a:gd name="T12" fmla="*/ 2147483646 w 145"/>
                <a:gd name="T13" fmla="*/ 1290413486 h 18"/>
                <a:gd name="T14" fmla="*/ 2147483646 w 145"/>
                <a:gd name="T15" fmla="*/ 1936009167 h 18"/>
                <a:gd name="T16" fmla="*/ 2147483646 w 145"/>
                <a:gd name="T17" fmla="*/ 1290413486 h 18"/>
                <a:gd name="T18" fmla="*/ 2147483646 w 145"/>
                <a:gd name="T19" fmla="*/ 2147483646 h 18"/>
                <a:gd name="T20" fmla="*/ 0 w 145"/>
                <a:gd name="T21" fmla="*/ 2147483646 h 18"/>
                <a:gd name="T22" fmla="*/ 1195370460 w 145"/>
                <a:gd name="T23" fmla="*/ 2147483646 h 18"/>
                <a:gd name="T24" fmla="*/ 2147483646 w 145"/>
                <a:gd name="T25" fmla="*/ 2147483646 h 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5" h="18">
                  <a:moveTo>
                    <a:pt x="74" y="6"/>
                  </a:moveTo>
                  <a:cubicBezTo>
                    <a:pt x="104" y="12"/>
                    <a:pt x="117" y="14"/>
                    <a:pt x="117" y="14"/>
                  </a:cubicBezTo>
                  <a:cubicBezTo>
                    <a:pt x="117" y="14"/>
                    <a:pt x="126" y="16"/>
                    <a:pt x="145" y="18"/>
                  </a:cubicBezTo>
                  <a:cubicBezTo>
                    <a:pt x="144" y="17"/>
                    <a:pt x="144" y="17"/>
                    <a:pt x="144" y="17"/>
                  </a:cubicBezTo>
                  <a:cubicBezTo>
                    <a:pt x="126" y="15"/>
                    <a:pt x="118" y="13"/>
                    <a:pt x="117" y="13"/>
                  </a:cubicBezTo>
                  <a:cubicBezTo>
                    <a:pt x="117" y="13"/>
                    <a:pt x="104" y="11"/>
                    <a:pt x="74" y="5"/>
                  </a:cubicBezTo>
                  <a:cubicBezTo>
                    <a:pt x="65" y="3"/>
                    <a:pt x="56" y="2"/>
                    <a:pt x="48" y="2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38" y="3"/>
                    <a:pt x="30" y="4"/>
                    <a:pt x="22" y="7"/>
                  </a:cubicBezTo>
                  <a:cubicBezTo>
                    <a:pt x="14" y="9"/>
                    <a:pt x="7" y="13"/>
                    <a:pt x="0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4" y="4"/>
                    <a:pt x="46" y="0"/>
                    <a:pt x="74" y="6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01" name="MH_Other_79"/>
            <p:cNvSpPr/>
            <p:nvPr>
              <p:custDataLst>
                <p:tags r:id="rId97"/>
              </p:custDataLst>
            </p:nvPr>
          </p:nvSpPr>
          <p:spPr bwMode="auto">
            <a:xfrm>
              <a:off x="4555775" y="3376746"/>
              <a:ext cx="1523" cy="1510"/>
            </a:xfrm>
            <a:custGeom>
              <a:avLst/>
              <a:gdLst>
                <a:gd name="T0" fmla="*/ 2147483646 w 1"/>
                <a:gd name="T1" fmla="*/ 0 h 1"/>
                <a:gd name="T2" fmla="*/ 0 w 1"/>
                <a:gd name="T3" fmla="*/ 0 h 1"/>
                <a:gd name="T4" fmla="*/ 2147483646 w 1"/>
                <a:gd name="T5" fmla="*/ 2147483646 h 1"/>
                <a:gd name="T6" fmla="*/ 2147483646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02" name="MH_Other_80"/>
            <p:cNvSpPr/>
            <p:nvPr>
              <p:custDataLst>
                <p:tags r:id="rId98"/>
              </p:custDataLst>
            </p:nvPr>
          </p:nvSpPr>
          <p:spPr bwMode="auto">
            <a:xfrm>
              <a:off x="4479628" y="3388825"/>
              <a:ext cx="164478" cy="21138"/>
            </a:xfrm>
            <a:custGeom>
              <a:avLst/>
              <a:gdLst>
                <a:gd name="T0" fmla="*/ 2147483646 w 204"/>
                <a:gd name="T1" fmla="*/ 2147483646 h 28"/>
                <a:gd name="T2" fmla="*/ 2147483646 w 204"/>
                <a:gd name="T3" fmla="*/ 2147483646 h 28"/>
                <a:gd name="T4" fmla="*/ 2147483646 w 204"/>
                <a:gd name="T5" fmla="*/ 2147483646 h 28"/>
                <a:gd name="T6" fmla="*/ 2147483646 w 204"/>
                <a:gd name="T7" fmla="*/ 2147483646 h 28"/>
                <a:gd name="T8" fmla="*/ 2147483646 w 204"/>
                <a:gd name="T9" fmla="*/ 2147483646 h 28"/>
                <a:gd name="T10" fmla="*/ 2147483646 w 204"/>
                <a:gd name="T11" fmla="*/ 2147483646 h 28"/>
                <a:gd name="T12" fmla="*/ 2147483646 w 204"/>
                <a:gd name="T13" fmla="*/ 2147483646 h 28"/>
                <a:gd name="T14" fmla="*/ 2147483646 w 204"/>
                <a:gd name="T15" fmla="*/ 2147483646 h 28"/>
                <a:gd name="T16" fmla="*/ 2147483646 w 204"/>
                <a:gd name="T17" fmla="*/ 2147483646 h 28"/>
                <a:gd name="T18" fmla="*/ 2147483646 w 204"/>
                <a:gd name="T19" fmla="*/ 2147483646 h 28"/>
                <a:gd name="T20" fmla="*/ 2147483646 w 204"/>
                <a:gd name="T21" fmla="*/ 2147483646 h 28"/>
                <a:gd name="T22" fmla="*/ 2147483646 w 204"/>
                <a:gd name="T23" fmla="*/ 2147483646 h 28"/>
                <a:gd name="T24" fmla="*/ 2147483646 w 204"/>
                <a:gd name="T25" fmla="*/ 1055945469 h 28"/>
                <a:gd name="T26" fmla="*/ 2147483646 w 204"/>
                <a:gd name="T27" fmla="*/ 1583918600 h 28"/>
                <a:gd name="T28" fmla="*/ 2147483646 w 204"/>
                <a:gd name="T29" fmla="*/ 1055945469 h 28"/>
                <a:gd name="T30" fmla="*/ 2147483646 w 204"/>
                <a:gd name="T31" fmla="*/ 1055945469 h 28"/>
                <a:gd name="T32" fmla="*/ 2147483646 w 204"/>
                <a:gd name="T33" fmla="*/ 2147483646 h 28"/>
                <a:gd name="T34" fmla="*/ 0 w 204"/>
                <a:gd name="T35" fmla="*/ 2147483646 h 28"/>
                <a:gd name="T36" fmla="*/ 1186653355 w 204"/>
                <a:gd name="T37" fmla="*/ 2147483646 h 28"/>
                <a:gd name="T38" fmla="*/ 1779980453 w 204"/>
                <a:gd name="T39" fmla="*/ 2147483646 h 28"/>
                <a:gd name="T40" fmla="*/ 2147483646 w 204"/>
                <a:gd name="T41" fmla="*/ 2147483646 h 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04" h="28">
                  <a:moveTo>
                    <a:pt x="76" y="7"/>
                  </a:moveTo>
                  <a:cubicBezTo>
                    <a:pt x="106" y="15"/>
                    <a:pt x="119" y="18"/>
                    <a:pt x="119" y="18"/>
                  </a:cubicBezTo>
                  <a:cubicBezTo>
                    <a:pt x="119" y="18"/>
                    <a:pt x="132" y="22"/>
                    <a:pt x="164" y="26"/>
                  </a:cubicBezTo>
                  <a:cubicBezTo>
                    <a:pt x="173" y="28"/>
                    <a:pt x="182" y="28"/>
                    <a:pt x="191" y="27"/>
                  </a:cubicBezTo>
                  <a:cubicBezTo>
                    <a:pt x="191" y="27"/>
                    <a:pt x="191" y="26"/>
                    <a:pt x="192" y="26"/>
                  </a:cubicBezTo>
                  <a:cubicBezTo>
                    <a:pt x="192" y="27"/>
                    <a:pt x="192" y="27"/>
                    <a:pt x="192" y="27"/>
                  </a:cubicBezTo>
                  <a:cubicBezTo>
                    <a:pt x="196" y="26"/>
                    <a:pt x="200" y="25"/>
                    <a:pt x="204" y="24"/>
                  </a:cubicBezTo>
                  <a:cubicBezTo>
                    <a:pt x="204" y="24"/>
                    <a:pt x="204" y="24"/>
                    <a:pt x="204" y="24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191" y="26"/>
                    <a:pt x="178" y="27"/>
                    <a:pt x="164" y="25"/>
                  </a:cubicBezTo>
                  <a:cubicBezTo>
                    <a:pt x="132" y="21"/>
                    <a:pt x="120" y="17"/>
                    <a:pt x="119" y="17"/>
                  </a:cubicBezTo>
                  <a:cubicBezTo>
                    <a:pt x="119" y="17"/>
                    <a:pt x="106" y="14"/>
                    <a:pt x="76" y="6"/>
                  </a:cubicBezTo>
                  <a:cubicBezTo>
                    <a:pt x="67" y="4"/>
                    <a:pt x="58" y="2"/>
                    <a:pt x="50" y="2"/>
                  </a:cubicBezTo>
                  <a:cubicBezTo>
                    <a:pt x="49" y="2"/>
                    <a:pt x="49" y="3"/>
                    <a:pt x="48" y="3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0" y="2"/>
                    <a:pt x="32" y="3"/>
                    <a:pt x="24" y="5"/>
                  </a:cubicBezTo>
                  <a:cubicBezTo>
                    <a:pt x="16" y="7"/>
                    <a:pt x="8" y="11"/>
                    <a:pt x="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3" y="15"/>
                    <a:pt x="3" y="15"/>
                  </a:cubicBezTo>
                  <a:cubicBezTo>
                    <a:pt x="26" y="2"/>
                    <a:pt x="48" y="0"/>
                    <a:pt x="76" y="7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03" name="MH_Other_81"/>
            <p:cNvSpPr/>
            <p:nvPr>
              <p:custDataLst>
                <p:tags r:id="rId99"/>
              </p:custDataLst>
            </p:nvPr>
          </p:nvSpPr>
          <p:spPr bwMode="auto">
            <a:xfrm>
              <a:off x="4517701" y="3390336"/>
              <a:ext cx="1523" cy="0"/>
            </a:xfrm>
            <a:custGeom>
              <a:avLst/>
              <a:gdLst>
                <a:gd name="T0" fmla="*/ 0 w 2"/>
                <a:gd name="T1" fmla="*/ 1067 h 1"/>
                <a:gd name="T2" fmla="*/ 1120915208 w 2"/>
                <a:gd name="T3" fmla="*/ 0 h 1"/>
                <a:gd name="T4" fmla="*/ 0 w 2"/>
                <a:gd name="T5" fmla="*/ 0 h 1"/>
                <a:gd name="T6" fmla="*/ 0 w 2"/>
                <a:gd name="T7" fmla="*/ 0 h 1"/>
                <a:gd name="T8" fmla="*/ 0 w 2"/>
                <a:gd name="T9" fmla="*/ 1067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1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04" name="MH_Other_82"/>
            <p:cNvSpPr/>
            <p:nvPr>
              <p:custDataLst>
                <p:tags r:id="rId100"/>
              </p:custDataLst>
            </p:nvPr>
          </p:nvSpPr>
          <p:spPr bwMode="auto">
            <a:xfrm>
              <a:off x="4440032" y="3397885"/>
              <a:ext cx="193413" cy="33217"/>
            </a:xfrm>
            <a:custGeom>
              <a:avLst/>
              <a:gdLst>
                <a:gd name="T0" fmla="*/ 0 w 240"/>
                <a:gd name="T1" fmla="*/ 2147483646 h 40"/>
                <a:gd name="T2" fmla="*/ 593480204 w 240"/>
                <a:gd name="T3" fmla="*/ 2147483646 h 40"/>
                <a:gd name="T4" fmla="*/ 2147483646 w 240"/>
                <a:gd name="T5" fmla="*/ 2147483646 h 40"/>
                <a:gd name="T6" fmla="*/ 2147483646 w 240"/>
                <a:gd name="T7" fmla="*/ 2147483646 h 40"/>
                <a:gd name="T8" fmla="*/ 2147483646 w 240"/>
                <a:gd name="T9" fmla="*/ 2147483646 h 40"/>
                <a:gd name="T10" fmla="*/ 2147483646 w 240"/>
                <a:gd name="T11" fmla="*/ 2147483646 h 40"/>
                <a:gd name="T12" fmla="*/ 2147483646 w 240"/>
                <a:gd name="T13" fmla="*/ 2147483646 h 40"/>
                <a:gd name="T14" fmla="*/ 2147483646 w 240"/>
                <a:gd name="T15" fmla="*/ 2147483646 h 40"/>
                <a:gd name="T16" fmla="*/ 2147483646 w 240"/>
                <a:gd name="T17" fmla="*/ 2147483646 h 40"/>
                <a:gd name="T18" fmla="*/ 2147483646 w 240"/>
                <a:gd name="T19" fmla="*/ 2147483646 h 40"/>
                <a:gd name="T20" fmla="*/ 2147483646 w 240"/>
                <a:gd name="T21" fmla="*/ 2147483646 h 40"/>
                <a:gd name="T22" fmla="*/ 2147483646 w 240"/>
                <a:gd name="T23" fmla="*/ 1287604423 h 40"/>
                <a:gd name="T24" fmla="*/ 2147483646 w 240"/>
                <a:gd name="T25" fmla="*/ 1931025951 h 40"/>
                <a:gd name="T26" fmla="*/ 2147483646 w 240"/>
                <a:gd name="T27" fmla="*/ 1287604423 h 40"/>
                <a:gd name="T28" fmla="*/ 2147483646 w 240"/>
                <a:gd name="T29" fmla="*/ 2147483646 h 40"/>
                <a:gd name="T30" fmla="*/ 0 w 240"/>
                <a:gd name="T31" fmla="*/ 2147483646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0" h="40">
                  <a:moveTo>
                    <a:pt x="0" y="12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25" y="1"/>
                    <a:pt x="48" y="0"/>
                    <a:pt x="76" y="9"/>
                  </a:cubicBezTo>
                  <a:cubicBezTo>
                    <a:pt x="105" y="19"/>
                    <a:pt x="118" y="22"/>
                    <a:pt x="118" y="23"/>
                  </a:cubicBezTo>
                  <a:cubicBezTo>
                    <a:pt x="118" y="23"/>
                    <a:pt x="130" y="27"/>
                    <a:pt x="162" y="34"/>
                  </a:cubicBezTo>
                  <a:cubicBezTo>
                    <a:pt x="192" y="40"/>
                    <a:pt x="218" y="33"/>
                    <a:pt x="240" y="14"/>
                  </a:cubicBezTo>
                  <a:cubicBezTo>
                    <a:pt x="240" y="14"/>
                    <a:pt x="240" y="14"/>
                    <a:pt x="240" y="14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17" y="32"/>
                    <a:pt x="191" y="39"/>
                    <a:pt x="162" y="33"/>
                  </a:cubicBezTo>
                  <a:cubicBezTo>
                    <a:pt x="131" y="26"/>
                    <a:pt x="118" y="21"/>
                    <a:pt x="118" y="21"/>
                  </a:cubicBezTo>
                  <a:cubicBezTo>
                    <a:pt x="118" y="21"/>
                    <a:pt x="105" y="18"/>
                    <a:pt x="76" y="8"/>
                  </a:cubicBezTo>
                  <a:cubicBezTo>
                    <a:pt x="67" y="5"/>
                    <a:pt x="59" y="3"/>
                    <a:pt x="51" y="2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41" y="1"/>
                    <a:pt x="32" y="2"/>
                    <a:pt x="24" y="4"/>
                  </a:cubicBezTo>
                  <a:cubicBezTo>
                    <a:pt x="16" y="5"/>
                    <a:pt x="8" y="8"/>
                    <a:pt x="0" y="12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05" name="MH_Other_83"/>
            <p:cNvSpPr/>
            <p:nvPr>
              <p:custDataLst>
                <p:tags r:id="rId101"/>
              </p:custDataLst>
            </p:nvPr>
          </p:nvSpPr>
          <p:spPr bwMode="auto">
            <a:xfrm>
              <a:off x="4633444" y="3408455"/>
              <a:ext cx="0" cy="1509"/>
            </a:xfrm>
            <a:custGeom>
              <a:avLst/>
              <a:gdLst>
                <a:gd name="T0" fmla="*/ 0 w 1"/>
                <a:gd name="T1" fmla="*/ 1790702559 h 1"/>
                <a:gd name="T2" fmla="*/ 1067 w 1"/>
                <a:gd name="T3" fmla="*/ 1790702559 h 1"/>
                <a:gd name="T4" fmla="*/ 1067 w 1"/>
                <a:gd name="T5" fmla="*/ 0 h 1"/>
                <a:gd name="T6" fmla="*/ 0 w 1"/>
                <a:gd name="T7" fmla="*/ 1790702559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06" name="MH_Other_84"/>
            <p:cNvSpPr/>
            <p:nvPr>
              <p:custDataLst>
                <p:tags r:id="rId102"/>
              </p:custDataLst>
            </p:nvPr>
          </p:nvSpPr>
          <p:spPr bwMode="auto">
            <a:xfrm>
              <a:off x="4481151" y="3400904"/>
              <a:ext cx="0" cy="0"/>
            </a:xfrm>
            <a:custGeom>
              <a:avLst/>
              <a:gdLst>
                <a:gd name="T0" fmla="*/ 1067 w 1"/>
                <a:gd name="T1" fmla="*/ 0 h 1"/>
                <a:gd name="T2" fmla="*/ 0 w 1"/>
                <a:gd name="T3" fmla="*/ 0 h 1"/>
                <a:gd name="T4" fmla="*/ 0 w 1"/>
                <a:gd name="T5" fmla="*/ 711 h 1"/>
                <a:gd name="T6" fmla="*/ 1067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07" name="MH_Other_85"/>
            <p:cNvSpPr/>
            <p:nvPr>
              <p:custDataLst>
                <p:tags r:id="rId103"/>
              </p:custDataLst>
            </p:nvPr>
          </p:nvSpPr>
          <p:spPr bwMode="auto">
            <a:xfrm>
              <a:off x="4133921" y="3391845"/>
              <a:ext cx="260423" cy="90593"/>
            </a:xfrm>
            <a:custGeom>
              <a:avLst/>
              <a:gdLst>
                <a:gd name="T0" fmla="*/ 2147483646 w 322"/>
                <a:gd name="T1" fmla="*/ 2147483646 h 114"/>
                <a:gd name="T2" fmla="*/ 2147483646 w 322"/>
                <a:gd name="T3" fmla="*/ 2147483646 h 114"/>
                <a:gd name="T4" fmla="*/ 2147483646 w 322"/>
                <a:gd name="T5" fmla="*/ 2147483646 h 114"/>
                <a:gd name="T6" fmla="*/ 2147483646 w 322"/>
                <a:gd name="T7" fmla="*/ 2147483646 h 114"/>
                <a:gd name="T8" fmla="*/ 2147483646 w 322"/>
                <a:gd name="T9" fmla="*/ 2147483646 h 114"/>
                <a:gd name="T10" fmla="*/ 2147483646 w 322"/>
                <a:gd name="T11" fmla="*/ 2147483646 h 114"/>
                <a:gd name="T12" fmla="*/ 2147483646 w 322"/>
                <a:gd name="T13" fmla="*/ 2147483646 h 114"/>
                <a:gd name="T14" fmla="*/ 2147483646 w 322"/>
                <a:gd name="T15" fmla="*/ 2147483646 h 114"/>
                <a:gd name="T16" fmla="*/ 2147483646 w 322"/>
                <a:gd name="T17" fmla="*/ 2147483646 h 114"/>
                <a:gd name="T18" fmla="*/ 2147483646 w 322"/>
                <a:gd name="T19" fmla="*/ 2147483646 h 114"/>
                <a:gd name="T20" fmla="*/ 2147483646 w 322"/>
                <a:gd name="T21" fmla="*/ 2147483646 h 114"/>
                <a:gd name="T22" fmla="*/ 2147483646 w 322"/>
                <a:gd name="T23" fmla="*/ 2147483646 h 114"/>
                <a:gd name="T24" fmla="*/ 2147483646 w 322"/>
                <a:gd name="T25" fmla="*/ 2147483646 h 114"/>
                <a:gd name="T26" fmla="*/ 2147483646 w 322"/>
                <a:gd name="T27" fmla="*/ 2147483646 h 114"/>
                <a:gd name="T28" fmla="*/ 2147483646 w 322"/>
                <a:gd name="T29" fmla="*/ 2147483646 h 114"/>
                <a:gd name="T30" fmla="*/ 2147483646 w 322"/>
                <a:gd name="T31" fmla="*/ 2147483646 h 114"/>
                <a:gd name="T32" fmla="*/ 2147483646 w 322"/>
                <a:gd name="T33" fmla="*/ 2147483646 h 114"/>
                <a:gd name="T34" fmla="*/ 2147483646 w 322"/>
                <a:gd name="T35" fmla="*/ 2147483646 h 114"/>
                <a:gd name="T36" fmla="*/ 2147483646 w 322"/>
                <a:gd name="T37" fmla="*/ 2147483646 h 114"/>
                <a:gd name="T38" fmla="*/ 2147483646 w 322"/>
                <a:gd name="T39" fmla="*/ 2147483646 h 114"/>
                <a:gd name="T40" fmla="*/ 2147483646 w 322"/>
                <a:gd name="T41" fmla="*/ 2147483646 h 114"/>
                <a:gd name="T42" fmla="*/ 2147483646 w 322"/>
                <a:gd name="T43" fmla="*/ 2147483646 h 114"/>
                <a:gd name="T44" fmla="*/ 2147483646 w 322"/>
                <a:gd name="T45" fmla="*/ 2147483646 h 114"/>
                <a:gd name="T46" fmla="*/ 2147483646 w 322"/>
                <a:gd name="T47" fmla="*/ 2147483646 h 114"/>
                <a:gd name="T48" fmla="*/ 2147483646 w 322"/>
                <a:gd name="T49" fmla="*/ 2147483646 h 114"/>
                <a:gd name="T50" fmla="*/ 2147483646 w 322"/>
                <a:gd name="T51" fmla="*/ 2147483646 h 114"/>
                <a:gd name="T52" fmla="*/ 2147483646 w 322"/>
                <a:gd name="T53" fmla="*/ 2147483646 h 114"/>
                <a:gd name="T54" fmla="*/ 2147483646 w 322"/>
                <a:gd name="T55" fmla="*/ 2147483646 h 114"/>
                <a:gd name="T56" fmla="*/ 2147483646 w 322"/>
                <a:gd name="T57" fmla="*/ 2147483646 h 114"/>
                <a:gd name="T58" fmla="*/ 2147483646 w 322"/>
                <a:gd name="T59" fmla="*/ 2147483646 h 114"/>
                <a:gd name="T60" fmla="*/ 2147483646 w 322"/>
                <a:gd name="T61" fmla="*/ 2147483646 h 114"/>
                <a:gd name="T62" fmla="*/ 2147483646 w 322"/>
                <a:gd name="T63" fmla="*/ 0 h 114"/>
                <a:gd name="T64" fmla="*/ 2147483646 w 322"/>
                <a:gd name="T65" fmla="*/ 587803625 h 114"/>
                <a:gd name="T66" fmla="*/ 2147483646 w 322"/>
                <a:gd name="T67" fmla="*/ 2147483646 h 114"/>
                <a:gd name="T68" fmla="*/ 2147483646 w 322"/>
                <a:gd name="T69" fmla="*/ 2147483646 h 114"/>
                <a:gd name="T70" fmla="*/ 2147483646 w 322"/>
                <a:gd name="T71" fmla="*/ 2147483646 h 114"/>
                <a:gd name="T72" fmla="*/ 2147483646 w 322"/>
                <a:gd name="T73" fmla="*/ 2147483646 h 114"/>
                <a:gd name="T74" fmla="*/ 597730333 w 322"/>
                <a:gd name="T75" fmla="*/ 2147483646 h 114"/>
                <a:gd name="T76" fmla="*/ 0 w 322"/>
                <a:gd name="T77" fmla="*/ 2147483646 h 114"/>
                <a:gd name="T78" fmla="*/ 0 w 322"/>
                <a:gd name="T79" fmla="*/ 2147483646 h 114"/>
                <a:gd name="T80" fmla="*/ 2147483646 w 322"/>
                <a:gd name="T81" fmla="*/ 2147483646 h 11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22" h="114">
                  <a:moveTo>
                    <a:pt x="43" y="87"/>
                  </a:moveTo>
                  <a:cubicBezTo>
                    <a:pt x="58" y="96"/>
                    <a:pt x="75" y="99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111" y="105"/>
                    <a:pt x="130" y="108"/>
                    <a:pt x="149" y="105"/>
                  </a:cubicBezTo>
                  <a:cubicBezTo>
                    <a:pt x="166" y="112"/>
                    <a:pt x="184" y="113"/>
                    <a:pt x="203" y="109"/>
                  </a:cubicBezTo>
                  <a:cubicBezTo>
                    <a:pt x="219" y="114"/>
                    <a:pt x="238" y="114"/>
                    <a:pt x="256" y="109"/>
                  </a:cubicBezTo>
                  <a:cubicBezTo>
                    <a:pt x="273" y="114"/>
                    <a:pt x="292" y="113"/>
                    <a:pt x="310" y="107"/>
                  </a:cubicBezTo>
                  <a:cubicBezTo>
                    <a:pt x="309" y="106"/>
                    <a:pt x="309" y="106"/>
                    <a:pt x="309" y="106"/>
                  </a:cubicBezTo>
                  <a:cubicBezTo>
                    <a:pt x="313" y="107"/>
                    <a:pt x="317" y="108"/>
                    <a:pt x="322" y="108"/>
                  </a:cubicBezTo>
                  <a:cubicBezTo>
                    <a:pt x="321" y="108"/>
                    <a:pt x="321" y="108"/>
                    <a:pt x="321" y="108"/>
                  </a:cubicBezTo>
                  <a:cubicBezTo>
                    <a:pt x="321" y="107"/>
                    <a:pt x="321" y="107"/>
                    <a:pt x="321" y="107"/>
                  </a:cubicBezTo>
                  <a:cubicBezTo>
                    <a:pt x="319" y="84"/>
                    <a:pt x="319" y="84"/>
                    <a:pt x="319" y="84"/>
                  </a:cubicBezTo>
                  <a:cubicBezTo>
                    <a:pt x="319" y="82"/>
                    <a:pt x="319" y="82"/>
                    <a:pt x="319" y="82"/>
                  </a:cubicBezTo>
                  <a:cubicBezTo>
                    <a:pt x="316" y="49"/>
                    <a:pt x="316" y="49"/>
                    <a:pt x="316" y="49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4" y="27"/>
                    <a:pt x="314" y="27"/>
                    <a:pt x="314" y="27"/>
                  </a:cubicBezTo>
                  <a:cubicBezTo>
                    <a:pt x="314" y="27"/>
                    <a:pt x="314" y="27"/>
                    <a:pt x="314" y="27"/>
                  </a:cubicBezTo>
                  <a:cubicBezTo>
                    <a:pt x="314" y="26"/>
                    <a:pt x="314" y="26"/>
                    <a:pt x="314" y="26"/>
                  </a:cubicBezTo>
                  <a:cubicBezTo>
                    <a:pt x="314" y="26"/>
                    <a:pt x="314" y="26"/>
                    <a:pt x="314" y="26"/>
                  </a:cubicBezTo>
                  <a:cubicBezTo>
                    <a:pt x="312" y="26"/>
                    <a:pt x="310" y="26"/>
                    <a:pt x="308" y="27"/>
                  </a:cubicBezTo>
                  <a:cubicBezTo>
                    <a:pt x="300" y="27"/>
                    <a:pt x="291" y="29"/>
                    <a:pt x="283" y="32"/>
                  </a:cubicBezTo>
                  <a:cubicBezTo>
                    <a:pt x="274" y="30"/>
                    <a:pt x="266" y="29"/>
                    <a:pt x="258" y="29"/>
                  </a:cubicBezTo>
                  <a:cubicBezTo>
                    <a:pt x="250" y="29"/>
                    <a:pt x="241" y="31"/>
                    <a:pt x="233" y="33"/>
                  </a:cubicBezTo>
                  <a:cubicBezTo>
                    <a:pt x="225" y="31"/>
                    <a:pt x="217" y="29"/>
                    <a:pt x="208" y="29"/>
                  </a:cubicBezTo>
                  <a:cubicBezTo>
                    <a:pt x="200" y="28"/>
                    <a:pt x="192" y="29"/>
                    <a:pt x="184" y="31"/>
                  </a:cubicBezTo>
                  <a:cubicBezTo>
                    <a:pt x="176" y="28"/>
                    <a:pt x="169" y="26"/>
                    <a:pt x="161" y="25"/>
                  </a:cubicBezTo>
                  <a:cubicBezTo>
                    <a:pt x="153" y="25"/>
                    <a:pt x="144" y="25"/>
                    <a:pt x="135" y="26"/>
                  </a:cubicBezTo>
                  <a:cubicBezTo>
                    <a:pt x="127" y="23"/>
                    <a:pt x="120" y="20"/>
                    <a:pt x="112" y="19"/>
                  </a:cubicBezTo>
                  <a:cubicBezTo>
                    <a:pt x="104" y="18"/>
                    <a:pt x="95" y="18"/>
                    <a:pt x="86" y="18"/>
                  </a:cubicBezTo>
                  <a:cubicBezTo>
                    <a:pt x="79" y="14"/>
                    <a:pt x="71" y="11"/>
                    <a:pt x="63" y="9"/>
                  </a:cubicBezTo>
                  <a:cubicBezTo>
                    <a:pt x="55" y="8"/>
                    <a:pt x="47" y="7"/>
                    <a:pt x="38" y="7"/>
                  </a:cubicBezTo>
                  <a:cubicBezTo>
                    <a:pt x="33" y="4"/>
                    <a:pt x="28" y="2"/>
                    <a:pt x="23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3" y="85"/>
                    <a:pt x="27" y="88"/>
                    <a:pt x="43" y="87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08" name="MH_Other_86"/>
            <p:cNvSpPr/>
            <p:nvPr>
              <p:custDataLst>
                <p:tags r:id="rId104"/>
              </p:custDataLst>
            </p:nvPr>
          </p:nvSpPr>
          <p:spPr bwMode="auto">
            <a:xfrm>
              <a:off x="4164379" y="3397885"/>
              <a:ext cx="176661" cy="86063"/>
            </a:xfrm>
            <a:custGeom>
              <a:avLst/>
              <a:gdLst>
                <a:gd name="T0" fmla="*/ 2147483646 w 218"/>
                <a:gd name="T1" fmla="*/ 2147483646 h 109"/>
                <a:gd name="T2" fmla="*/ 2147483646 w 218"/>
                <a:gd name="T3" fmla="*/ 2147483646 h 109"/>
                <a:gd name="T4" fmla="*/ 2147483646 w 218"/>
                <a:gd name="T5" fmla="*/ 2147483646 h 109"/>
                <a:gd name="T6" fmla="*/ 2147483646 w 218"/>
                <a:gd name="T7" fmla="*/ 1155056075 h 109"/>
                <a:gd name="T8" fmla="*/ 0 w 218"/>
                <a:gd name="T9" fmla="*/ 0 h 109"/>
                <a:gd name="T10" fmla="*/ 1200921554 w 218"/>
                <a:gd name="T11" fmla="*/ 1155056075 h 109"/>
                <a:gd name="T12" fmla="*/ 2147483646 w 218"/>
                <a:gd name="T13" fmla="*/ 2147483646 h 109"/>
                <a:gd name="T14" fmla="*/ 2147483646 w 218"/>
                <a:gd name="T15" fmla="*/ 2147483646 h 109"/>
                <a:gd name="T16" fmla="*/ 2147483646 w 218"/>
                <a:gd name="T17" fmla="*/ 2147483646 h 109"/>
                <a:gd name="T18" fmla="*/ 2147483646 w 218"/>
                <a:gd name="T19" fmla="*/ 2147483646 h 109"/>
                <a:gd name="T20" fmla="*/ 2147483646 w 218"/>
                <a:gd name="T21" fmla="*/ 2147483646 h 109"/>
                <a:gd name="T22" fmla="*/ 2147483646 w 218"/>
                <a:gd name="T23" fmla="*/ 2147483646 h 109"/>
                <a:gd name="T24" fmla="*/ 2147483646 w 218"/>
                <a:gd name="T25" fmla="*/ 2147483646 h 109"/>
                <a:gd name="T26" fmla="*/ 2147483646 w 218"/>
                <a:gd name="T27" fmla="*/ 2147483646 h 109"/>
                <a:gd name="T28" fmla="*/ 2147483646 w 218"/>
                <a:gd name="T29" fmla="*/ 2147483646 h 109"/>
                <a:gd name="T30" fmla="*/ 2147483646 w 218"/>
                <a:gd name="T31" fmla="*/ 2147483646 h 10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18" h="109">
                  <a:moveTo>
                    <a:pt x="138" y="86"/>
                  </a:moveTo>
                  <a:cubicBezTo>
                    <a:pt x="113" y="67"/>
                    <a:pt x="103" y="58"/>
                    <a:pt x="103" y="58"/>
                  </a:cubicBezTo>
                  <a:cubicBezTo>
                    <a:pt x="103" y="58"/>
                    <a:pt x="93" y="49"/>
                    <a:pt x="70" y="28"/>
                  </a:cubicBezTo>
                  <a:cubicBezTo>
                    <a:pt x="56" y="15"/>
                    <a:pt x="41" y="6"/>
                    <a:pt x="25" y="2"/>
                  </a:cubicBezTo>
                  <a:cubicBezTo>
                    <a:pt x="17" y="1"/>
                    <a:pt x="9" y="0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8" y="1"/>
                    <a:pt x="49" y="10"/>
                    <a:pt x="70" y="29"/>
                  </a:cubicBezTo>
                  <a:cubicBezTo>
                    <a:pt x="92" y="50"/>
                    <a:pt x="102" y="59"/>
                    <a:pt x="102" y="59"/>
                  </a:cubicBezTo>
                  <a:cubicBezTo>
                    <a:pt x="102" y="59"/>
                    <a:pt x="112" y="68"/>
                    <a:pt x="137" y="87"/>
                  </a:cubicBezTo>
                  <a:cubicBezTo>
                    <a:pt x="145" y="93"/>
                    <a:pt x="154" y="98"/>
                    <a:pt x="162" y="101"/>
                  </a:cubicBezTo>
                  <a:cubicBezTo>
                    <a:pt x="164" y="101"/>
                    <a:pt x="164" y="101"/>
                    <a:pt x="164" y="101"/>
                  </a:cubicBezTo>
                  <a:cubicBezTo>
                    <a:pt x="165" y="102"/>
                    <a:pt x="165" y="102"/>
                    <a:pt x="165" y="102"/>
                  </a:cubicBezTo>
                  <a:cubicBezTo>
                    <a:pt x="165" y="102"/>
                    <a:pt x="165" y="102"/>
                    <a:pt x="165" y="102"/>
                  </a:cubicBezTo>
                  <a:cubicBezTo>
                    <a:pt x="182" y="107"/>
                    <a:pt x="200" y="107"/>
                    <a:pt x="218" y="102"/>
                  </a:cubicBezTo>
                  <a:cubicBezTo>
                    <a:pt x="217" y="101"/>
                    <a:pt x="217" y="101"/>
                    <a:pt x="217" y="101"/>
                  </a:cubicBezTo>
                  <a:cubicBezTo>
                    <a:pt x="189" y="109"/>
                    <a:pt x="163" y="105"/>
                    <a:pt x="138" y="86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09" name="MH_Other_87"/>
            <p:cNvSpPr/>
            <p:nvPr>
              <p:custDataLst>
                <p:tags r:id="rId105"/>
              </p:custDataLst>
            </p:nvPr>
          </p:nvSpPr>
          <p:spPr bwMode="auto">
            <a:xfrm>
              <a:off x="4152196" y="3391845"/>
              <a:ext cx="144680" cy="90593"/>
            </a:xfrm>
            <a:custGeom>
              <a:avLst/>
              <a:gdLst>
                <a:gd name="T0" fmla="*/ 583870446 w 181"/>
                <a:gd name="T1" fmla="*/ 0 h 114"/>
                <a:gd name="T2" fmla="*/ 0 w 181"/>
                <a:gd name="T3" fmla="*/ 587803625 h 114"/>
                <a:gd name="T4" fmla="*/ 2147483646 w 181"/>
                <a:gd name="T5" fmla="*/ 2147483646 h 114"/>
                <a:gd name="T6" fmla="*/ 2147483646 w 181"/>
                <a:gd name="T7" fmla="*/ 2147483646 h 114"/>
                <a:gd name="T8" fmla="*/ 2147483646 w 181"/>
                <a:gd name="T9" fmla="*/ 2147483646 h 114"/>
                <a:gd name="T10" fmla="*/ 2147483646 w 181"/>
                <a:gd name="T11" fmla="*/ 2147483646 h 114"/>
                <a:gd name="T12" fmla="*/ 2147483646 w 181"/>
                <a:gd name="T13" fmla="*/ 2147483646 h 114"/>
                <a:gd name="T14" fmla="*/ 2147483646 w 181"/>
                <a:gd name="T15" fmla="*/ 2147483646 h 114"/>
                <a:gd name="T16" fmla="*/ 2147483646 w 181"/>
                <a:gd name="T17" fmla="*/ 2147483646 h 114"/>
                <a:gd name="T18" fmla="*/ 2147483646 w 181"/>
                <a:gd name="T19" fmla="*/ 2147483646 h 114"/>
                <a:gd name="T20" fmla="*/ 2147483646 w 181"/>
                <a:gd name="T21" fmla="*/ 2147483646 h 114"/>
                <a:gd name="T22" fmla="*/ 2147483646 w 181"/>
                <a:gd name="T23" fmla="*/ 2147483646 h 114"/>
                <a:gd name="T24" fmla="*/ 2147483646 w 181"/>
                <a:gd name="T25" fmla="*/ 2147483646 h 114"/>
                <a:gd name="T26" fmla="*/ 2147483646 w 181"/>
                <a:gd name="T27" fmla="*/ 2147483646 h 114"/>
                <a:gd name="T28" fmla="*/ 2147483646 w 181"/>
                <a:gd name="T29" fmla="*/ 2147483646 h 114"/>
                <a:gd name="T30" fmla="*/ 2147483646 w 181"/>
                <a:gd name="T31" fmla="*/ 2147483646 h 114"/>
                <a:gd name="T32" fmla="*/ 2147483646 w 181"/>
                <a:gd name="T33" fmla="*/ 2147483646 h 114"/>
                <a:gd name="T34" fmla="*/ 583870446 w 181"/>
                <a:gd name="T35" fmla="*/ 0 h 1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81" h="11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4" y="6"/>
                    <a:pt x="26" y="14"/>
                    <a:pt x="38" y="27"/>
                  </a:cubicBezTo>
                  <a:cubicBezTo>
                    <a:pt x="59" y="49"/>
                    <a:pt x="69" y="58"/>
                    <a:pt x="69" y="58"/>
                  </a:cubicBezTo>
                  <a:cubicBezTo>
                    <a:pt x="69" y="58"/>
                    <a:pt x="78" y="68"/>
                    <a:pt x="102" y="89"/>
                  </a:cubicBezTo>
                  <a:cubicBezTo>
                    <a:pt x="109" y="95"/>
                    <a:pt x="117" y="100"/>
                    <a:pt x="125" y="104"/>
                  </a:cubicBezTo>
                  <a:cubicBezTo>
                    <a:pt x="125" y="104"/>
                    <a:pt x="126" y="104"/>
                    <a:pt x="126" y="104"/>
                  </a:cubicBezTo>
                  <a:cubicBezTo>
                    <a:pt x="126" y="104"/>
                    <a:pt x="126" y="104"/>
                    <a:pt x="126" y="104"/>
                  </a:cubicBezTo>
                  <a:cubicBezTo>
                    <a:pt x="143" y="112"/>
                    <a:pt x="162" y="113"/>
                    <a:pt x="181" y="109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51" y="114"/>
                    <a:pt x="126" y="107"/>
                    <a:pt x="103" y="88"/>
                  </a:cubicBezTo>
                  <a:cubicBezTo>
                    <a:pt x="79" y="68"/>
                    <a:pt x="70" y="58"/>
                    <a:pt x="70" y="58"/>
                  </a:cubicBezTo>
                  <a:cubicBezTo>
                    <a:pt x="70" y="57"/>
                    <a:pt x="60" y="48"/>
                    <a:pt x="39" y="26"/>
                  </a:cubicBezTo>
                  <a:cubicBezTo>
                    <a:pt x="32" y="19"/>
                    <a:pt x="25" y="13"/>
                    <a:pt x="18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1" y="4"/>
                    <a:pt x="6" y="2"/>
                    <a:pt x="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10" name="MH_Other_88"/>
            <p:cNvSpPr/>
            <p:nvPr>
              <p:custDataLst>
                <p:tags r:id="rId106"/>
              </p:custDataLst>
            </p:nvPr>
          </p:nvSpPr>
          <p:spPr bwMode="auto">
            <a:xfrm>
              <a:off x="4164379" y="3397885"/>
              <a:ext cx="1523" cy="0"/>
            </a:xfrm>
            <a:custGeom>
              <a:avLst/>
              <a:gdLst>
                <a:gd name="T0" fmla="*/ 0 w 4"/>
                <a:gd name="T1" fmla="*/ 89 h 4"/>
                <a:gd name="T2" fmla="*/ 224119998 w 4"/>
                <a:gd name="T3" fmla="*/ 89 h 4"/>
                <a:gd name="T4" fmla="*/ 0 w 4"/>
                <a:gd name="T5" fmla="*/ 0 h 4"/>
                <a:gd name="T6" fmla="*/ 0 w 4"/>
                <a:gd name="T7" fmla="*/ 0 h 4"/>
                <a:gd name="T8" fmla="*/ 0 w 4"/>
                <a:gd name="T9" fmla="*/ 89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11" name="MH_Other_89"/>
            <p:cNvSpPr/>
            <p:nvPr>
              <p:custDataLst>
                <p:tags r:id="rId107"/>
              </p:custDataLst>
            </p:nvPr>
          </p:nvSpPr>
          <p:spPr bwMode="auto">
            <a:xfrm>
              <a:off x="4295352" y="3477909"/>
              <a:ext cx="1523" cy="1509"/>
            </a:xfrm>
            <a:custGeom>
              <a:avLst/>
              <a:gdLst>
                <a:gd name="T0" fmla="*/ 91503282 w 7"/>
                <a:gd name="T1" fmla="*/ 0 h 2"/>
                <a:gd name="T2" fmla="*/ 0 w 7"/>
                <a:gd name="T3" fmla="*/ 0 h 2"/>
                <a:gd name="T4" fmla="*/ 128094205 w 7"/>
                <a:gd name="T5" fmla="*/ 447676037 h 2"/>
                <a:gd name="T6" fmla="*/ 128094205 w 7"/>
                <a:gd name="T7" fmla="*/ 447676037 h 2"/>
                <a:gd name="T8" fmla="*/ 91503282 w 7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2">
                  <a:moveTo>
                    <a:pt x="5" y="0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12" name="MH_Other_90"/>
            <p:cNvSpPr/>
            <p:nvPr>
              <p:custDataLst>
                <p:tags r:id="rId108"/>
              </p:custDataLst>
            </p:nvPr>
          </p:nvSpPr>
          <p:spPr bwMode="auto">
            <a:xfrm>
              <a:off x="4147629" y="3406944"/>
              <a:ext cx="106605" cy="70965"/>
            </a:xfrm>
            <a:custGeom>
              <a:avLst/>
              <a:gdLst>
                <a:gd name="T0" fmla="*/ 2147483646 w 132"/>
                <a:gd name="T1" fmla="*/ 2147483646 h 88"/>
                <a:gd name="T2" fmla="*/ 2147483646 w 132"/>
                <a:gd name="T3" fmla="*/ 2147483646 h 88"/>
                <a:gd name="T4" fmla="*/ 0 w 132"/>
                <a:gd name="T5" fmla="*/ 0 h 88"/>
                <a:gd name="T6" fmla="*/ 0 w 132"/>
                <a:gd name="T7" fmla="*/ 606745285 h 88"/>
                <a:gd name="T8" fmla="*/ 2147483646 w 132"/>
                <a:gd name="T9" fmla="*/ 2147483646 h 88"/>
                <a:gd name="T10" fmla="*/ 2147483646 w 132"/>
                <a:gd name="T11" fmla="*/ 2147483646 h 88"/>
                <a:gd name="T12" fmla="*/ 2147483646 w 132"/>
                <a:gd name="T13" fmla="*/ 2147483646 h 88"/>
                <a:gd name="T14" fmla="*/ 2147483646 w 132"/>
                <a:gd name="T15" fmla="*/ 2147483646 h 88"/>
                <a:gd name="T16" fmla="*/ 2147483646 w 132"/>
                <a:gd name="T17" fmla="*/ 2147483646 h 88"/>
                <a:gd name="T18" fmla="*/ 2147483646 w 132"/>
                <a:gd name="T19" fmla="*/ 2147483646 h 88"/>
                <a:gd name="T20" fmla="*/ 2147483646 w 132"/>
                <a:gd name="T21" fmla="*/ 2147483646 h 88"/>
                <a:gd name="T22" fmla="*/ 2147483646 w 132"/>
                <a:gd name="T23" fmla="*/ 2147483646 h 88"/>
                <a:gd name="T24" fmla="*/ 2147483646 w 132"/>
                <a:gd name="T25" fmla="*/ 2147483646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2" h="88">
                  <a:moveTo>
                    <a:pt x="55" y="59"/>
                  </a:moveTo>
                  <a:cubicBezTo>
                    <a:pt x="32" y="37"/>
                    <a:pt x="24" y="27"/>
                    <a:pt x="23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3" y="28"/>
                    <a:pt x="31" y="38"/>
                    <a:pt x="54" y="60"/>
                  </a:cubicBezTo>
                  <a:cubicBezTo>
                    <a:pt x="61" y="67"/>
                    <a:pt x="68" y="72"/>
                    <a:pt x="76" y="76"/>
                  </a:cubicBezTo>
                  <a:cubicBezTo>
                    <a:pt x="76" y="76"/>
                    <a:pt x="77" y="76"/>
                    <a:pt x="77" y="76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94" y="85"/>
                    <a:pt x="113" y="88"/>
                    <a:pt x="132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0" y="84"/>
                    <a:pt x="130" y="84"/>
                    <a:pt x="130" y="84"/>
                  </a:cubicBezTo>
                  <a:cubicBezTo>
                    <a:pt x="102" y="88"/>
                    <a:pt x="77" y="80"/>
                    <a:pt x="55" y="59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13" name="MH_Other_91"/>
            <p:cNvSpPr/>
            <p:nvPr>
              <p:custDataLst>
                <p:tags r:id="rId109"/>
              </p:custDataLst>
            </p:nvPr>
          </p:nvSpPr>
          <p:spPr bwMode="auto">
            <a:xfrm>
              <a:off x="4252710" y="3474888"/>
              <a:ext cx="0" cy="0"/>
            </a:xfrm>
            <a:custGeom>
              <a:avLst/>
              <a:gdLst>
                <a:gd name="T0" fmla="*/ 0 w 1"/>
                <a:gd name="T1" fmla="*/ 711 w 1"/>
                <a:gd name="T2" fmla="*/ 711 w 1"/>
                <a:gd name="T3" fmla="*/ 0 w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14" name="MH_Other_92"/>
            <p:cNvSpPr/>
            <p:nvPr>
              <p:custDataLst>
                <p:tags r:id="rId110"/>
              </p:custDataLst>
            </p:nvPr>
          </p:nvSpPr>
          <p:spPr bwMode="auto">
            <a:xfrm>
              <a:off x="4138489" y="3434122"/>
              <a:ext cx="71577" cy="36237"/>
            </a:xfrm>
            <a:custGeom>
              <a:avLst/>
              <a:gdLst>
                <a:gd name="T0" fmla="*/ 2147483646 w 87"/>
                <a:gd name="T1" fmla="*/ 2147483646 h 45"/>
                <a:gd name="T2" fmla="*/ 0 w 87"/>
                <a:gd name="T3" fmla="*/ 0 h 45"/>
                <a:gd name="T4" fmla="*/ 0 w 87"/>
                <a:gd name="T5" fmla="*/ 599998800 h 45"/>
                <a:gd name="T6" fmla="*/ 2147483646 w 87"/>
                <a:gd name="T7" fmla="*/ 2147483646 h 45"/>
                <a:gd name="T8" fmla="*/ 2147483646 w 87"/>
                <a:gd name="T9" fmla="*/ 2147483646 h 45"/>
                <a:gd name="T10" fmla="*/ 2147483646 w 87"/>
                <a:gd name="T11" fmla="*/ 2147483646 h 45"/>
                <a:gd name="T12" fmla="*/ 2147483646 w 87"/>
                <a:gd name="T13" fmla="*/ 2147483646 h 45"/>
                <a:gd name="T14" fmla="*/ 2147483646 w 87"/>
                <a:gd name="T15" fmla="*/ 2147483646 h 45"/>
                <a:gd name="T16" fmla="*/ 2147483646 w 87"/>
                <a:gd name="T17" fmla="*/ 2147483646 h 45"/>
                <a:gd name="T18" fmla="*/ 2147483646 w 87"/>
                <a:gd name="T19" fmla="*/ 2147483646 h 45"/>
                <a:gd name="T20" fmla="*/ 2147483646 w 87"/>
                <a:gd name="T21" fmla="*/ 2147483646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7" h="45">
                  <a:moveTo>
                    <a:pt x="12" y="13"/>
                  </a:moveTo>
                  <a:cubicBezTo>
                    <a:pt x="8" y="8"/>
                    <a:pt x="4" y="4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5"/>
                    <a:pt x="7" y="9"/>
                    <a:pt x="11" y="14"/>
                  </a:cubicBezTo>
                  <a:cubicBezTo>
                    <a:pt x="18" y="21"/>
                    <a:pt x="26" y="27"/>
                    <a:pt x="33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51" y="42"/>
                    <a:pt x="68" y="45"/>
                    <a:pt x="87" y="43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57" y="45"/>
                    <a:pt x="33" y="35"/>
                    <a:pt x="12" y="13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15" name="MH_Other_93"/>
            <p:cNvSpPr/>
            <p:nvPr>
              <p:custDataLst>
                <p:tags r:id="rId111"/>
              </p:custDataLst>
            </p:nvPr>
          </p:nvSpPr>
          <p:spPr bwMode="auto">
            <a:xfrm>
              <a:off x="4208546" y="3468848"/>
              <a:ext cx="1523" cy="0"/>
            </a:xfrm>
            <a:custGeom>
              <a:avLst/>
              <a:gdLst>
                <a:gd name="T0" fmla="*/ 0 w 1"/>
                <a:gd name="T1" fmla="*/ 0 h 1"/>
                <a:gd name="T2" fmla="*/ 1790702559 w 1"/>
                <a:gd name="T3" fmla="*/ 1067 h 1"/>
                <a:gd name="T4" fmla="*/ 1790702559 w 1"/>
                <a:gd name="T5" fmla="*/ 0 h 1"/>
                <a:gd name="T6" fmla="*/ 0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16" name="MH_Other_94"/>
            <p:cNvSpPr/>
            <p:nvPr>
              <p:custDataLst>
                <p:tags r:id="rId112"/>
              </p:custDataLst>
            </p:nvPr>
          </p:nvSpPr>
          <p:spPr bwMode="auto">
            <a:xfrm>
              <a:off x="4133921" y="3452240"/>
              <a:ext cx="35028" cy="9060"/>
            </a:xfrm>
            <a:custGeom>
              <a:avLst/>
              <a:gdLst>
                <a:gd name="T0" fmla="*/ 602067103 w 43"/>
                <a:gd name="T1" fmla="*/ 0 h 11"/>
                <a:gd name="T2" fmla="*/ 0 w 43"/>
                <a:gd name="T3" fmla="*/ 629831100 h 11"/>
                <a:gd name="T4" fmla="*/ 0 w 43"/>
                <a:gd name="T5" fmla="*/ 1260411211 h 11"/>
                <a:gd name="T6" fmla="*/ 2147483646 w 43"/>
                <a:gd name="T7" fmla="*/ 2147483646 h 11"/>
                <a:gd name="T8" fmla="*/ 2147483646 w 43"/>
                <a:gd name="T9" fmla="*/ 2147483646 h 11"/>
                <a:gd name="T10" fmla="*/ 602067103 w 43"/>
                <a:gd name="T11" fmla="*/ 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" h="1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3" y="8"/>
                    <a:pt x="27" y="11"/>
                    <a:pt x="43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26" y="9"/>
                    <a:pt x="13" y="6"/>
                    <a:pt x="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17" name="MH_Other_95"/>
            <p:cNvSpPr/>
            <p:nvPr>
              <p:custDataLst>
                <p:tags r:id="rId113"/>
              </p:custDataLst>
            </p:nvPr>
          </p:nvSpPr>
          <p:spPr bwMode="auto">
            <a:xfrm>
              <a:off x="4165904" y="3459790"/>
              <a:ext cx="3046" cy="1509"/>
            </a:xfrm>
            <a:custGeom>
              <a:avLst/>
              <a:gdLst>
                <a:gd name="T0" fmla="*/ 512054475 w 7"/>
                <a:gd name="T1" fmla="*/ 0 h 3"/>
                <a:gd name="T2" fmla="*/ 0 w 7"/>
                <a:gd name="T3" fmla="*/ 0 h 3"/>
                <a:gd name="T4" fmla="*/ 512054475 w 7"/>
                <a:gd name="T5" fmla="*/ 298590347 h 3"/>
                <a:gd name="T6" fmla="*/ 512054475 w 7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18" name="MH_Other_96"/>
            <p:cNvSpPr/>
            <p:nvPr>
              <p:custDataLst>
                <p:tags r:id="rId114"/>
              </p:custDataLst>
            </p:nvPr>
          </p:nvSpPr>
          <p:spPr bwMode="auto">
            <a:xfrm>
              <a:off x="4360839" y="3411473"/>
              <a:ext cx="25889" cy="6040"/>
            </a:xfrm>
            <a:custGeom>
              <a:avLst/>
              <a:gdLst>
                <a:gd name="T0" fmla="*/ 2147483646 w 32"/>
                <a:gd name="T1" fmla="*/ 710169486 h 7"/>
                <a:gd name="T2" fmla="*/ 2147483646 w 32"/>
                <a:gd name="T3" fmla="*/ 710169486 h 7"/>
                <a:gd name="T4" fmla="*/ 2147483646 w 32"/>
                <a:gd name="T5" fmla="*/ 0 h 7"/>
                <a:gd name="T6" fmla="*/ 2147483646 w 32"/>
                <a:gd name="T7" fmla="*/ 0 h 7"/>
                <a:gd name="T8" fmla="*/ 2147483646 w 32"/>
                <a:gd name="T9" fmla="*/ 710169486 h 7"/>
                <a:gd name="T10" fmla="*/ 0 w 32"/>
                <a:gd name="T11" fmla="*/ 2147483646 h 7"/>
                <a:gd name="T12" fmla="*/ 1201265584 w 32"/>
                <a:gd name="T13" fmla="*/ 2147483646 h 7"/>
                <a:gd name="T14" fmla="*/ 1801542485 w 32"/>
                <a:gd name="T15" fmla="*/ 2147483646 h 7"/>
                <a:gd name="T16" fmla="*/ 2147483646 w 32"/>
                <a:gd name="T17" fmla="*/ 710169486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7"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0" y="0"/>
                    <a:pt x="28" y="0"/>
                    <a:pt x="26" y="1"/>
                  </a:cubicBezTo>
                  <a:cubicBezTo>
                    <a:pt x="18" y="1"/>
                    <a:pt x="8" y="3"/>
                    <a:pt x="0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3" y="7"/>
                  </a:cubicBezTo>
                  <a:cubicBezTo>
                    <a:pt x="13" y="3"/>
                    <a:pt x="22" y="2"/>
                    <a:pt x="32" y="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19" name="MH_Other_97"/>
            <p:cNvSpPr/>
            <p:nvPr>
              <p:custDataLst>
                <p:tags r:id="rId115"/>
              </p:custDataLst>
            </p:nvPr>
          </p:nvSpPr>
          <p:spPr bwMode="auto">
            <a:xfrm>
              <a:off x="4321242" y="3412983"/>
              <a:ext cx="67009" cy="18119"/>
            </a:xfrm>
            <a:custGeom>
              <a:avLst/>
              <a:gdLst>
                <a:gd name="T0" fmla="*/ 2147483646 w 83"/>
                <a:gd name="T1" fmla="*/ 2147483646 h 22"/>
                <a:gd name="T2" fmla="*/ 2147483646 w 83"/>
                <a:gd name="T3" fmla="*/ 2147483646 h 22"/>
                <a:gd name="T4" fmla="*/ 2147483646 w 83"/>
                <a:gd name="T5" fmla="*/ 2147483646 h 22"/>
                <a:gd name="T6" fmla="*/ 2147483646 w 83"/>
                <a:gd name="T7" fmla="*/ 2147483646 h 22"/>
                <a:gd name="T8" fmla="*/ 2147483646 w 83"/>
                <a:gd name="T9" fmla="*/ 2147483646 h 22"/>
                <a:gd name="T10" fmla="*/ 2147483646 w 83"/>
                <a:gd name="T11" fmla="*/ 2147483646 h 22"/>
                <a:gd name="T12" fmla="*/ 2147483646 w 83"/>
                <a:gd name="T13" fmla="*/ 2147483646 h 22"/>
                <a:gd name="T14" fmla="*/ 2147483646 w 83"/>
                <a:gd name="T15" fmla="*/ 1260411211 h 22"/>
                <a:gd name="T16" fmla="*/ 0 w 83"/>
                <a:gd name="T17" fmla="*/ 2147483646 h 22"/>
                <a:gd name="T18" fmla="*/ 594916658 w 83"/>
                <a:gd name="T19" fmla="*/ 2147483646 h 22"/>
                <a:gd name="T20" fmla="*/ 1189124717 w 83"/>
                <a:gd name="T21" fmla="*/ 2147483646 h 22"/>
                <a:gd name="T22" fmla="*/ 2147483646 w 83"/>
                <a:gd name="T23" fmla="*/ 2147483646 h 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3" h="22">
                  <a:moveTo>
                    <a:pt x="75" y="17"/>
                  </a:moveTo>
                  <a:cubicBezTo>
                    <a:pt x="83" y="22"/>
                    <a:pt x="83" y="22"/>
                    <a:pt x="83" y="22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67" y="12"/>
                    <a:pt x="60" y="8"/>
                    <a:pt x="52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2" y="3"/>
                    <a:pt x="34" y="2"/>
                    <a:pt x="25" y="2"/>
                  </a:cubicBezTo>
                  <a:cubicBezTo>
                    <a:pt x="17" y="2"/>
                    <a:pt x="8" y="4"/>
                    <a:pt x="0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27" y="0"/>
                    <a:pt x="50" y="3"/>
                    <a:pt x="75" y="17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20" name="MH_Other_98"/>
            <p:cNvSpPr/>
            <p:nvPr>
              <p:custDataLst>
                <p:tags r:id="rId116"/>
              </p:custDataLst>
            </p:nvPr>
          </p:nvSpPr>
          <p:spPr bwMode="auto">
            <a:xfrm>
              <a:off x="4362361" y="3417513"/>
              <a:ext cx="1523" cy="0"/>
            </a:xfrm>
            <a:custGeom>
              <a:avLst/>
              <a:gdLst>
                <a:gd name="T0" fmla="*/ 1792959984 w 1"/>
                <a:gd name="T1" fmla="*/ 0 w 1"/>
                <a:gd name="T2" fmla="*/ 0 w 1"/>
                <a:gd name="T3" fmla="*/ 1792959984 w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21" name="MH_Other_99"/>
            <p:cNvSpPr/>
            <p:nvPr>
              <p:custDataLst>
                <p:tags r:id="rId117"/>
              </p:custDataLst>
            </p:nvPr>
          </p:nvSpPr>
          <p:spPr bwMode="auto">
            <a:xfrm>
              <a:off x="4281646" y="3412983"/>
              <a:ext cx="109651" cy="45296"/>
            </a:xfrm>
            <a:custGeom>
              <a:avLst/>
              <a:gdLst>
                <a:gd name="T0" fmla="*/ 2147483646 w 135"/>
                <a:gd name="T1" fmla="*/ 2147483646 h 57"/>
                <a:gd name="T2" fmla="*/ 2147483646 w 135"/>
                <a:gd name="T3" fmla="*/ 2147483646 h 57"/>
                <a:gd name="T4" fmla="*/ 2147483646 w 135"/>
                <a:gd name="T5" fmla="*/ 2147483646 h 57"/>
                <a:gd name="T6" fmla="*/ 2147483646 w 135"/>
                <a:gd name="T7" fmla="*/ 2147483646 h 57"/>
                <a:gd name="T8" fmla="*/ 2147483646 w 135"/>
                <a:gd name="T9" fmla="*/ 2147483646 h 57"/>
                <a:gd name="T10" fmla="*/ 2147483646 w 135"/>
                <a:gd name="T11" fmla="*/ 2147483646 h 57"/>
                <a:gd name="T12" fmla="*/ 2147483646 w 135"/>
                <a:gd name="T13" fmla="*/ 2147483646 h 57"/>
                <a:gd name="T14" fmla="*/ 2147483646 w 135"/>
                <a:gd name="T15" fmla="*/ 2147483646 h 57"/>
                <a:gd name="T16" fmla="*/ 2147483646 w 135"/>
                <a:gd name="T17" fmla="*/ 2147483646 h 57"/>
                <a:gd name="T18" fmla="*/ 2147483646 w 135"/>
                <a:gd name="T19" fmla="*/ 1175607250 h 57"/>
                <a:gd name="T20" fmla="*/ 0 w 135"/>
                <a:gd name="T21" fmla="*/ 2147483646 h 57"/>
                <a:gd name="T22" fmla="*/ 1207882607 w 135"/>
                <a:gd name="T23" fmla="*/ 2147483646 h 57"/>
                <a:gd name="T24" fmla="*/ 2147483646 w 135"/>
                <a:gd name="T25" fmla="*/ 2147483646 h 5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5" h="57">
                  <a:moveTo>
                    <a:pt x="73" y="20"/>
                  </a:moveTo>
                  <a:cubicBezTo>
                    <a:pt x="99" y="36"/>
                    <a:pt x="111" y="43"/>
                    <a:pt x="111" y="43"/>
                  </a:cubicBezTo>
                  <a:cubicBezTo>
                    <a:pt x="111" y="43"/>
                    <a:pt x="118" y="48"/>
                    <a:pt x="135" y="57"/>
                  </a:cubicBezTo>
                  <a:cubicBezTo>
                    <a:pt x="135" y="55"/>
                    <a:pt x="135" y="55"/>
                    <a:pt x="135" y="55"/>
                  </a:cubicBezTo>
                  <a:cubicBezTo>
                    <a:pt x="119" y="47"/>
                    <a:pt x="112" y="42"/>
                    <a:pt x="112" y="42"/>
                  </a:cubicBezTo>
                  <a:cubicBezTo>
                    <a:pt x="112" y="42"/>
                    <a:pt x="100" y="35"/>
                    <a:pt x="74" y="19"/>
                  </a:cubicBezTo>
                  <a:cubicBezTo>
                    <a:pt x="66" y="14"/>
                    <a:pt x="59" y="10"/>
                    <a:pt x="51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1" y="4"/>
                    <a:pt x="33" y="2"/>
                    <a:pt x="24" y="2"/>
                  </a:cubicBezTo>
                  <a:cubicBezTo>
                    <a:pt x="16" y="1"/>
                    <a:pt x="8" y="2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7" y="0"/>
                    <a:pt x="49" y="4"/>
                    <a:pt x="73" y="2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22" name="MH_Other_100"/>
            <p:cNvSpPr/>
            <p:nvPr>
              <p:custDataLst>
                <p:tags r:id="rId118"/>
              </p:custDataLst>
            </p:nvPr>
          </p:nvSpPr>
          <p:spPr bwMode="auto">
            <a:xfrm>
              <a:off x="4322765" y="3419022"/>
              <a:ext cx="0" cy="0"/>
            </a:xfrm>
            <a:custGeom>
              <a:avLst/>
              <a:gdLst>
                <a:gd name="T0" fmla="*/ 1067 w 1"/>
                <a:gd name="T1" fmla="*/ 0 w 1"/>
                <a:gd name="T2" fmla="*/ 0 w 1"/>
                <a:gd name="T3" fmla="*/ 1067 w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23" name="MH_Other_101"/>
            <p:cNvSpPr/>
            <p:nvPr>
              <p:custDataLst>
                <p:tags r:id="rId119"/>
              </p:custDataLst>
            </p:nvPr>
          </p:nvSpPr>
          <p:spPr bwMode="auto">
            <a:xfrm>
              <a:off x="4242050" y="3409963"/>
              <a:ext cx="152294" cy="67945"/>
            </a:xfrm>
            <a:custGeom>
              <a:avLst/>
              <a:gdLst>
                <a:gd name="T0" fmla="*/ 2147483646 w 187"/>
                <a:gd name="T1" fmla="*/ 2147483646 h 85"/>
                <a:gd name="T2" fmla="*/ 2147483646 w 187"/>
                <a:gd name="T3" fmla="*/ 2147483646 h 85"/>
                <a:gd name="T4" fmla="*/ 2147483646 w 187"/>
                <a:gd name="T5" fmla="*/ 2147483646 h 85"/>
                <a:gd name="T6" fmla="*/ 2147483646 w 187"/>
                <a:gd name="T7" fmla="*/ 2147483646 h 85"/>
                <a:gd name="T8" fmla="*/ 2147483646 w 187"/>
                <a:gd name="T9" fmla="*/ 2147483646 h 85"/>
                <a:gd name="T10" fmla="*/ 2147483646 w 187"/>
                <a:gd name="T11" fmla="*/ 2147483646 h 85"/>
                <a:gd name="T12" fmla="*/ 2147483646 w 187"/>
                <a:gd name="T13" fmla="*/ 2147483646 h 85"/>
                <a:gd name="T14" fmla="*/ 2147483646 w 187"/>
                <a:gd name="T15" fmla="*/ 2147483646 h 85"/>
                <a:gd name="T16" fmla="*/ 2147483646 w 187"/>
                <a:gd name="T17" fmla="*/ 2147483646 h 85"/>
                <a:gd name="T18" fmla="*/ 2147483646 w 187"/>
                <a:gd name="T19" fmla="*/ 2147483646 h 85"/>
                <a:gd name="T20" fmla="*/ 2147483646 w 187"/>
                <a:gd name="T21" fmla="*/ 2147483646 h 85"/>
                <a:gd name="T22" fmla="*/ 2147483646 w 187"/>
                <a:gd name="T23" fmla="*/ 2147483646 h 85"/>
                <a:gd name="T24" fmla="*/ 2147483646 w 187"/>
                <a:gd name="T25" fmla="*/ 2147483646 h 85"/>
                <a:gd name="T26" fmla="*/ 2147483646 w 187"/>
                <a:gd name="T27" fmla="*/ 2147483646 h 85"/>
                <a:gd name="T28" fmla="*/ 2147483646 w 187"/>
                <a:gd name="T29" fmla="*/ 2147483646 h 85"/>
                <a:gd name="T30" fmla="*/ 2147483646 w 187"/>
                <a:gd name="T31" fmla="*/ 2147483646 h 85"/>
                <a:gd name="T32" fmla="*/ 2147483646 w 187"/>
                <a:gd name="T33" fmla="*/ 1193734023 h 85"/>
                <a:gd name="T34" fmla="*/ 0 w 187"/>
                <a:gd name="T35" fmla="*/ 1790600194 h 85"/>
                <a:gd name="T36" fmla="*/ 606814659 w 187"/>
                <a:gd name="T37" fmla="*/ 2147483646 h 85"/>
                <a:gd name="T38" fmla="*/ 1213630167 w 187"/>
                <a:gd name="T39" fmla="*/ 2147483646 h 85"/>
                <a:gd name="T40" fmla="*/ 2147483646 w 187"/>
                <a:gd name="T41" fmla="*/ 2147483646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87" h="85">
                  <a:moveTo>
                    <a:pt x="73" y="23"/>
                  </a:moveTo>
                  <a:cubicBezTo>
                    <a:pt x="98" y="41"/>
                    <a:pt x="110" y="49"/>
                    <a:pt x="110" y="49"/>
                  </a:cubicBezTo>
                  <a:cubicBezTo>
                    <a:pt x="110" y="49"/>
                    <a:pt x="120" y="57"/>
                    <a:pt x="148" y="73"/>
                  </a:cubicBezTo>
                  <a:cubicBezTo>
                    <a:pt x="156" y="78"/>
                    <a:pt x="165" y="81"/>
                    <a:pt x="173" y="83"/>
                  </a:cubicBezTo>
                  <a:cubicBezTo>
                    <a:pt x="174" y="83"/>
                    <a:pt x="174" y="83"/>
                    <a:pt x="174" y="83"/>
                  </a:cubicBezTo>
                  <a:cubicBezTo>
                    <a:pt x="174" y="83"/>
                    <a:pt x="174" y="83"/>
                    <a:pt x="174" y="83"/>
                  </a:cubicBezTo>
                  <a:cubicBezTo>
                    <a:pt x="178" y="84"/>
                    <a:pt x="182" y="85"/>
                    <a:pt x="187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4"/>
                    <a:pt x="186" y="84"/>
                    <a:pt x="186" y="84"/>
                  </a:cubicBezTo>
                  <a:cubicBezTo>
                    <a:pt x="174" y="83"/>
                    <a:pt x="161" y="79"/>
                    <a:pt x="149" y="72"/>
                  </a:cubicBezTo>
                  <a:cubicBezTo>
                    <a:pt x="121" y="56"/>
                    <a:pt x="111" y="48"/>
                    <a:pt x="110" y="48"/>
                  </a:cubicBezTo>
                  <a:cubicBezTo>
                    <a:pt x="110" y="48"/>
                    <a:pt x="99" y="40"/>
                    <a:pt x="74" y="22"/>
                  </a:cubicBezTo>
                  <a:cubicBezTo>
                    <a:pt x="66" y="17"/>
                    <a:pt x="59" y="12"/>
                    <a:pt x="51" y="9"/>
                  </a:cubicBezTo>
                  <a:cubicBezTo>
                    <a:pt x="50" y="9"/>
                    <a:pt x="50" y="9"/>
                    <a:pt x="49" y="9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1" y="5"/>
                    <a:pt x="34" y="3"/>
                    <a:pt x="26" y="2"/>
                  </a:cubicBezTo>
                  <a:cubicBezTo>
                    <a:pt x="18" y="2"/>
                    <a:pt x="8" y="2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8" y="0"/>
                    <a:pt x="50" y="6"/>
                    <a:pt x="73" y="23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24" name="MH_Other_102"/>
            <p:cNvSpPr/>
            <p:nvPr>
              <p:custDataLst>
                <p:tags r:id="rId120"/>
              </p:custDataLst>
            </p:nvPr>
          </p:nvSpPr>
          <p:spPr bwMode="auto">
            <a:xfrm>
              <a:off x="4281647" y="3416003"/>
              <a:ext cx="1523" cy="1510"/>
            </a:xfrm>
            <a:custGeom>
              <a:avLst/>
              <a:gdLst>
                <a:gd name="T0" fmla="*/ 0 w 2"/>
                <a:gd name="T1" fmla="*/ 2147483646 h 1"/>
                <a:gd name="T2" fmla="*/ 1119503921 w 2"/>
                <a:gd name="T3" fmla="*/ 2147483646 h 1"/>
                <a:gd name="T4" fmla="*/ 0 w 2"/>
                <a:gd name="T5" fmla="*/ 0 h 1"/>
                <a:gd name="T6" fmla="*/ 0 w 2"/>
                <a:gd name="T7" fmla="*/ 0 h 1"/>
                <a:gd name="T8" fmla="*/ 0 w 2"/>
                <a:gd name="T9" fmla="*/ 2147483646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25" name="MH_Other_103"/>
            <p:cNvSpPr/>
            <p:nvPr>
              <p:custDataLst>
                <p:tags r:id="rId121"/>
              </p:custDataLst>
            </p:nvPr>
          </p:nvSpPr>
          <p:spPr bwMode="auto">
            <a:xfrm>
              <a:off x="4202454" y="3405434"/>
              <a:ext cx="181229" cy="80023"/>
            </a:xfrm>
            <a:custGeom>
              <a:avLst/>
              <a:gdLst>
                <a:gd name="T0" fmla="*/ 0 w 224"/>
                <a:gd name="T1" fmla="*/ 596762707 h 100"/>
                <a:gd name="T2" fmla="*/ 598162017 w 224"/>
                <a:gd name="T3" fmla="*/ 1789579687 h 100"/>
                <a:gd name="T4" fmla="*/ 2147483646 w 224"/>
                <a:gd name="T5" fmla="*/ 2147483646 h 100"/>
                <a:gd name="T6" fmla="*/ 2147483646 w 224"/>
                <a:gd name="T7" fmla="*/ 2147483646 h 100"/>
                <a:gd name="T8" fmla="*/ 2147483646 w 224"/>
                <a:gd name="T9" fmla="*/ 2147483646 h 100"/>
                <a:gd name="T10" fmla="*/ 2147483646 w 224"/>
                <a:gd name="T11" fmla="*/ 2147483646 h 100"/>
                <a:gd name="T12" fmla="*/ 2147483646 w 224"/>
                <a:gd name="T13" fmla="*/ 2147483646 h 100"/>
                <a:gd name="T14" fmla="*/ 2147483646 w 224"/>
                <a:gd name="T15" fmla="*/ 2147483646 h 100"/>
                <a:gd name="T16" fmla="*/ 2147483646 w 224"/>
                <a:gd name="T17" fmla="*/ 2147483646 h 100"/>
                <a:gd name="T18" fmla="*/ 2147483646 w 224"/>
                <a:gd name="T19" fmla="*/ 2147483646 h 100"/>
                <a:gd name="T20" fmla="*/ 2147483646 w 224"/>
                <a:gd name="T21" fmla="*/ 2147483646 h 100"/>
                <a:gd name="T22" fmla="*/ 2147483646 w 224"/>
                <a:gd name="T23" fmla="*/ 2147483646 h 100"/>
                <a:gd name="T24" fmla="*/ 2147483646 w 224"/>
                <a:gd name="T25" fmla="*/ 2147483646 h 100"/>
                <a:gd name="T26" fmla="*/ 2147483646 w 224"/>
                <a:gd name="T27" fmla="*/ 2147483646 h 100"/>
                <a:gd name="T28" fmla="*/ 2147483646 w 224"/>
                <a:gd name="T29" fmla="*/ 1192816980 h 100"/>
                <a:gd name="T30" fmla="*/ 0 w 224"/>
                <a:gd name="T31" fmla="*/ 596762707 h 10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24" h="100">
                  <a:moveTo>
                    <a:pt x="0" y="1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28" y="0"/>
                    <a:pt x="49" y="7"/>
                    <a:pt x="72" y="26"/>
                  </a:cubicBezTo>
                  <a:cubicBezTo>
                    <a:pt x="96" y="45"/>
                    <a:pt x="106" y="53"/>
                    <a:pt x="106" y="53"/>
                  </a:cubicBezTo>
                  <a:cubicBezTo>
                    <a:pt x="107" y="53"/>
                    <a:pt x="117" y="62"/>
                    <a:pt x="143" y="80"/>
                  </a:cubicBezTo>
                  <a:cubicBezTo>
                    <a:pt x="169" y="96"/>
                    <a:pt x="196" y="100"/>
                    <a:pt x="224" y="90"/>
                  </a:cubicBezTo>
                  <a:cubicBezTo>
                    <a:pt x="223" y="89"/>
                    <a:pt x="223" y="89"/>
                    <a:pt x="223" y="89"/>
                  </a:cubicBezTo>
                  <a:cubicBezTo>
                    <a:pt x="223" y="89"/>
                    <a:pt x="223" y="89"/>
                    <a:pt x="222" y="89"/>
                  </a:cubicBezTo>
                  <a:cubicBezTo>
                    <a:pt x="195" y="98"/>
                    <a:pt x="169" y="95"/>
                    <a:pt x="144" y="79"/>
                  </a:cubicBezTo>
                  <a:cubicBezTo>
                    <a:pt x="117" y="61"/>
                    <a:pt x="107" y="53"/>
                    <a:pt x="107" y="52"/>
                  </a:cubicBezTo>
                  <a:cubicBezTo>
                    <a:pt x="107" y="52"/>
                    <a:pt x="96" y="44"/>
                    <a:pt x="73" y="25"/>
                  </a:cubicBezTo>
                  <a:cubicBezTo>
                    <a:pt x="66" y="19"/>
                    <a:pt x="58" y="14"/>
                    <a:pt x="51" y="1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2" y="6"/>
                    <a:pt x="34" y="3"/>
                    <a:pt x="26" y="2"/>
                  </a:cubicBezTo>
                  <a:cubicBezTo>
                    <a:pt x="18" y="1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26" name="MH_Other_104"/>
            <p:cNvSpPr/>
            <p:nvPr>
              <p:custDataLst>
                <p:tags r:id="rId122"/>
              </p:custDataLst>
            </p:nvPr>
          </p:nvSpPr>
          <p:spPr bwMode="auto">
            <a:xfrm>
              <a:off x="4382160" y="3476397"/>
              <a:ext cx="1523" cy="0"/>
            </a:xfrm>
            <a:custGeom>
              <a:avLst/>
              <a:gdLst>
                <a:gd name="T0" fmla="*/ 0 w 1"/>
                <a:gd name="T1" fmla="*/ 1790702559 w 1"/>
                <a:gd name="T2" fmla="*/ 1790702559 w 1"/>
                <a:gd name="T3" fmla="*/ 0 w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27" name="MH_Other_105"/>
            <p:cNvSpPr/>
            <p:nvPr>
              <p:custDataLst>
                <p:tags r:id="rId123"/>
              </p:custDataLst>
            </p:nvPr>
          </p:nvSpPr>
          <p:spPr bwMode="auto">
            <a:xfrm>
              <a:off x="4243572" y="3412983"/>
              <a:ext cx="0" cy="1510"/>
            </a:xfrm>
            <a:custGeom>
              <a:avLst/>
              <a:gdLst>
                <a:gd name="T0" fmla="*/ 711 w 1"/>
                <a:gd name="T1" fmla="*/ 0 h 1"/>
                <a:gd name="T2" fmla="*/ 0 w 1"/>
                <a:gd name="T3" fmla="*/ 0 h 1"/>
                <a:gd name="T4" fmla="*/ 0 w 1"/>
                <a:gd name="T5" fmla="*/ 1792959984 h 1"/>
                <a:gd name="T6" fmla="*/ 711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28" name="MH_Other_106"/>
            <p:cNvSpPr/>
            <p:nvPr>
              <p:custDataLst>
                <p:tags r:id="rId124"/>
              </p:custDataLst>
            </p:nvPr>
          </p:nvSpPr>
          <p:spPr bwMode="auto">
            <a:xfrm>
              <a:off x="3900912" y="3286154"/>
              <a:ext cx="251284" cy="169105"/>
            </a:xfrm>
            <a:custGeom>
              <a:avLst/>
              <a:gdLst>
                <a:gd name="T0" fmla="*/ 2147483646 w 311"/>
                <a:gd name="T1" fmla="*/ 2147483646 h 210"/>
                <a:gd name="T2" fmla="*/ 2147483646 w 311"/>
                <a:gd name="T3" fmla="*/ 2147483646 h 210"/>
                <a:gd name="T4" fmla="*/ 2147483646 w 311"/>
                <a:gd name="T5" fmla="*/ 2147483646 h 210"/>
                <a:gd name="T6" fmla="*/ 2147483646 w 311"/>
                <a:gd name="T7" fmla="*/ 2147483646 h 210"/>
                <a:gd name="T8" fmla="*/ 2147483646 w 311"/>
                <a:gd name="T9" fmla="*/ 2147483646 h 210"/>
                <a:gd name="T10" fmla="*/ 2147483646 w 311"/>
                <a:gd name="T11" fmla="*/ 2147483646 h 210"/>
                <a:gd name="T12" fmla="*/ 2147483646 w 311"/>
                <a:gd name="T13" fmla="*/ 2147483646 h 210"/>
                <a:gd name="T14" fmla="*/ 2147483646 w 311"/>
                <a:gd name="T15" fmla="*/ 2147483646 h 210"/>
                <a:gd name="T16" fmla="*/ 2147483646 w 311"/>
                <a:gd name="T17" fmla="*/ 2147483646 h 210"/>
                <a:gd name="T18" fmla="*/ 2147483646 w 311"/>
                <a:gd name="T19" fmla="*/ 2147483646 h 210"/>
                <a:gd name="T20" fmla="*/ 2147483646 w 311"/>
                <a:gd name="T21" fmla="*/ 2147483646 h 210"/>
                <a:gd name="T22" fmla="*/ 2147483646 w 311"/>
                <a:gd name="T23" fmla="*/ 2147483646 h 210"/>
                <a:gd name="T24" fmla="*/ 2147483646 w 311"/>
                <a:gd name="T25" fmla="*/ 2147483646 h 210"/>
                <a:gd name="T26" fmla="*/ 2147483646 w 311"/>
                <a:gd name="T27" fmla="*/ 2147483646 h 210"/>
                <a:gd name="T28" fmla="*/ 2147483646 w 311"/>
                <a:gd name="T29" fmla="*/ 2147483646 h 210"/>
                <a:gd name="T30" fmla="*/ 2147483646 w 311"/>
                <a:gd name="T31" fmla="*/ 2147483646 h 210"/>
                <a:gd name="T32" fmla="*/ 2147483646 w 311"/>
                <a:gd name="T33" fmla="*/ 2147483646 h 210"/>
                <a:gd name="T34" fmla="*/ 2147483646 w 311"/>
                <a:gd name="T35" fmla="*/ 2147483646 h 210"/>
                <a:gd name="T36" fmla="*/ 2147483646 w 311"/>
                <a:gd name="T37" fmla="*/ 2147483646 h 210"/>
                <a:gd name="T38" fmla="*/ 2147483646 w 311"/>
                <a:gd name="T39" fmla="*/ 2147483646 h 210"/>
                <a:gd name="T40" fmla="*/ 2147483646 w 311"/>
                <a:gd name="T41" fmla="*/ 2147483646 h 210"/>
                <a:gd name="T42" fmla="*/ 2147483646 w 311"/>
                <a:gd name="T43" fmla="*/ 2147483646 h 210"/>
                <a:gd name="T44" fmla="*/ 2147483646 w 311"/>
                <a:gd name="T45" fmla="*/ 2147483646 h 210"/>
                <a:gd name="T46" fmla="*/ 2147483646 w 311"/>
                <a:gd name="T47" fmla="*/ 2147483646 h 210"/>
                <a:gd name="T48" fmla="*/ 2147483646 w 311"/>
                <a:gd name="T49" fmla="*/ 2147483646 h 210"/>
                <a:gd name="T50" fmla="*/ 2147483646 w 311"/>
                <a:gd name="T51" fmla="*/ 2147483646 h 210"/>
                <a:gd name="T52" fmla="*/ 2147483646 w 311"/>
                <a:gd name="T53" fmla="*/ 2147483646 h 210"/>
                <a:gd name="T54" fmla="*/ 2147483646 w 311"/>
                <a:gd name="T55" fmla="*/ 2147483646 h 210"/>
                <a:gd name="T56" fmla="*/ 2147483646 w 311"/>
                <a:gd name="T57" fmla="*/ 2147483646 h 210"/>
                <a:gd name="T58" fmla="*/ 2147483646 w 311"/>
                <a:gd name="T59" fmla="*/ 2147483646 h 210"/>
                <a:gd name="T60" fmla="*/ 2147483646 w 311"/>
                <a:gd name="T61" fmla="*/ 2147483646 h 210"/>
                <a:gd name="T62" fmla="*/ 2147483646 w 311"/>
                <a:gd name="T63" fmla="*/ 0 h 210"/>
                <a:gd name="T64" fmla="*/ 2147483646 w 311"/>
                <a:gd name="T65" fmla="*/ 602866460 h 210"/>
                <a:gd name="T66" fmla="*/ 2147483646 w 311"/>
                <a:gd name="T67" fmla="*/ 2147483646 h 210"/>
                <a:gd name="T68" fmla="*/ 2147483646 w 311"/>
                <a:gd name="T69" fmla="*/ 2147483646 h 210"/>
                <a:gd name="T70" fmla="*/ 2147483646 w 311"/>
                <a:gd name="T71" fmla="*/ 2147483646 h 210"/>
                <a:gd name="T72" fmla="*/ 2147483646 w 311"/>
                <a:gd name="T73" fmla="*/ 2147483646 h 210"/>
                <a:gd name="T74" fmla="*/ 0 w 311"/>
                <a:gd name="T75" fmla="*/ 2147483646 h 210"/>
                <a:gd name="T76" fmla="*/ 0 w 311"/>
                <a:gd name="T77" fmla="*/ 2147483646 h 210"/>
                <a:gd name="T78" fmla="*/ 0 w 311"/>
                <a:gd name="T79" fmla="*/ 2147483646 h 210"/>
                <a:gd name="T80" fmla="*/ 2147483646 w 311"/>
                <a:gd name="T81" fmla="*/ 2147483646 h 21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11" h="210">
                  <a:moveTo>
                    <a:pt x="36" y="89"/>
                  </a:moveTo>
                  <a:cubicBezTo>
                    <a:pt x="47" y="103"/>
                    <a:pt x="62" y="112"/>
                    <a:pt x="80" y="117"/>
                  </a:cubicBezTo>
                  <a:cubicBezTo>
                    <a:pt x="80" y="117"/>
                    <a:pt x="80" y="117"/>
                    <a:pt x="80" y="117"/>
                  </a:cubicBezTo>
                  <a:cubicBezTo>
                    <a:pt x="93" y="130"/>
                    <a:pt x="110" y="140"/>
                    <a:pt x="129" y="144"/>
                  </a:cubicBezTo>
                  <a:cubicBezTo>
                    <a:pt x="142" y="157"/>
                    <a:pt x="158" y="164"/>
                    <a:pt x="177" y="167"/>
                  </a:cubicBezTo>
                  <a:cubicBezTo>
                    <a:pt x="191" y="179"/>
                    <a:pt x="208" y="185"/>
                    <a:pt x="227" y="187"/>
                  </a:cubicBezTo>
                  <a:cubicBezTo>
                    <a:pt x="241" y="198"/>
                    <a:pt x="258" y="204"/>
                    <a:pt x="278" y="204"/>
                  </a:cubicBezTo>
                  <a:cubicBezTo>
                    <a:pt x="278" y="203"/>
                    <a:pt x="278" y="203"/>
                    <a:pt x="278" y="203"/>
                  </a:cubicBezTo>
                  <a:cubicBezTo>
                    <a:pt x="281" y="206"/>
                    <a:pt x="285" y="208"/>
                    <a:pt x="288" y="210"/>
                  </a:cubicBezTo>
                  <a:cubicBezTo>
                    <a:pt x="288" y="209"/>
                    <a:pt x="288" y="209"/>
                    <a:pt x="288" y="209"/>
                  </a:cubicBezTo>
                  <a:cubicBezTo>
                    <a:pt x="289" y="208"/>
                    <a:pt x="289" y="208"/>
                    <a:pt x="289" y="208"/>
                  </a:cubicBezTo>
                  <a:cubicBezTo>
                    <a:pt x="295" y="186"/>
                    <a:pt x="295" y="186"/>
                    <a:pt x="295" y="186"/>
                  </a:cubicBezTo>
                  <a:cubicBezTo>
                    <a:pt x="295" y="185"/>
                    <a:pt x="295" y="185"/>
                    <a:pt x="295" y="185"/>
                  </a:cubicBezTo>
                  <a:cubicBezTo>
                    <a:pt x="305" y="152"/>
                    <a:pt x="305" y="152"/>
                    <a:pt x="305" y="152"/>
                  </a:cubicBezTo>
                  <a:cubicBezTo>
                    <a:pt x="305" y="151"/>
                    <a:pt x="305" y="151"/>
                    <a:pt x="305" y="151"/>
                  </a:cubicBezTo>
                  <a:cubicBezTo>
                    <a:pt x="310" y="132"/>
                    <a:pt x="310" y="132"/>
                    <a:pt x="310" y="132"/>
                  </a:cubicBezTo>
                  <a:cubicBezTo>
                    <a:pt x="310" y="132"/>
                    <a:pt x="310" y="132"/>
                    <a:pt x="310" y="132"/>
                  </a:cubicBezTo>
                  <a:cubicBezTo>
                    <a:pt x="311" y="131"/>
                    <a:pt x="311" y="131"/>
                    <a:pt x="311" y="131"/>
                  </a:cubicBezTo>
                  <a:cubicBezTo>
                    <a:pt x="311" y="130"/>
                    <a:pt x="311" y="130"/>
                    <a:pt x="311" y="130"/>
                  </a:cubicBezTo>
                  <a:cubicBezTo>
                    <a:pt x="309" y="130"/>
                    <a:pt x="307" y="129"/>
                    <a:pt x="305" y="128"/>
                  </a:cubicBezTo>
                  <a:cubicBezTo>
                    <a:pt x="297" y="126"/>
                    <a:pt x="288" y="125"/>
                    <a:pt x="279" y="125"/>
                  </a:cubicBezTo>
                  <a:cubicBezTo>
                    <a:pt x="273" y="120"/>
                    <a:pt x="265" y="116"/>
                    <a:pt x="258" y="113"/>
                  </a:cubicBezTo>
                  <a:cubicBezTo>
                    <a:pt x="250" y="110"/>
                    <a:pt x="241" y="109"/>
                    <a:pt x="233" y="108"/>
                  </a:cubicBezTo>
                  <a:cubicBezTo>
                    <a:pt x="226" y="102"/>
                    <a:pt x="219" y="98"/>
                    <a:pt x="212" y="95"/>
                  </a:cubicBezTo>
                  <a:cubicBezTo>
                    <a:pt x="204" y="91"/>
                    <a:pt x="196" y="89"/>
                    <a:pt x="188" y="88"/>
                  </a:cubicBezTo>
                  <a:cubicBezTo>
                    <a:pt x="182" y="82"/>
                    <a:pt x="175" y="78"/>
                    <a:pt x="168" y="74"/>
                  </a:cubicBezTo>
                  <a:cubicBezTo>
                    <a:pt x="161" y="71"/>
                    <a:pt x="152" y="68"/>
                    <a:pt x="144" y="66"/>
                  </a:cubicBezTo>
                  <a:cubicBezTo>
                    <a:pt x="138" y="60"/>
                    <a:pt x="132" y="55"/>
                    <a:pt x="125" y="50"/>
                  </a:cubicBezTo>
                  <a:cubicBezTo>
                    <a:pt x="118" y="46"/>
                    <a:pt x="110" y="43"/>
                    <a:pt x="101" y="41"/>
                  </a:cubicBezTo>
                  <a:cubicBezTo>
                    <a:pt x="96" y="34"/>
                    <a:pt x="90" y="28"/>
                    <a:pt x="83" y="24"/>
                  </a:cubicBezTo>
                  <a:cubicBezTo>
                    <a:pt x="76" y="19"/>
                    <a:pt x="69" y="16"/>
                    <a:pt x="61" y="13"/>
                  </a:cubicBezTo>
                  <a:cubicBezTo>
                    <a:pt x="57" y="8"/>
                    <a:pt x="53" y="4"/>
                    <a:pt x="49" y="0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9" y="76"/>
                    <a:pt x="21" y="84"/>
                    <a:pt x="36" y="89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29" name="MH_Other_107"/>
            <p:cNvSpPr/>
            <p:nvPr>
              <p:custDataLst>
                <p:tags r:id="rId125"/>
              </p:custDataLst>
            </p:nvPr>
          </p:nvSpPr>
          <p:spPr bwMode="auto">
            <a:xfrm>
              <a:off x="3951168" y="3296724"/>
              <a:ext cx="132496" cy="138909"/>
            </a:xfrm>
            <a:custGeom>
              <a:avLst/>
              <a:gdLst>
                <a:gd name="T0" fmla="*/ 2147483646 w 166"/>
                <a:gd name="T1" fmla="*/ 2147483646 h 174"/>
                <a:gd name="T2" fmla="*/ 2147483646 w 166"/>
                <a:gd name="T3" fmla="*/ 2147483646 h 174"/>
                <a:gd name="T4" fmla="*/ 2147483646 w 166"/>
                <a:gd name="T5" fmla="*/ 2147483646 h 174"/>
                <a:gd name="T6" fmla="*/ 2147483646 w 166"/>
                <a:gd name="T7" fmla="*/ 2147483646 h 174"/>
                <a:gd name="T8" fmla="*/ 0 w 166"/>
                <a:gd name="T9" fmla="*/ 0 h 174"/>
                <a:gd name="T10" fmla="*/ 581476530 w 166"/>
                <a:gd name="T11" fmla="*/ 1183624453 h 174"/>
                <a:gd name="T12" fmla="*/ 2147483646 w 166"/>
                <a:gd name="T13" fmla="*/ 2147483646 h 174"/>
                <a:gd name="T14" fmla="*/ 2147483646 w 166"/>
                <a:gd name="T15" fmla="*/ 2147483646 h 174"/>
                <a:gd name="T16" fmla="*/ 2147483646 w 166"/>
                <a:gd name="T17" fmla="*/ 2147483646 h 174"/>
                <a:gd name="T18" fmla="*/ 2147483646 w 166"/>
                <a:gd name="T19" fmla="*/ 2147483646 h 174"/>
                <a:gd name="T20" fmla="*/ 2147483646 w 166"/>
                <a:gd name="T21" fmla="*/ 2147483646 h 174"/>
                <a:gd name="T22" fmla="*/ 2147483646 w 166"/>
                <a:gd name="T23" fmla="*/ 2147483646 h 174"/>
                <a:gd name="T24" fmla="*/ 2147483646 w 166"/>
                <a:gd name="T25" fmla="*/ 2147483646 h 174"/>
                <a:gd name="T26" fmla="*/ 2147483646 w 166"/>
                <a:gd name="T27" fmla="*/ 2147483646 h 174"/>
                <a:gd name="T28" fmla="*/ 2147483646 w 166"/>
                <a:gd name="T29" fmla="*/ 2147483646 h 174"/>
                <a:gd name="T30" fmla="*/ 2147483646 w 166"/>
                <a:gd name="T31" fmla="*/ 2147483646 h 17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6" h="174">
                  <a:moveTo>
                    <a:pt x="97" y="130"/>
                  </a:moveTo>
                  <a:cubicBezTo>
                    <a:pt x="80" y="103"/>
                    <a:pt x="75" y="91"/>
                    <a:pt x="75" y="91"/>
                  </a:cubicBezTo>
                  <a:cubicBezTo>
                    <a:pt x="75" y="91"/>
                    <a:pt x="68" y="79"/>
                    <a:pt x="55" y="51"/>
                  </a:cubicBezTo>
                  <a:cubicBezTo>
                    <a:pt x="47" y="33"/>
                    <a:pt x="36" y="20"/>
                    <a:pt x="22" y="11"/>
                  </a:cubicBezTo>
                  <a:cubicBezTo>
                    <a:pt x="15" y="6"/>
                    <a:pt x="8" y="3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6" y="11"/>
                    <a:pt x="42" y="26"/>
                    <a:pt x="54" y="52"/>
                  </a:cubicBezTo>
                  <a:cubicBezTo>
                    <a:pt x="67" y="80"/>
                    <a:pt x="74" y="91"/>
                    <a:pt x="74" y="92"/>
                  </a:cubicBezTo>
                  <a:cubicBezTo>
                    <a:pt x="74" y="92"/>
                    <a:pt x="79" y="104"/>
                    <a:pt x="96" y="131"/>
                  </a:cubicBezTo>
                  <a:cubicBezTo>
                    <a:pt x="101" y="139"/>
                    <a:pt x="107" y="147"/>
                    <a:pt x="114" y="153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16" y="154"/>
                    <a:pt x="116" y="154"/>
                    <a:pt x="116" y="154"/>
                  </a:cubicBezTo>
                  <a:cubicBezTo>
                    <a:pt x="116" y="154"/>
                    <a:pt x="116" y="154"/>
                    <a:pt x="116" y="154"/>
                  </a:cubicBezTo>
                  <a:cubicBezTo>
                    <a:pt x="130" y="166"/>
                    <a:pt x="147" y="172"/>
                    <a:pt x="166" y="174"/>
                  </a:cubicBezTo>
                  <a:cubicBezTo>
                    <a:pt x="165" y="173"/>
                    <a:pt x="165" y="173"/>
                    <a:pt x="165" y="173"/>
                  </a:cubicBezTo>
                  <a:cubicBezTo>
                    <a:pt x="136" y="170"/>
                    <a:pt x="113" y="156"/>
                    <a:pt x="97" y="13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30" name="MH_Other_108"/>
            <p:cNvSpPr/>
            <p:nvPr>
              <p:custDataLst>
                <p:tags r:id="rId126"/>
              </p:custDataLst>
            </p:nvPr>
          </p:nvSpPr>
          <p:spPr bwMode="auto">
            <a:xfrm>
              <a:off x="3940507" y="3286154"/>
              <a:ext cx="103559" cy="134379"/>
            </a:xfrm>
            <a:custGeom>
              <a:avLst/>
              <a:gdLst>
                <a:gd name="T0" fmla="*/ 588927501 w 129"/>
                <a:gd name="T1" fmla="*/ 0 h 167"/>
                <a:gd name="T2" fmla="*/ 0 w 129"/>
                <a:gd name="T3" fmla="*/ 601968099 h 167"/>
                <a:gd name="T4" fmla="*/ 2147483646 w 129"/>
                <a:gd name="T5" fmla="*/ 2147483646 h 167"/>
                <a:gd name="T6" fmla="*/ 2147483646 w 129"/>
                <a:gd name="T7" fmla="*/ 2147483646 h 167"/>
                <a:gd name="T8" fmla="*/ 2147483646 w 129"/>
                <a:gd name="T9" fmla="*/ 2147483646 h 167"/>
                <a:gd name="T10" fmla="*/ 2147483646 w 129"/>
                <a:gd name="T11" fmla="*/ 2147483646 h 167"/>
                <a:gd name="T12" fmla="*/ 2147483646 w 129"/>
                <a:gd name="T13" fmla="*/ 2147483646 h 167"/>
                <a:gd name="T14" fmla="*/ 2147483646 w 129"/>
                <a:gd name="T15" fmla="*/ 2147483646 h 167"/>
                <a:gd name="T16" fmla="*/ 2147483646 w 129"/>
                <a:gd name="T17" fmla="*/ 2147483646 h 167"/>
                <a:gd name="T18" fmla="*/ 2147483646 w 129"/>
                <a:gd name="T19" fmla="*/ 2147483646 h 167"/>
                <a:gd name="T20" fmla="*/ 2147483646 w 129"/>
                <a:gd name="T21" fmla="*/ 2147483646 h 167"/>
                <a:gd name="T22" fmla="*/ 2147483646 w 129"/>
                <a:gd name="T23" fmla="*/ 2147483646 h 167"/>
                <a:gd name="T24" fmla="*/ 2147483646 w 129"/>
                <a:gd name="T25" fmla="*/ 2147483646 h 167"/>
                <a:gd name="T26" fmla="*/ 2147483646 w 129"/>
                <a:gd name="T27" fmla="*/ 2147483646 h 167"/>
                <a:gd name="T28" fmla="*/ 2147483646 w 129"/>
                <a:gd name="T29" fmla="*/ 2147483646 h 167"/>
                <a:gd name="T30" fmla="*/ 2147483646 w 129"/>
                <a:gd name="T31" fmla="*/ 2147483646 h 167"/>
                <a:gd name="T32" fmla="*/ 2147483646 w 129"/>
                <a:gd name="T33" fmla="*/ 2147483646 h 167"/>
                <a:gd name="T34" fmla="*/ 588927501 w 129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29" h="167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1" y="10"/>
                    <a:pt x="19" y="23"/>
                    <a:pt x="26" y="39"/>
                  </a:cubicBezTo>
                  <a:cubicBezTo>
                    <a:pt x="37" y="67"/>
                    <a:pt x="43" y="79"/>
                    <a:pt x="43" y="80"/>
                  </a:cubicBezTo>
                  <a:cubicBezTo>
                    <a:pt x="43" y="80"/>
                    <a:pt x="48" y="92"/>
                    <a:pt x="63" y="120"/>
                  </a:cubicBezTo>
                  <a:cubicBezTo>
                    <a:pt x="68" y="129"/>
                    <a:pt x="73" y="136"/>
                    <a:pt x="79" y="142"/>
                  </a:cubicBezTo>
                  <a:cubicBezTo>
                    <a:pt x="79" y="142"/>
                    <a:pt x="80" y="142"/>
                    <a:pt x="80" y="142"/>
                  </a:cubicBezTo>
                  <a:cubicBezTo>
                    <a:pt x="80" y="143"/>
                    <a:pt x="80" y="143"/>
                    <a:pt x="80" y="143"/>
                  </a:cubicBezTo>
                  <a:cubicBezTo>
                    <a:pt x="93" y="156"/>
                    <a:pt x="110" y="164"/>
                    <a:pt x="129" y="167"/>
                  </a:cubicBezTo>
                  <a:cubicBezTo>
                    <a:pt x="127" y="166"/>
                    <a:pt x="127" y="166"/>
                    <a:pt x="127" y="166"/>
                  </a:cubicBezTo>
                  <a:cubicBezTo>
                    <a:pt x="99" y="161"/>
                    <a:pt x="79" y="146"/>
                    <a:pt x="64" y="120"/>
                  </a:cubicBezTo>
                  <a:cubicBezTo>
                    <a:pt x="49" y="92"/>
                    <a:pt x="44" y="79"/>
                    <a:pt x="44" y="79"/>
                  </a:cubicBezTo>
                  <a:cubicBezTo>
                    <a:pt x="44" y="79"/>
                    <a:pt x="39" y="67"/>
                    <a:pt x="27" y="38"/>
                  </a:cubicBezTo>
                  <a:cubicBezTo>
                    <a:pt x="23" y="29"/>
                    <a:pt x="19" y="22"/>
                    <a:pt x="14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8"/>
                    <a:pt x="5" y="4"/>
                    <a:pt x="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31" name="MH_Other_109"/>
            <p:cNvSpPr/>
            <p:nvPr>
              <p:custDataLst>
                <p:tags r:id="rId127"/>
              </p:custDataLst>
            </p:nvPr>
          </p:nvSpPr>
          <p:spPr bwMode="auto">
            <a:xfrm>
              <a:off x="3951168" y="3296725"/>
              <a:ext cx="0" cy="1509"/>
            </a:xfrm>
            <a:custGeom>
              <a:avLst/>
              <a:gdLst>
                <a:gd name="T0" fmla="*/ 0 w 2"/>
                <a:gd name="T1" fmla="*/ 111918811 h 4"/>
                <a:gd name="T2" fmla="*/ 178 w 2"/>
                <a:gd name="T3" fmla="*/ 223838018 h 4"/>
                <a:gd name="T4" fmla="*/ 0 w 2"/>
                <a:gd name="T5" fmla="*/ 0 h 4"/>
                <a:gd name="T6" fmla="*/ 0 w 2"/>
                <a:gd name="T7" fmla="*/ 0 h 4"/>
                <a:gd name="T8" fmla="*/ 0 w 2"/>
                <a:gd name="T9" fmla="*/ 111918811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32" name="MH_Other_110"/>
            <p:cNvSpPr/>
            <p:nvPr>
              <p:custDataLst>
                <p:tags r:id="rId128"/>
              </p:custDataLst>
            </p:nvPr>
          </p:nvSpPr>
          <p:spPr bwMode="auto">
            <a:xfrm>
              <a:off x="4042544" y="3419022"/>
              <a:ext cx="1523" cy="1510"/>
            </a:xfrm>
            <a:custGeom>
              <a:avLst/>
              <a:gdLst>
                <a:gd name="T0" fmla="*/ 179346497 w 5"/>
                <a:gd name="T1" fmla="*/ 0 h 2"/>
                <a:gd name="T2" fmla="*/ 0 w 5"/>
                <a:gd name="T3" fmla="*/ 0 h 2"/>
                <a:gd name="T4" fmla="*/ 179346497 w 5"/>
                <a:gd name="T5" fmla="*/ 448239996 h 2"/>
                <a:gd name="T6" fmla="*/ 179346497 w 5"/>
                <a:gd name="T7" fmla="*/ 448239996 h 2"/>
                <a:gd name="T8" fmla="*/ 179346497 w 5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0" y="0"/>
                  </a:lnTo>
                  <a:lnTo>
                    <a:pt x="5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33" name="MH_Other_111"/>
            <p:cNvSpPr/>
            <p:nvPr>
              <p:custDataLst>
                <p:tags r:id="rId129"/>
              </p:custDataLst>
            </p:nvPr>
          </p:nvSpPr>
          <p:spPr bwMode="auto">
            <a:xfrm>
              <a:off x="3929847" y="3299743"/>
              <a:ext cx="76147" cy="102672"/>
            </a:xfrm>
            <a:custGeom>
              <a:avLst/>
              <a:gdLst>
                <a:gd name="T0" fmla="*/ 2147483646 w 93"/>
                <a:gd name="T1" fmla="*/ 2147483646 h 127"/>
                <a:gd name="T2" fmla="*/ 2147483646 w 93"/>
                <a:gd name="T3" fmla="*/ 2147483646 h 127"/>
                <a:gd name="T4" fmla="*/ 615542883 w 93"/>
                <a:gd name="T5" fmla="*/ 0 h 127"/>
                <a:gd name="T6" fmla="*/ 0 w 93"/>
                <a:gd name="T7" fmla="*/ 609067500 h 127"/>
                <a:gd name="T8" fmla="*/ 2147483646 w 93"/>
                <a:gd name="T9" fmla="*/ 2147483646 h 127"/>
                <a:gd name="T10" fmla="*/ 2147483646 w 93"/>
                <a:gd name="T11" fmla="*/ 2147483646 h 127"/>
                <a:gd name="T12" fmla="*/ 2147483646 w 93"/>
                <a:gd name="T13" fmla="*/ 2147483646 h 127"/>
                <a:gd name="T14" fmla="*/ 2147483646 w 93"/>
                <a:gd name="T15" fmla="*/ 2147483646 h 127"/>
                <a:gd name="T16" fmla="*/ 2147483646 w 93"/>
                <a:gd name="T17" fmla="*/ 2147483646 h 127"/>
                <a:gd name="T18" fmla="*/ 2147483646 w 93"/>
                <a:gd name="T19" fmla="*/ 2147483646 h 127"/>
                <a:gd name="T20" fmla="*/ 2147483646 w 93"/>
                <a:gd name="T21" fmla="*/ 2147483646 h 127"/>
                <a:gd name="T22" fmla="*/ 2147483646 w 93"/>
                <a:gd name="T23" fmla="*/ 2147483646 h 127"/>
                <a:gd name="T24" fmla="*/ 2147483646 w 93"/>
                <a:gd name="T25" fmla="*/ 2147483646 h 1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3" h="127">
                  <a:moveTo>
                    <a:pt x="30" y="75"/>
                  </a:moveTo>
                  <a:cubicBezTo>
                    <a:pt x="17" y="46"/>
                    <a:pt x="13" y="34"/>
                    <a:pt x="13" y="3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5" y="47"/>
                    <a:pt x="29" y="76"/>
                  </a:cubicBezTo>
                  <a:cubicBezTo>
                    <a:pt x="33" y="84"/>
                    <a:pt x="38" y="92"/>
                    <a:pt x="44" y="99"/>
                  </a:cubicBezTo>
                  <a:cubicBezTo>
                    <a:pt x="44" y="99"/>
                    <a:pt x="44" y="99"/>
                    <a:pt x="44" y="99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57" y="113"/>
                    <a:pt x="74" y="123"/>
                    <a:pt x="93" y="127"/>
                  </a:cubicBezTo>
                  <a:cubicBezTo>
                    <a:pt x="92" y="126"/>
                    <a:pt x="92" y="126"/>
                    <a:pt x="92" y="126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63" y="119"/>
                    <a:pt x="43" y="102"/>
                    <a:pt x="30" y="75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34" name="MH_Other_112"/>
            <p:cNvSpPr/>
            <p:nvPr>
              <p:custDataLst>
                <p:tags r:id="rId130"/>
              </p:custDataLst>
            </p:nvPr>
          </p:nvSpPr>
          <p:spPr bwMode="auto">
            <a:xfrm>
              <a:off x="4004470" y="3400904"/>
              <a:ext cx="0" cy="0"/>
            </a:xfrm>
            <a:custGeom>
              <a:avLst/>
              <a:gdLst>
                <a:gd name="T0" fmla="*/ 0 w 1"/>
                <a:gd name="T1" fmla="*/ 0 h 1"/>
                <a:gd name="T2" fmla="*/ 711 w 1"/>
                <a:gd name="T3" fmla="*/ 711 h 1"/>
                <a:gd name="T4" fmla="*/ 711 w 1"/>
                <a:gd name="T5" fmla="*/ 0 h 1"/>
                <a:gd name="T6" fmla="*/ 0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35" name="MH_Other_113"/>
            <p:cNvSpPr/>
            <p:nvPr>
              <p:custDataLst>
                <p:tags r:id="rId131"/>
              </p:custDataLst>
            </p:nvPr>
          </p:nvSpPr>
          <p:spPr bwMode="auto">
            <a:xfrm>
              <a:off x="3913095" y="3322392"/>
              <a:ext cx="53302" cy="57375"/>
            </a:xfrm>
            <a:custGeom>
              <a:avLst/>
              <a:gdLst>
                <a:gd name="T0" fmla="*/ 2147483646 w 66"/>
                <a:gd name="T1" fmla="*/ 2147483646 h 72"/>
                <a:gd name="T2" fmla="*/ 599567858 w 66"/>
                <a:gd name="T3" fmla="*/ 0 h 72"/>
                <a:gd name="T4" fmla="*/ 0 w 66"/>
                <a:gd name="T5" fmla="*/ 592477798 h 72"/>
                <a:gd name="T6" fmla="*/ 2147483646 w 66"/>
                <a:gd name="T7" fmla="*/ 2147483646 h 72"/>
                <a:gd name="T8" fmla="*/ 2147483646 w 66"/>
                <a:gd name="T9" fmla="*/ 2147483646 h 72"/>
                <a:gd name="T10" fmla="*/ 2147483646 w 66"/>
                <a:gd name="T11" fmla="*/ 2147483646 h 72"/>
                <a:gd name="T12" fmla="*/ 2147483646 w 66"/>
                <a:gd name="T13" fmla="*/ 2147483646 h 72"/>
                <a:gd name="T14" fmla="*/ 2147483646 w 66"/>
                <a:gd name="T15" fmla="*/ 2147483646 h 72"/>
                <a:gd name="T16" fmla="*/ 2147483646 w 66"/>
                <a:gd name="T17" fmla="*/ 2147483646 h 72"/>
                <a:gd name="T18" fmla="*/ 2147483646 w 66"/>
                <a:gd name="T19" fmla="*/ 2147483646 h 72"/>
                <a:gd name="T20" fmla="*/ 2147483646 w 66"/>
                <a:gd name="T21" fmla="*/ 2147483646 h 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6" h="72">
                  <a:moveTo>
                    <a:pt x="8" y="17"/>
                  </a:moveTo>
                  <a:cubicBezTo>
                    <a:pt x="5" y="10"/>
                    <a:pt x="3" y="5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6"/>
                    <a:pt x="4" y="11"/>
                    <a:pt x="6" y="17"/>
                  </a:cubicBezTo>
                  <a:cubicBezTo>
                    <a:pt x="10" y="27"/>
                    <a:pt x="15" y="35"/>
                    <a:pt x="20" y="42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33" y="58"/>
                    <a:pt x="48" y="67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38" y="63"/>
                    <a:pt x="19" y="45"/>
                    <a:pt x="8" y="17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36" name="MH_Other_114"/>
            <p:cNvSpPr/>
            <p:nvPr>
              <p:custDataLst>
                <p:tags r:id="rId132"/>
              </p:custDataLst>
            </p:nvPr>
          </p:nvSpPr>
          <p:spPr bwMode="auto">
            <a:xfrm>
              <a:off x="3966397" y="3379766"/>
              <a:ext cx="0" cy="0"/>
            </a:xfrm>
            <a:custGeom>
              <a:avLst/>
              <a:gdLst>
                <a:gd name="T0" fmla="*/ 0 h 1"/>
                <a:gd name="T1" fmla="*/ 1067 h 1"/>
                <a:gd name="T2" fmla="*/ 0 h 1"/>
                <a:gd name="T3" fmla="*/ 0 h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37" name="MH_Other_115"/>
            <p:cNvSpPr/>
            <p:nvPr>
              <p:custDataLst>
                <p:tags r:id="rId133"/>
              </p:custDataLst>
            </p:nvPr>
          </p:nvSpPr>
          <p:spPr bwMode="auto">
            <a:xfrm>
              <a:off x="3900911" y="3339001"/>
              <a:ext cx="28935" cy="19628"/>
            </a:xfrm>
            <a:custGeom>
              <a:avLst/>
              <a:gdLst>
                <a:gd name="T0" fmla="*/ 0 w 36"/>
                <a:gd name="T1" fmla="*/ 0 h 24"/>
                <a:gd name="T2" fmla="*/ 0 w 36"/>
                <a:gd name="T3" fmla="*/ 0 h 24"/>
                <a:gd name="T4" fmla="*/ 0 w 36"/>
                <a:gd name="T5" fmla="*/ 624041383 h 24"/>
                <a:gd name="T6" fmla="*/ 2147483646 w 36"/>
                <a:gd name="T7" fmla="*/ 2147483646 h 24"/>
                <a:gd name="T8" fmla="*/ 2147483646 w 36"/>
                <a:gd name="T9" fmla="*/ 2147483646 h 24"/>
                <a:gd name="T10" fmla="*/ 0 w 36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" h="2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9" y="11"/>
                    <a:pt x="21" y="19"/>
                    <a:pt x="36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1" y="17"/>
                    <a:pt x="9" y="9"/>
                    <a:pt x="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38" name="MH_Other_116"/>
            <p:cNvSpPr/>
            <p:nvPr>
              <p:custDataLst>
                <p:tags r:id="rId134"/>
              </p:custDataLst>
            </p:nvPr>
          </p:nvSpPr>
          <p:spPr bwMode="auto">
            <a:xfrm>
              <a:off x="3928326" y="3355609"/>
              <a:ext cx="1523" cy="3019"/>
            </a:xfrm>
            <a:custGeom>
              <a:avLst/>
              <a:gdLst>
                <a:gd name="T0" fmla="*/ 223838018 w 4"/>
                <a:gd name="T1" fmla="*/ 286692975 h 5"/>
                <a:gd name="T2" fmla="*/ 0 w 4"/>
                <a:gd name="T3" fmla="*/ 0 h 5"/>
                <a:gd name="T4" fmla="*/ 223838018 w 4"/>
                <a:gd name="T5" fmla="*/ 716934050 h 5"/>
                <a:gd name="T6" fmla="*/ 223838018 w 4"/>
                <a:gd name="T7" fmla="*/ 286692975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lnTo>
                    <a:pt x="0" y="0"/>
                  </a:lnTo>
                  <a:lnTo>
                    <a:pt x="4" y="5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39" name="MH_Other_117"/>
            <p:cNvSpPr/>
            <p:nvPr>
              <p:custDataLst>
                <p:tags r:id="rId135"/>
              </p:custDataLst>
            </p:nvPr>
          </p:nvSpPr>
          <p:spPr bwMode="auto">
            <a:xfrm>
              <a:off x="4126307" y="3387315"/>
              <a:ext cx="25889" cy="4530"/>
            </a:xfrm>
            <a:custGeom>
              <a:avLst/>
              <a:gdLst>
                <a:gd name="T0" fmla="*/ 2147483646 w 32"/>
                <a:gd name="T1" fmla="*/ 2147483646 h 7"/>
                <a:gd name="T2" fmla="*/ 2147483646 w 32"/>
                <a:gd name="T3" fmla="*/ 2147483646 h 7"/>
                <a:gd name="T4" fmla="*/ 2147483646 w 32"/>
                <a:gd name="T5" fmla="*/ 2147483646 h 7"/>
                <a:gd name="T6" fmla="*/ 2147483646 w 32"/>
                <a:gd name="T7" fmla="*/ 1880310395 h 7"/>
                <a:gd name="T8" fmla="*/ 2147483646 w 32"/>
                <a:gd name="T9" fmla="*/ 1128279028 h 7"/>
                <a:gd name="T10" fmla="*/ 0 w 32"/>
                <a:gd name="T11" fmla="*/ 0 h 7"/>
                <a:gd name="T12" fmla="*/ 600276901 w 32"/>
                <a:gd name="T13" fmla="*/ 0 h 7"/>
                <a:gd name="T14" fmla="*/ 1201265584 w 32"/>
                <a:gd name="T15" fmla="*/ 376246981 h 7"/>
                <a:gd name="T16" fmla="*/ 2147483646 w 32"/>
                <a:gd name="T17" fmla="*/ 2147483646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7">
                  <a:moveTo>
                    <a:pt x="31" y="7"/>
                  </a:moveTo>
                  <a:cubicBezTo>
                    <a:pt x="31" y="7"/>
                    <a:pt x="31" y="7"/>
                    <a:pt x="31" y="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0" y="5"/>
                    <a:pt x="28" y="4"/>
                    <a:pt x="26" y="3"/>
                  </a:cubicBezTo>
                  <a:cubicBezTo>
                    <a:pt x="18" y="1"/>
                    <a:pt x="9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3" y="1"/>
                    <a:pt x="22" y="3"/>
                    <a:pt x="31" y="7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40" name="MH_Other_118"/>
            <p:cNvSpPr/>
            <p:nvPr>
              <p:custDataLst>
                <p:tags r:id="rId136"/>
              </p:custDataLst>
            </p:nvPr>
          </p:nvSpPr>
          <p:spPr bwMode="auto">
            <a:xfrm>
              <a:off x="4089756" y="3373727"/>
              <a:ext cx="57871" cy="34728"/>
            </a:xfrm>
            <a:custGeom>
              <a:avLst/>
              <a:gdLst>
                <a:gd name="T0" fmla="*/ 2147483646 w 72"/>
                <a:gd name="T1" fmla="*/ 2147483646 h 44"/>
                <a:gd name="T2" fmla="*/ 2147483646 w 72"/>
                <a:gd name="T3" fmla="*/ 2147483646 h 44"/>
                <a:gd name="T4" fmla="*/ 2147483646 w 72"/>
                <a:gd name="T5" fmla="*/ 2147483646 h 44"/>
                <a:gd name="T6" fmla="*/ 2147483646 w 72"/>
                <a:gd name="T7" fmla="*/ 2147483646 h 44"/>
                <a:gd name="T8" fmla="*/ 2147483646 w 72"/>
                <a:gd name="T9" fmla="*/ 2147483646 h 44"/>
                <a:gd name="T10" fmla="*/ 2147483646 w 72"/>
                <a:gd name="T11" fmla="*/ 2147483646 h 44"/>
                <a:gd name="T12" fmla="*/ 2147483646 w 72"/>
                <a:gd name="T13" fmla="*/ 2147483646 h 44"/>
                <a:gd name="T14" fmla="*/ 2147483646 w 72"/>
                <a:gd name="T15" fmla="*/ 2147483646 h 44"/>
                <a:gd name="T16" fmla="*/ 0 w 72"/>
                <a:gd name="T17" fmla="*/ 0 h 44"/>
                <a:gd name="T18" fmla="*/ 0 w 72"/>
                <a:gd name="T19" fmla="*/ 0 h 44"/>
                <a:gd name="T20" fmla="*/ 588968056 w 72"/>
                <a:gd name="T21" fmla="*/ 578453883 h 44"/>
                <a:gd name="T22" fmla="*/ 2147483646 w 72"/>
                <a:gd name="T23" fmla="*/ 2147483646 h 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2" h="44">
                  <a:moveTo>
                    <a:pt x="66" y="37"/>
                  </a:moveTo>
                  <a:cubicBezTo>
                    <a:pt x="72" y="44"/>
                    <a:pt x="72" y="44"/>
                    <a:pt x="72" y="44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61" y="29"/>
                    <a:pt x="55" y="23"/>
                    <a:pt x="48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0" y="12"/>
                    <a:pt x="33" y="8"/>
                    <a:pt x="25" y="5"/>
                  </a:cubicBezTo>
                  <a:cubicBezTo>
                    <a:pt x="17" y="2"/>
                    <a:pt x="8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8" y="4"/>
                    <a:pt x="47" y="15"/>
                    <a:pt x="66" y="37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41" name="MH_Other_119"/>
            <p:cNvSpPr/>
            <p:nvPr>
              <p:custDataLst>
                <p:tags r:id="rId137"/>
              </p:custDataLst>
            </p:nvPr>
          </p:nvSpPr>
          <p:spPr bwMode="auto">
            <a:xfrm>
              <a:off x="4127829" y="3387316"/>
              <a:ext cx="0" cy="0"/>
            </a:xfrm>
            <a:custGeom>
              <a:avLst/>
              <a:gdLst>
                <a:gd name="T0" fmla="*/ 711 w 1"/>
                <a:gd name="T1" fmla="*/ 711 h 1"/>
                <a:gd name="T2" fmla="*/ 0 w 1"/>
                <a:gd name="T3" fmla="*/ 0 h 1"/>
                <a:gd name="T4" fmla="*/ 0 w 1"/>
                <a:gd name="T5" fmla="*/ 711 h 1"/>
                <a:gd name="T6" fmla="*/ 711 w 1"/>
                <a:gd name="T7" fmla="*/ 71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42" name="MH_Other_120"/>
            <p:cNvSpPr/>
            <p:nvPr>
              <p:custDataLst>
                <p:tags r:id="rId138"/>
              </p:custDataLst>
            </p:nvPr>
          </p:nvSpPr>
          <p:spPr bwMode="auto">
            <a:xfrm>
              <a:off x="4053205" y="3357118"/>
              <a:ext cx="85284" cy="78514"/>
            </a:xfrm>
            <a:custGeom>
              <a:avLst/>
              <a:gdLst>
                <a:gd name="T0" fmla="*/ 2147483646 w 107"/>
                <a:gd name="T1" fmla="*/ 2147483646 h 98"/>
                <a:gd name="T2" fmla="*/ 2147483646 w 107"/>
                <a:gd name="T3" fmla="*/ 2147483646 h 98"/>
                <a:gd name="T4" fmla="*/ 2147483646 w 107"/>
                <a:gd name="T5" fmla="*/ 2147483646 h 98"/>
                <a:gd name="T6" fmla="*/ 2147483646 w 107"/>
                <a:gd name="T7" fmla="*/ 2147483646 h 98"/>
                <a:gd name="T8" fmla="*/ 2147483646 w 107"/>
                <a:gd name="T9" fmla="*/ 2147483646 h 98"/>
                <a:gd name="T10" fmla="*/ 2147483646 w 107"/>
                <a:gd name="T11" fmla="*/ 2147483646 h 98"/>
                <a:gd name="T12" fmla="*/ 2147483646 w 107"/>
                <a:gd name="T13" fmla="*/ 2147483646 h 98"/>
                <a:gd name="T14" fmla="*/ 2147483646 w 107"/>
                <a:gd name="T15" fmla="*/ 2147483646 h 98"/>
                <a:gd name="T16" fmla="*/ 2147483646 w 107"/>
                <a:gd name="T17" fmla="*/ 2147483646 h 98"/>
                <a:gd name="T18" fmla="*/ 2147483646 w 107"/>
                <a:gd name="T19" fmla="*/ 2147483646 h 98"/>
                <a:gd name="T20" fmla="*/ 0 w 107"/>
                <a:gd name="T21" fmla="*/ 0 h 98"/>
                <a:gd name="T22" fmla="*/ 1160389267 w 107"/>
                <a:gd name="T23" fmla="*/ 1194169985 h 98"/>
                <a:gd name="T24" fmla="*/ 2147483646 w 107"/>
                <a:gd name="T25" fmla="*/ 2147483646 h 9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98">
                  <a:moveTo>
                    <a:pt x="62" y="41"/>
                  </a:moveTo>
                  <a:cubicBezTo>
                    <a:pt x="81" y="66"/>
                    <a:pt x="89" y="76"/>
                    <a:pt x="89" y="76"/>
                  </a:cubicBezTo>
                  <a:cubicBezTo>
                    <a:pt x="89" y="77"/>
                    <a:pt x="94" y="83"/>
                    <a:pt x="107" y="98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95" y="82"/>
                    <a:pt x="90" y="76"/>
                    <a:pt x="90" y="76"/>
                  </a:cubicBezTo>
                  <a:cubicBezTo>
                    <a:pt x="90" y="76"/>
                    <a:pt x="82" y="65"/>
                    <a:pt x="64" y="40"/>
                  </a:cubicBezTo>
                  <a:cubicBezTo>
                    <a:pt x="58" y="33"/>
                    <a:pt x="52" y="27"/>
                    <a:pt x="46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39" y="15"/>
                    <a:pt x="31" y="10"/>
                    <a:pt x="24" y="7"/>
                  </a:cubicBezTo>
                  <a:cubicBezTo>
                    <a:pt x="16" y="3"/>
                    <a:pt x="8" y="1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7" y="6"/>
                    <a:pt x="46" y="18"/>
                    <a:pt x="62" y="4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43" name="MH_Other_121"/>
            <p:cNvSpPr/>
            <p:nvPr>
              <p:custDataLst>
                <p:tags r:id="rId139"/>
              </p:custDataLst>
            </p:nvPr>
          </p:nvSpPr>
          <p:spPr bwMode="auto">
            <a:xfrm>
              <a:off x="4089756" y="3373727"/>
              <a:ext cx="0" cy="0"/>
            </a:xfrm>
            <a:custGeom>
              <a:avLst/>
              <a:gdLst>
                <a:gd name="T0" fmla="*/ 711 w 1"/>
                <a:gd name="T1" fmla="*/ 711 h 1"/>
                <a:gd name="T2" fmla="*/ 0 w 1"/>
                <a:gd name="T3" fmla="*/ 0 h 1"/>
                <a:gd name="T4" fmla="*/ 0 w 1"/>
                <a:gd name="T5" fmla="*/ 711 h 1"/>
                <a:gd name="T6" fmla="*/ 711 w 1"/>
                <a:gd name="T7" fmla="*/ 71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44" name="MH_Other_122"/>
            <p:cNvSpPr/>
            <p:nvPr>
              <p:custDataLst>
                <p:tags r:id="rId140"/>
              </p:custDataLst>
            </p:nvPr>
          </p:nvSpPr>
          <p:spPr bwMode="auto">
            <a:xfrm>
              <a:off x="4018176" y="3339001"/>
              <a:ext cx="115744" cy="116260"/>
            </a:xfrm>
            <a:custGeom>
              <a:avLst/>
              <a:gdLst>
                <a:gd name="T0" fmla="*/ 2147483646 w 145"/>
                <a:gd name="T1" fmla="*/ 2147483646 h 144"/>
                <a:gd name="T2" fmla="*/ 2147483646 w 145"/>
                <a:gd name="T3" fmla="*/ 2147483646 h 144"/>
                <a:gd name="T4" fmla="*/ 2147483646 w 145"/>
                <a:gd name="T5" fmla="*/ 2147483646 h 144"/>
                <a:gd name="T6" fmla="*/ 2147483646 w 145"/>
                <a:gd name="T7" fmla="*/ 2147483646 h 144"/>
                <a:gd name="T8" fmla="*/ 2147483646 w 145"/>
                <a:gd name="T9" fmla="*/ 2147483646 h 144"/>
                <a:gd name="T10" fmla="*/ 2147483646 w 145"/>
                <a:gd name="T11" fmla="*/ 2147483646 h 144"/>
                <a:gd name="T12" fmla="*/ 2147483646 w 145"/>
                <a:gd name="T13" fmla="*/ 2147483646 h 144"/>
                <a:gd name="T14" fmla="*/ 2147483646 w 145"/>
                <a:gd name="T15" fmla="*/ 2147483646 h 144"/>
                <a:gd name="T16" fmla="*/ 2147483646 w 145"/>
                <a:gd name="T17" fmla="*/ 2147483646 h 144"/>
                <a:gd name="T18" fmla="*/ 2147483646 w 145"/>
                <a:gd name="T19" fmla="*/ 2147483646 h 144"/>
                <a:gd name="T20" fmla="*/ 2147483646 w 145"/>
                <a:gd name="T21" fmla="*/ 2147483646 h 144"/>
                <a:gd name="T22" fmla="*/ 2147483646 w 145"/>
                <a:gd name="T23" fmla="*/ 2147483646 h 144"/>
                <a:gd name="T24" fmla="*/ 2147483646 w 145"/>
                <a:gd name="T25" fmla="*/ 2147483646 h 144"/>
                <a:gd name="T26" fmla="*/ 2147483646 w 145"/>
                <a:gd name="T27" fmla="*/ 2147483646 h 144"/>
                <a:gd name="T28" fmla="*/ 2147483646 w 145"/>
                <a:gd name="T29" fmla="*/ 2147483646 h 144"/>
                <a:gd name="T30" fmla="*/ 2147483646 w 145"/>
                <a:gd name="T31" fmla="*/ 2147483646 h 144"/>
                <a:gd name="T32" fmla="*/ 2147483646 w 145"/>
                <a:gd name="T33" fmla="*/ 2147483646 h 144"/>
                <a:gd name="T34" fmla="*/ 0 w 145"/>
                <a:gd name="T35" fmla="*/ 0 h 144"/>
                <a:gd name="T36" fmla="*/ 582256900 w 145"/>
                <a:gd name="T37" fmla="*/ 606725896 h 144"/>
                <a:gd name="T38" fmla="*/ 1164513800 w 145"/>
                <a:gd name="T39" fmla="*/ 1213451792 h 144"/>
                <a:gd name="T40" fmla="*/ 2147483646 w 145"/>
                <a:gd name="T41" fmla="*/ 2147483646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5" h="144">
                  <a:moveTo>
                    <a:pt x="61" y="45"/>
                  </a:moveTo>
                  <a:cubicBezTo>
                    <a:pt x="78" y="71"/>
                    <a:pt x="86" y="82"/>
                    <a:pt x="86" y="82"/>
                  </a:cubicBezTo>
                  <a:cubicBezTo>
                    <a:pt x="86" y="82"/>
                    <a:pt x="93" y="93"/>
                    <a:pt x="113" y="118"/>
                  </a:cubicBezTo>
                  <a:cubicBezTo>
                    <a:pt x="119" y="126"/>
                    <a:pt x="126" y="132"/>
                    <a:pt x="133" y="137"/>
                  </a:cubicBezTo>
                  <a:cubicBezTo>
                    <a:pt x="133" y="137"/>
                    <a:pt x="133" y="137"/>
                    <a:pt x="134" y="137"/>
                  </a:cubicBezTo>
                  <a:cubicBezTo>
                    <a:pt x="134" y="137"/>
                    <a:pt x="134" y="137"/>
                    <a:pt x="134" y="137"/>
                  </a:cubicBezTo>
                  <a:cubicBezTo>
                    <a:pt x="137" y="140"/>
                    <a:pt x="141" y="142"/>
                    <a:pt x="144" y="144"/>
                  </a:cubicBezTo>
                  <a:cubicBezTo>
                    <a:pt x="144" y="143"/>
                    <a:pt x="144" y="143"/>
                    <a:pt x="144" y="143"/>
                  </a:cubicBezTo>
                  <a:cubicBezTo>
                    <a:pt x="145" y="142"/>
                    <a:pt x="145" y="142"/>
                    <a:pt x="145" y="142"/>
                  </a:cubicBezTo>
                  <a:cubicBezTo>
                    <a:pt x="133" y="137"/>
                    <a:pt x="123" y="129"/>
                    <a:pt x="114" y="117"/>
                  </a:cubicBezTo>
                  <a:cubicBezTo>
                    <a:pt x="94" y="93"/>
                    <a:pt x="87" y="81"/>
                    <a:pt x="87" y="81"/>
                  </a:cubicBezTo>
                  <a:cubicBezTo>
                    <a:pt x="87" y="81"/>
                    <a:pt x="79" y="70"/>
                    <a:pt x="62" y="44"/>
                  </a:cubicBezTo>
                  <a:cubicBezTo>
                    <a:pt x="57" y="36"/>
                    <a:pt x="52" y="29"/>
                    <a:pt x="46" y="24"/>
                  </a:cubicBezTo>
                  <a:cubicBezTo>
                    <a:pt x="45" y="23"/>
                    <a:pt x="44" y="23"/>
                    <a:pt x="44" y="23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38" y="16"/>
                    <a:pt x="31" y="12"/>
                    <a:pt x="24" y="8"/>
                  </a:cubicBezTo>
                  <a:cubicBezTo>
                    <a:pt x="17" y="5"/>
                    <a:pt x="8" y="2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28" y="7"/>
                    <a:pt x="46" y="21"/>
                    <a:pt x="61" y="45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45" name="MH_Other_123"/>
            <p:cNvSpPr/>
            <p:nvPr>
              <p:custDataLst>
                <p:tags r:id="rId141"/>
              </p:custDataLst>
            </p:nvPr>
          </p:nvSpPr>
          <p:spPr bwMode="auto">
            <a:xfrm>
              <a:off x="4053205" y="3357120"/>
              <a:ext cx="1523" cy="1509"/>
            </a:xfrm>
            <a:custGeom>
              <a:avLst/>
              <a:gdLst>
                <a:gd name="T0" fmla="*/ 0 w 2"/>
                <a:gd name="T1" fmla="*/ 559752357 h 2"/>
                <a:gd name="T2" fmla="*/ 1119503921 w 2"/>
                <a:gd name="T3" fmla="*/ 1119503921 h 2"/>
                <a:gd name="T4" fmla="*/ 0 w 2"/>
                <a:gd name="T5" fmla="*/ 0 h 2"/>
                <a:gd name="T6" fmla="*/ 0 w 2"/>
                <a:gd name="T7" fmla="*/ 0 h 2"/>
                <a:gd name="T8" fmla="*/ 0 w 2"/>
                <a:gd name="T9" fmla="*/ 559752357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1" y="1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46" name="MH_Other_124"/>
            <p:cNvSpPr/>
            <p:nvPr>
              <p:custDataLst>
                <p:tags r:id="rId142"/>
              </p:custDataLst>
            </p:nvPr>
          </p:nvSpPr>
          <p:spPr bwMode="auto">
            <a:xfrm>
              <a:off x="3983151" y="3319371"/>
              <a:ext cx="143157" cy="129849"/>
            </a:xfrm>
            <a:custGeom>
              <a:avLst/>
              <a:gdLst>
                <a:gd name="T0" fmla="*/ 0 w 177"/>
                <a:gd name="T1" fmla="*/ 0 h 163"/>
                <a:gd name="T2" fmla="*/ 598479087 w 177"/>
                <a:gd name="T3" fmla="*/ 590692583 h 163"/>
                <a:gd name="T4" fmla="*/ 2147483646 w 177"/>
                <a:gd name="T5" fmla="*/ 2147483646 h 163"/>
                <a:gd name="T6" fmla="*/ 2147483646 w 177"/>
                <a:gd name="T7" fmla="*/ 2147483646 h 163"/>
                <a:gd name="T8" fmla="*/ 2147483646 w 177"/>
                <a:gd name="T9" fmla="*/ 2147483646 h 163"/>
                <a:gd name="T10" fmla="*/ 2147483646 w 177"/>
                <a:gd name="T11" fmla="*/ 2147483646 h 163"/>
                <a:gd name="T12" fmla="*/ 2147483646 w 177"/>
                <a:gd name="T13" fmla="*/ 2147483646 h 163"/>
                <a:gd name="T14" fmla="*/ 2147483646 w 177"/>
                <a:gd name="T15" fmla="*/ 2147483646 h 163"/>
                <a:gd name="T16" fmla="*/ 2147483646 w 177"/>
                <a:gd name="T17" fmla="*/ 2147483646 h 163"/>
                <a:gd name="T18" fmla="*/ 2147483646 w 177"/>
                <a:gd name="T19" fmla="*/ 2147483646 h 163"/>
                <a:gd name="T20" fmla="*/ 2147483646 w 177"/>
                <a:gd name="T21" fmla="*/ 2147483646 h 163"/>
                <a:gd name="T22" fmla="*/ 2147483646 w 177"/>
                <a:gd name="T23" fmla="*/ 2147483646 h 163"/>
                <a:gd name="T24" fmla="*/ 2147483646 w 177"/>
                <a:gd name="T25" fmla="*/ 2147483646 h 163"/>
                <a:gd name="T26" fmla="*/ 2147483646 w 177"/>
                <a:gd name="T27" fmla="*/ 2147483646 h 163"/>
                <a:gd name="T28" fmla="*/ 2147483646 w 177"/>
                <a:gd name="T29" fmla="*/ 2147483646 h 163"/>
                <a:gd name="T30" fmla="*/ 0 w 177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77" h="163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7" y="8"/>
                    <a:pt x="44" y="23"/>
                    <a:pt x="58" y="48"/>
                  </a:cubicBezTo>
                  <a:cubicBezTo>
                    <a:pt x="73" y="75"/>
                    <a:pt x="81" y="87"/>
                    <a:pt x="80" y="87"/>
                  </a:cubicBezTo>
                  <a:cubicBezTo>
                    <a:pt x="81" y="87"/>
                    <a:pt x="87" y="99"/>
                    <a:pt x="105" y="125"/>
                  </a:cubicBezTo>
                  <a:cubicBezTo>
                    <a:pt x="123" y="149"/>
                    <a:pt x="148" y="162"/>
                    <a:pt x="177" y="163"/>
                  </a:cubicBezTo>
                  <a:cubicBezTo>
                    <a:pt x="177" y="162"/>
                    <a:pt x="177" y="162"/>
                    <a:pt x="177" y="162"/>
                  </a:cubicBezTo>
                  <a:cubicBezTo>
                    <a:pt x="176" y="162"/>
                    <a:pt x="176" y="162"/>
                    <a:pt x="176" y="162"/>
                  </a:cubicBezTo>
                  <a:cubicBezTo>
                    <a:pt x="147" y="161"/>
                    <a:pt x="124" y="148"/>
                    <a:pt x="106" y="124"/>
                  </a:cubicBezTo>
                  <a:cubicBezTo>
                    <a:pt x="88" y="98"/>
                    <a:pt x="82" y="86"/>
                    <a:pt x="82" y="86"/>
                  </a:cubicBezTo>
                  <a:cubicBezTo>
                    <a:pt x="82" y="86"/>
                    <a:pt x="75" y="74"/>
                    <a:pt x="59" y="48"/>
                  </a:cubicBezTo>
                  <a:cubicBezTo>
                    <a:pt x="55" y="40"/>
                    <a:pt x="50" y="33"/>
                    <a:pt x="45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38" y="19"/>
                    <a:pt x="31" y="14"/>
                    <a:pt x="24" y="9"/>
                  </a:cubicBezTo>
                  <a:cubicBezTo>
                    <a:pt x="17" y="5"/>
                    <a:pt x="9" y="2"/>
                    <a:pt x="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47" name="MH_Other_125"/>
            <p:cNvSpPr/>
            <p:nvPr>
              <p:custDataLst>
                <p:tags r:id="rId143"/>
              </p:custDataLst>
            </p:nvPr>
          </p:nvSpPr>
          <p:spPr bwMode="auto">
            <a:xfrm>
              <a:off x="4124783" y="3449220"/>
              <a:ext cx="1523" cy="0"/>
            </a:xfrm>
            <a:custGeom>
              <a:avLst/>
              <a:gdLst>
                <a:gd name="T0" fmla="*/ 0 w 1"/>
                <a:gd name="T1" fmla="*/ 1792959984 w 1"/>
                <a:gd name="T2" fmla="*/ 1792959984 w 1"/>
                <a:gd name="T3" fmla="*/ 0 w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48" name="MH_Other_126"/>
            <p:cNvSpPr/>
            <p:nvPr>
              <p:custDataLst>
                <p:tags r:id="rId144"/>
              </p:custDataLst>
            </p:nvPr>
          </p:nvSpPr>
          <p:spPr bwMode="auto">
            <a:xfrm>
              <a:off x="4018176" y="3340510"/>
              <a:ext cx="1523" cy="0"/>
            </a:xfrm>
            <a:custGeom>
              <a:avLst/>
              <a:gdLst>
                <a:gd name="T0" fmla="*/ 2147483646 w 1"/>
                <a:gd name="T1" fmla="*/ 711 h 1"/>
                <a:gd name="T2" fmla="*/ 0 w 1"/>
                <a:gd name="T3" fmla="*/ 0 h 1"/>
                <a:gd name="T4" fmla="*/ 0 w 1"/>
                <a:gd name="T5" fmla="*/ 0 h 1"/>
                <a:gd name="T6" fmla="*/ 2147483646 w 1"/>
                <a:gd name="T7" fmla="*/ 71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49" name="MH_Other_127"/>
            <p:cNvSpPr/>
            <p:nvPr>
              <p:custDataLst>
                <p:tags r:id="rId145"/>
              </p:custDataLst>
            </p:nvPr>
          </p:nvSpPr>
          <p:spPr bwMode="auto">
            <a:xfrm>
              <a:off x="3725773" y="3114029"/>
              <a:ext cx="214735" cy="224972"/>
            </a:xfrm>
            <a:custGeom>
              <a:avLst/>
              <a:gdLst>
                <a:gd name="T0" fmla="*/ 2147483646 w 267"/>
                <a:gd name="T1" fmla="*/ 2147483646 h 282"/>
                <a:gd name="T2" fmla="*/ 2147483646 w 267"/>
                <a:gd name="T3" fmla="*/ 2147483646 h 282"/>
                <a:gd name="T4" fmla="*/ 2147483646 w 267"/>
                <a:gd name="T5" fmla="*/ 2147483646 h 282"/>
                <a:gd name="T6" fmla="*/ 2147483646 w 267"/>
                <a:gd name="T7" fmla="*/ 2147483646 h 282"/>
                <a:gd name="T8" fmla="*/ 2147483646 w 267"/>
                <a:gd name="T9" fmla="*/ 2147483646 h 282"/>
                <a:gd name="T10" fmla="*/ 2147483646 w 267"/>
                <a:gd name="T11" fmla="*/ 2147483646 h 282"/>
                <a:gd name="T12" fmla="*/ 2147483646 w 267"/>
                <a:gd name="T13" fmla="*/ 2147483646 h 282"/>
                <a:gd name="T14" fmla="*/ 2147483646 w 267"/>
                <a:gd name="T15" fmla="*/ 2147483646 h 282"/>
                <a:gd name="T16" fmla="*/ 2147483646 w 267"/>
                <a:gd name="T17" fmla="*/ 2147483646 h 282"/>
                <a:gd name="T18" fmla="*/ 2147483646 w 267"/>
                <a:gd name="T19" fmla="*/ 2147483646 h 282"/>
                <a:gd name="T20" fmla="*/ 2147483646 w 267"/>
                <a:gd name="T21" fmla="*/ 2147483646 h 282"/>
                <a:gd name="T22" fmla="*/ 2147483646 w 267"/>
                <a:gd name="T23" fmla="*/ 2147483646 h 282"/>
                <a:gd name="T24" fmla="*/ 2147483646 w 267"/>
                <a:gd name="T25" fmla="*/ 2147483646 h 282"/>
                <a:gd name="T26" fmla="*/ 2147483646 w 267"/>
                <a:gd name="T27" fmla="*/ 2147483646 h 282"/>
                <a:gd name="T28" fmla="*/ 2147483646 w 267"/>
                <a:gd name="T29" fmla="*/ 2147483646 h 282"/>
                <a:gd name="T30" fmla="*/ 2147483646 w 267"/>
                <a:gd name="T31" fmla="*/ 2147483646 h 282"/>
                <a:gd name="T32" fmla="*/ 2147483646 w 267"/>
                <a:gd name="T33" fmla="*/ 2147483646 h 282"/>
                <a:gd name="T34" fmla="*/ 2147483646 w 267"/>
                <a:gd name="T35" fmla="*/ 2147483646 h 282"/>
                <a:gd name="T36" fmla="*/ 2147483646 w 267"/>
                <a:gd name="T37" fmla="*/ 2147483646 h 282"/>
                <a:gd name="T38" fmla="*/ 2147483646 w 267"/>
                <a:gd name="T39" fmla="*/ 2147483646 h 282"/>
                <a:gd name="T40" fmla="*/ 2147483646 w 267"/>
                <a:gd name="T41" fmla="*/ 2147483646 h 282"/>
                <a:gd name="T42" fmla="*/ 2147483646 w 267"/>
                <a:gd name="T43" fmla="*/ 2147483646 h 282"/>
                <a:gd name="T44" fmla="*/ 2147483646 w 267"/>
                <a:gd name="T45" fmla="*/ 2147483646 h 282"/>
                <a:gd name="T46" fmla="*/ 2147483646 w 267"/>
                <a:gd name="T47" fmla="*/ 2147483646 h 282"/>
                <a:gd name="T48" fmla="*/ 2147483646 w 267"/>
                <a:gd name="T49" fmla="*/ 2147483646 h 282"/>
                <a:gd name="T50" fmla="*/ 2147483646 w 267"/>
                <a:gd name="T51" fmla="*/ 2147483646 h 282"/>
                <a:gd name="T52" fmla="*/ 2147483646 w 267"/>
                <a:gd name="T53" fmla="*/ 2147483646 h 282"/>
                <a:gd name="T54" fmla="*/ 2147483646 w 267"/>
                <a:gd name="T55" fmla="*/ 2147483646 h 282"/>
                <a:gd name="T56" fmla="*/ 2147483646 w 267"/>
                <a:gd name="T57" fmla="*/ 2147483646 h 282"/>
                <a:gd name="T58" fmla="*/ 2147483646 w 267"/>
                <a:gd name="T59" fmla="*/ 2147483646 h 282"/>
                <a:gd name="T60" fmla="*/ 2147483646 w 267"/>
                <a:gd name="T61" fmla="*/ 2147483646 h 282"/>
                <a:gd name="T62" fmla="*/ 2147483646 w 267"/>
                <a:gd name="T63" fmla="*/ 0 h 282"/>
                <a:gd name="T64" fmla="*/ 2147483646 w 267"/>
                <a:gd name="T65" fmla="*/ 591697291 h 282"/>
                <a:gd name="T66" fmla="*/ 2147483646 w 267"/>
                <a:gd name="T67" fmla="*/ 2147483646 h 282"/>
                <a:gd name="T68" fmla="*/ 2147483646 w 267"/>
                <a:gd name="T69" fmla="*/ 2147483646 h 282"/>
                <a:gd name="T70" fmla="*/ 2147483646 w 267"/>
                <a:gd name="T71" fmla="*/ 2147483646 h 282"/>
                <a:gd name="T72" fmla="*/ 2147483646 w 267"/>
                <a:gd name="T73" fmla="*/ 2147483646 h 282"/>
                <a:gd name="T74" fmla="*/ 591775695 w 267"/>
                <a:gd name="T75" fmla="*/ 2147483646 h 282"/>
                <a:gd name="T76" fmla="*/ 591775695 w 267"/>
                <a:gd name="T77" fmla="*/ 2147483646 h 282"/>
                <a:gd name="T78" fmla="*/ 0 w 267"/>
                <a:gd name="T79" fmla="*/ 2147483646 h 282"/>
                <a:gd name="T80" fmla="*/ 2147483646 w 267"/>
                <a:gd name="T81" fmla="*/ 2147483646 h 2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67" h="282">
                  <a:moveTo>
                    <a:pt x="26" y="78"/>
                  </a:moveTo>
                  <a:cubicBezTo>
                    <a:pt x="31" y="95"/>
                    <a:pt x="42" y="109"/>
                    <a:pt x="57" y="120"/>
                  </a:cubicBezTo>
                  <a:cubicBezTo>
                    <a:pt x="57" y="120"/>
                    <a:pt x="57" y="120"/>
                    <a:pt x="57" y="120"/>
                  </a:cubicBezTo>
                  <a:cubicBezTo>
                    <a:pt x="64" y="137"/>
                    <a:pt x="76" y="152"/>
                    <a:pt x="93" y="163"/>
                  </a:cubicBezTo>
                  <a:cubicBezTo>
                    <a:pt x="100" y="179"/>
                    <a:pt x="113" y="193"/>
                    <a:pt x="129" y="202"/>
                  </a:cubicBezTo>
                  <a:cubicBezTo>
                    <a:pt x="138" y="217"/>
                    <a:pt x="152" y="230"/>
                    <a:pt x="168" y="238"/>
                  </a:cubicBezTo>
                  <a:cubicBezTo>
                    <a:pt x="178" y="254"/>
                    <a:pt x="192" y="265"/>
                    <a:pt x="210" y="273"/>
                  </a:cubicBezTo>
                  <a:cubicBezTo>
                    <a:pt x="210" y="272"/>
                    <a:pt x="210" y="272"/>
                    <a:pt x="210" y="272"/>
                  </a:cubicBezTo>
                  <a:cubicBezTo>
                    <a:pt x="212" y="276"/>
                    <a:pt x="215" y="279"/>
                    <a:pt x="218" y="282"/>
                  </a:cubicBezTo>
                  <a:cubicBezTo>
                    <a:pt x="218" y="281"/>
                    <a:pt x="218" y="281"/>
                    <a:pt x="218" y="281"/>
                  </a:cubicBezTo>
                  <a:cubicBezTo>
                    <a:pt x="218" y="281"/>
                    <a:pt x="218" y="281"/>
                    <a:pt x="218" y="281"/>
                  </a:cubicBezTo>
                  <a:cubicBezTo>
                    <a:pt x="232" y="262"/>
                    <a:pt x="232" y="262"/>
                    <a:pt x="232" y="262"/>
                  </a:cubicBezTo>
                  <a:cubicBezTo>
                    <a:pt x="233" y="261"/>
                    <a:pt x="233" y="261"/>
                    <a:pt x="233" y="261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5" y="233"/>
                    <a:pt x="255" y="233"/>
                    <a:pt x="255" y="233"/>
                  </a:cubicBezTo>
                  <a:cubicBezTo>
                    <a:pt x="266" y="217"/>
                    <a:pt x="266" y="217"/>
                    <a:pt x="266" y="217"/>
                  </a:cubicBezTo>
                  <a:cubicBezTo>
                    <a:pt x="267" y="217"/>
                    <a:pt x="267" y="217"/>
                    <a:pt x="267" y="217"/>
                  </a:cubicBezTo>
                  <a:cubicBezTo>
                    <a:pt x="267" y="216"/>
                    <a:pt x="267" y="216"/>
                    <a:pt x="267" y="216"/>
                  </a:cubicBezTo>
                  <a:cubicBezTo>
                    <a:pt x="267" y="216"/>
                    <a:pt x="267" y="216"/>
                    <a:pt x="267" y="216"/>
                  </a:cubicBezTo>
                  <a:cubicBezTo>
                    <a:pt x="266" y="215"/>
                    <a:pt x="264" y="213"/>
                    <a:pt x="262" y="212"/>
                  </a:cubicBezTo>
                  <a:cubicBezTo>
                    <a:pt x="256" y="207"/>
                    <a:pt x="248" y="203"/>
                    <a:pt x="240" y="199"/>
                  </a:cubicBezTo>
                  <a:cubicBezTo>
                    <a:pt x="235" y="192"/>
                    <a:pt x="230" y="186"/>
                    <a:pt x="224" y="180"/>
                  </a:cubicBezTo>
                  <a:cubicBezTo>
                    <a:pt x="218" y="175"/>
                    <a:pt x="210" y="170"/>
                    <a:pt x="202" y="167"/>
                  </a:cubicBezTo>
                  <a:cubicBezTo>
                    <a:pt x="198" y="159"/>
                    <a:pt x="193" y="153"/>
                    <a:pt x="188" y="147"/>
                  </a:cubicBezTo>
                  <a:cubicBezTo>
                    <a:pt x="182" y="141"/>
                    <a:pt x="175" y="136"/>
                    <a:pt x="168" y="132"/>
                  </a:cubicBezTo>
                  <a:cubicBezTo>
                    <a:pt x="164" y="125"/>
                    <a:pt x="160" y="118"/>
                    <a:pt x="155" y="112"/>
                  </a:cubicBezTo>
                  <a:cubicBezTo>
                    <a:pt x="149" y="106"/>
                    <a:pt x="142" y="100"/>
                    <a:pt x="135" y="96"/>
                  </a:cubicBezTo>
                  <a:cubicBezTo>
                    <a:pt x="132" y="88"/>
                    <a:pt x="128" y="81"/>
                    <a:pt x="123" y="74"/>
                  </a:cubicBezTo>
                  <a:cubicBezTo>
                    <a:pt x="118" y="68"/>
                    <a:pt x="111" y="62"/>
                    <a:pt x="104" y="57"/>
                  </a:cubicBezTo>
                  <a:cubicBezTo>
                    <a:pt x="101" y="48"/>
                    <a:pt x="98" y="41"/>
                    <a:pt x="93" y="34"/>
                  </a:cubicBezTo>
                  <a:cubicBezTo>
                    <a:pt x="89" y="28"/>
                    <a:pt x="83" y="22"/>
                    <a:pt x="76" y="16"/>
                  </a:cubicBezTo>
                  <a:cubicBezTo>
                    <a:pt x="75" y="10"/>
                    <a:pt x="73" y="5"/>
                    <a:pt x="70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57"/>
                    <a:pt x="14" y="68"/>
                    <a:pt x="26" y="78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50" name="MH_Other_128"/>
            <p:cNvSpPr/>
            <p:nvPr>
              <p:custDataLst>
                <p:tags r:id="rId146"/>
              </p:custDataLst>
            </p:nvPr>
          </p:nvSpPr>
          <p:spPr bwMode="auto">
            <a:xfrm>
              <a:off x="3786690" y="3126108"/>
              <a:ext cx="74624" cy="178165"/>
            </a:xfrm>
            <a:custGeom>
              <a:avLst/>
              <a:gdLst>
                <a:gd name="T0" fmla="*/ 2147483646 w 93"/>
                <a:gd name="T1" fmla="*/ 2147483646 h 222"/>
                <a:gd name="T2" fmla="*/ 2147483646 w 93"/>
                <a:gd name="T3" fmla="*/ 2147483646 h 222"/>
                <a:gd name="T4" fmla="*/ 2147483646 w 93"/>
                <a:gd name="T5" fmla="*/ 2147483646 h 222"/>
                <a:gd name="T6" fmla="*/ 2147483646 w 93"/>
                <a:gd name="T7" fmla="*/ 2147483646 h 222"/>
                <a:gd name="T8" fmla="*/ 0 w 93"/>
                <a:gd name="T9" fmla="*/ 0 h 222"/>
                <a:gd name="T10" fmla="*/ 588376722 w 93"/>
                <a:gd name="T11" fmla="*/ 1795687324 h 222"/>
                <a:gd name="T12" fmla="*/ 2147483646 w 93"/>
                <a:gd name="T13" fmla="*/ 2147483646 h 222"/>
                <a:gd name="T14" fmla="*/ 2147483646 w 93"/>
                <a:gd name="T15" fmla="*/ 2147483646 h 222"/>
                <a:gd name="T16" fmla="*/ 2147483646 w 93"/>
                <a:gd name="T17" fmla="*/ 2147483646 h 222"/>
                <a:gd name="T18" fmla="*/ 2147483646 w 93"/>
                <a:gd name="T19" fmla="*/ 2147483646 h 222"/>
                <a:gd name="T20" fmla="*/ 2147483646 w 93"/>
                <a:gd name="T21" fmla="*/ 2147483646 h 222"/>
                <a:gd name="T22" fmla="*/ 2147483646 w 93"/>
                <a:gd name="T23" fmla="*/ 2147483646 h 222"/>
                <a:gd name="T24" fmla="*/ 2147483646 w 93"/>
                <a:gd name="T25" fmla="*/ 2147483646 h 222"/>
                <a:gd name="T26" fmla="*/ 2147483646 w 93"/>
                <a:gd name="T27" fmla="*/ 2147483646 h 222"/>
                <a:gd name="T28" fmla="*/ 2147483646 w 93"/>
                <a:gd name="T29" fmla="*/ 2147483646 h 222"/>
                <a:gd name="T30" fmla="*/ 2147483646 w 93"/>
                <a:gd name="T31" fmla="*/ 2147483646 h 22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3" h="222">
                  <a:moveTo>
                    <a:pt x="44" y="157"/>
                  </a:moveTo>
                  <a:cubicBezTo>
                    <a:pt x="38" y="126"/>
                    <a:pt x="38" y="112"/>
                    <a:pt x="37" y="112"/>
                  </a:cubicBezTo>
                  <a:cubicBezTo>
                    <a:pt x="38" y="112"/>
                    <a:pt x="36" y="99"/>
                    <a:pt x="33" y="68"/>
                  </a:cubicBezTo>
                  <a:cubicBezTo>
                    <a:pt x="32" y="48"/>
                    <a:pt x="27" y="32"/>
                    <a:pt x="17" y="18"/>
                  </a:cubicBezTo>
                  <a:cubicBezTo>
                    <a:pt x="13" y="12"/>
                    <a:pt x="7" y="6"/>
                    <a:pt x="0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1" y="20"/>
                    <a:pt x="30" y="40"/>
                    <a:pt x="32" y="68"/>
                  </a:cubicBezTo>
                  <a:cubicBezTo>
                    <a:pt x="35" y="99"/>
                    <a:pt x="36" y="112"/>
                    <a:pt x="36" y="112"/>
                  </a:cubicBezTo>
                  <a:cubicBezTo>
                    <a:pt x="36" y="112"/>
                    <a:pt x="37" y="126"/>
                    <a:pt x="43" y="157"/>
                  </a:cubicBezTo>
                  <a:cubicBezTo>
                    <a:pt x="45" y="167"/>
                    <a:pt x="48" y="176"/>
                    <a:pt x="52" y="184"/>
                  </a:cubicBezTo>
                  <a:cubicBezTo>
                    <a:pt x="54" y="185"/>
                    <a:pt x="54" y="185"/>
                    <a:pt x="54" y="185"/>
                  </a:cubicBezTo>
                  <a:cubicBezTo>
                    <a:pt x="53" y="186"/>
                    <a:pt x="53" y="186"/>
                    <a:pt x="53" y="186"/>
                  </a:cubicBezTo>
                  <a:cubicBezTo>
                    <a:pt x="53" y="186"/>
                    <a:pt x="53" y="186"/>
                    <a:pt x="53" y="186"/>
                  </a:cubicBezTo>
                  <a:cubicBezTo>
                    <a:pt x="62" y="202"/>
                    <a:pt x="76" y="214"/>
                    <a:pt x="93" y="222"/>
                  </a:cubicBezTo>
                  <a:cubicBezTo>
                    <a:pt x="92" y="221"/>
                    <a:pt x="92" y="221"/>
                    <a:pt x="92" y="221"/>
                  </a:cubicBezTo>
                  <a:cubicBezTo>
                    <a:pt x="66" y="208"/>
                    <a:pt x="50" y="187"/>
                    <a:pt x="44" y="157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51" name="MH_Other_129"/>
            <p:cNvSpPr/>
            <p:nvPr>
              <p:custDataLst>
                <p:tags r:id="rId147"/>
              </p:custDataLst>
            </p:nvPr>
          </p:nvSpPr>
          <p:spPr bwMode="auto">
            <a:xfrm>
              <a:off x="3780598" y="3114029"/>
              <a:ext cx="48734" cy="161556"/>
            </a:xfrm>
            <a:custGeom>
              <a:avLst/>
              <a:gdLst>
                <a:gd name="T0" fmla="*/ 602866460 w 60"/>
                <a:gd name="T1" fmla="*/ 0 h 202"/>
                <a:gd name="T2" fmla="*/ 0 w 60"/>
                <a:gd name="T3" fmla="*/ 594690363 h 202"/>
                <a:gd name="T4" fmla="*/ 2147483646 w 60"/>
                <a:gd name="T5" fmla="*/ 2147483646 h 202"/>
                <a:gd name="T6" fmla="*/ 2147483646 w 60"/>
                <a:gd name="T7" fmla="*/ 2147483646 h 202"/>
                <a:gd name="T8" fmla="*/ 2147483646 w 60"/>
                <a:gd name="T9" fmla="*/ 2147483646 h 202"/>
                <a:gd name="T10" fmla="*/ 2147483646 w 60"/>
                <a:gd name="T11" fmla="*/ 2147483646 h 202"/>
                <a:gd name="T12" fmla="*/ 2147483646 w 60"/>
                <a:gd name="T13" fmla="*/ 2147483646 h 202"/>
                <a:gd name="T14" fmla="*/ 2147483646 w 60"/>
                <a:gd name="T15" fmla="*/ 2147483646 h 202"/>
                <a:gd name="T16" fmla="*/ 2147483646 w 60"/>
                <a:gd name="T17" fmla="*/ 2147483646 h 202"/>
                <a:gd name="T18" fmla="*/ 2147483646 w 60"/>
                <a:gd name="T19" fmla="*/ 2147483646 h 202"/>
                <a:gd name="T20" fmla="*/ 2147483646 w 60"/>
                <a:gd name="T21" fmla="*/ 2147483646 h 202"/>
                <a:gd name="T22" fmla="*/ 2147483646 w 60"/>
                <a:gd name="T23" fmla="*/ 2147483646 h 202"/>
                <a:gd name="T24" fmla="*/ 2147483646 w 60"/>
                <a:gd name="T25" fmla="*/ 2147483646 h 202"/>
                <a:gd name="T26" fmla="*/ 2147483646 w 60"/>
                <a:gd name="T27" fmla="*/ 2147483646 h 202"/>
                <a:gd name="T28" fmla="*/ 2147483646 w 60"/>
                <a:gd name="T29" fmla="*/ 2147483646 h 202"/>
                <a:gd name="T30" fmla="*/ 2147483646 w 60"/>
                <a:gd name="T31" fmla="*/ 2147483646 h 202"/>
                <a:gd name="T32" fmla="*/ 2147483646 w 60"/>
                <a:gd name="T33" fmla="*/ 2147483646 h 202"/>
                <a:gd name="T34" fmla="*/ 602866460 w 60"/>
                <a:gd name="T35" fmla="*/ 0 h 2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0" h="202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7" y="13"/>
                    <a:pt x="10" y="28"/>
                    <a:pt x="10" y="45"/>
                  </a:cubicBezTo>
                  <a:cubicBezTo>
                    <a:pt x="11" y="76"/>
                    <a:pt x="12" y="89"/>
                    <a:pt x="11" y="89"/>
                  </a:cubicBezTo>
                  <a:cubicBezTo>
                    <a:pt x="12" y="89"/>
                    <a:pt x="11" y="103"/>
                    <a:pt x="16" y="134"/>
                  </a:cubicBezTo>
                  <a:cubicBezTo>
                    <a:pt x="17" y="144"/>
                    <a:pt x="19" y="153"/>
                    <a:pt x="23" y="161"/>
                  </a:cubicBezTo>
                  <a:cubicBezTo>
                    <a:pt x="23" y="161"/>
                    <a:pt x="23" y="161"/>
                    <a:pt x="24" y="161"/>
                  </a:cubicBezTo>
                  <a:cubicBezTo>
                    <a:pt x="23" y="162"/>
                    <a:pt x="23" y="162"/>
                    <a:pt x="23" y="162"/>
                  </a:cubicBezTo>
                  <a:cubicBezTo>
                    <a:pt x="31" y="179"/>
                    <a:pt x="43" y="192"/>
                    <a:pt x="60" y="202"/>
                  </a:cubicBezTo>
                  <a:cubicBezTo>
                    <a:pt x="59" y="200"/>
                    <a:pt x="59" y="200"/>
                    <a:pt x="59" y="200"/>
                  </a:cubicBezTo>
                  <a:cubicBezTo>
                    <a:pt x="35" y="185"/>
                    <a:pt x="21" y="164"/>
                    <a:pt x="17" y="134"/>
                  </a:cubicBezTo>
                  <a:cubicBezTo>
                    <a:pt x="13" y="103"/>
                    <a:pt x="13" y="89"/>
                    <a:pt x="13" y="89"/>
                  </a:cubicBezTo>
                  <a:cubicBezTo>
                    <a:pt x="13" y="89"/>
                    <a:pt x="12" y="76"/>
                    <a:pt x="11" y="45"/>
                  </a:cubicBezTo>
                  <a:cubicBezTo>
                    <a:pt x="11" y="35"/>
                    <a:pt x="10" y="27"/>
                    <a:pt x="8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0"/>
                    <a:pt x="4" y="5"/>
                    <a:pt x="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52" name="MH_Other_130"/>
            <p:cNvSpPr/>
            <p:nvPr>
              <p:custDataLst>
                <p:tags r:id="rId148"/>
              </p:custDataLst>
            </p:nvPr>
          </p:nvSpPr>
          <p:spPr bwMode="auto">
            <a:xfrm>
              <a:off x="3786690" y="3126109"/>
              <a:ext cx="1523" cy="3019"/>
            </a:xfrm>
            <a:custGeom>
              <a:avLst/>
              <a:gdLst>
                <a:gd name="T0" fmla="*/ 0 w 3"/>
                <a:gd name="T1" fmla="*/ 146271796 h 7"/>
                <a:gd name="T2" fmla="*/ 298966937 w 3"/>
                <a:gd name="T3" fmla="*/ 512054475 h 7"/>
                <a:gd name="T4" fmla="*/ 0 w 3"/>
                <a:gd name="T5" fmla="*/ 0 h 7"/>
                <a:gd name="T6" fmla="*/ 0 w 3"/>
                <a:gd name="T7" fmla="*/ 0 h 7"/>
                <a:gd name="T8" fmla="*/ 0 w 3"/>
                <a:gd name="T9" fmla="*/ 14627179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7">
                  <a:moveTo>
                    <a:pt x="0" y="2"/>
                  </a:moveTo>
                  <a:lnTo>
                    <a:pt x="3" y="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53" name="MH_Other_131"/>
            <p:cNvSpPr/>
            <p:nvPr>
              <p:custDataLst>
                <p:tags r:id="rId149"/>
              </p:custDataLst>
            </p:nvPr>
          </p:nvSpPr>
          <p:spPr bwMode="auto">
            <a:xfrm>
              <a:off x="3827811" y="3274075"/>
              <a:ext cx="3046" cy="1510"/>
            </a:xfrm>
            <a:custGeom>
              <a:avLst/>
              <a:gdLst>
                <a:gd name="T0" fmla="*/ 716934050 w 5"/>
                <a:gd name="T1" fmla="*/ 107627970 h 5"/>
                <a:gd name="T2" fmla="*/ 0 w 5"/>
                <a:gd name="T3" fmla="*/ 0 h 5"/>
                <a:gd name="T4" fmla="*/ 430241075 w 5"/>
                <a:gd name="T5" fmla="*/ 179346497 h 5"/>
                <a:gd name="T6" fmla="*/ 430241075 w 5"/>
                <a:gd name="T7" fmla="*/ 179346497 h 5"/>
                <a:gd name="T8" fmla="*/ 716934050 w 5"/>
                <a:gd name="T9" fmla="*/ 10762797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5">
                  <a:moveTo>
                    <a:pt x="5" y="3"/>
                  </a:moveTo>
                  <a:lnTo>
                    <a:pt x="0" y="0"/>
                  </a:lnTo>
                  <a:lnTo>
                    <a:pt x="3" y="5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54" name="MH_Other_132"/>
            <p:cNvSpPr/>
            <p:nvPr>
              <p:custDataLst>
                <p:tags r:id="rId150"/>
              </p:custDataLst>
            </p:nvPr>
          </p:nvSpPr>
          <p:spPr bwMode="auto">
            <a:xfrm>
              <a:off x="3765369" y="3123089"/>
              <a:ext cx="35028" cy="120789"/>
            </a:xfrm>
            <a:custGeom>
              <a:avLst/>
              <a:gdLst>
                <a:gd name="T0" fmla="*/ 2147483646 w 44"/>
                <a:gd name="T1" fmla="*/ 2147483646 h 152"/>
                <a:gd name="T2" fmla="*/ 1157597364 w 44"/>
                <a:gd name="T3" fmla="*/ 2147483646 h 152"/>
                <a:gd name="T4" fmla="*/ 1736051247 w 44"/>
                <a:gd name="T5" fmla="*/ 0 h 152"/>
                <a:gd name="T6" fmla="*/ 1157597364 w 44"/>
                <a:gd name="T7" fmla="*/ 587803625 h 152"/>
                <a:gd name="T8" fmla="*/ 578453883 w 44"/>
                <a:gd name="T9" fmla="*/ 2147483646 h 152"/>
                <a:gd name="T10" fmla="*/ 1157597364 w 44"/>
                <a:gd name="T11" fmla="*/ 2147483646 h 152"/>
                <a:gd name="T12" fmla="*/ 2147483646 w 44"/>
                <a:gd name="T13" fmla="*/ 2147483646 h 152"/>
                <a:gd name="T14" fmla="*/ 2147483646 w 44"/>
                <a:gd name="T15" fmla="*/ 2147483646 h 152"/>
                <a:gd name="T16" fmla="*/ 2147483646 w 44"/>
                <a:gd name="T17" fmla="*/ 2147483646 h 152"/>
                <a:gd name="T18" fmla="*/ 2147483646 w 44"/>
                <a:gd name="T19" fmla="*/ 2147483646 h 152"/>
                <a:gd name="T20" fmla="*/ 2147483646 w 44"/>
                <a:gd name="T21" fmla="*/ 2147483646 h 152"/>
                <a:gd name="T22" fmla="*/ 2147483646 w 44"/>
                <a:gd name="T23" fmla="*/ 2147483646 h 152"/>
                <a:gd name="T24" fmla="*/ 2147483646 w 44"/>
                <a:gd name="T25" fmla="*/ 2147483646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4" h="152">
                  <a:moveTo>
                    <a:pt x="4" y="81"/>
                  </a:moveTo>
                  <a:cubicBezTo>
                    <a:pt x="1" y="49"/>
                    <a:pt x="2" y="36"/>
                    <a:pt x="2" y="36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0" y="49"/>
                    <a:pt x="2" y="81"/>
                  </a:cubicBezTo>
                  <a:cubicBezTo>
                    <a:pt x="3" y="91"/>
                    <a:pt x="5" y="100"/>
                    <a:pt x="8" y="108"/>
                  </a:cubicBezTo>
                  <a:cubicBezTo>
                    <a:pt x="8" y="108"/>
                    <a:pt x="8" y="108"/>
                    <a:pt x="9" y="108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15" y="126"/>
                    <a:pt x="28" y="141"/>
                    <a:pt x="44" y="152"/>
                  </a:cubicBezTo>
                  <a:cubicBezTo>
                    <a:pt x="43" y="151"/>
                    <a:pt x="43" y="151"/>
                    <a:pt x="43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19" y="134"/>
                    <a:pt x="6" y="111"/>
                    <a:pt x="4" y="8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55" name="MH_Other_133"/>
            <p:cNvSpPr/>
            <p:nvPr>
              <p:custDataLst>
                <p:tags r:id="rId151"/>
              </p:custDataLst>
            </p:nvPr>
          </p:nvSpPr>
          <p:spPr bwMode="auto">
            <a:xfrm>
              <a:off x="3798873" y="3242369"/>
              <a:ext cx="1523" cy="1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790702559 h 1"/>
                <a:gd name="T4" fmla="*/ 1792959984 w 1"/>
                <a:gd name="T5" fmla="*/ 0 h 1"/>
                <a:gd name="T6" fmla="*/ 0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56" name="MH_Other_134"/>
            <p:cNvSpPr/>
            <p:nvPr>
              <p:custDataLst>
                <p:tags r:id="rId152"/>
              </p:custDataLst>
            </p:nvPr>
          </p:nvSpPr>
          <p:spPr bwMode="auto">
            <a:xfrm>
              <a:off x="3742525" y="3138187"/>
              <a:ext cx="28935" cy="70965"/>
            </a:xfrm>
            <a:custGeom>
              <a:avLst/>
              <a:gdLst>
                <a:gd name="T0" fmla="*/ 588948239 w 36"/>
                <a:gd name="T1" fmla="*/ 2147483646 h 90"/>
                <a:gd name="T2" fmla="*/ 588948239 w 36"/>
                <a:gd name="T3" fmla="*/ 0 h 90"/>
                <a:gd name="T4" fmla="*/ 0 w 36"/>
                <a:gd name="T5" fmla="*/ 578016134 h 90"/>
                <a:gd name="T6" fmla="*/ 0 w 36"/>
                <a:gd name="T7" fmla="*/ 2147483646 h 90"/>
                <a:gd name="T8" fmla="*/ 2147483646 w 36"/>
                <a:gd name="T9" fmla="*/ 2147483646 h 90"/>
                <a:gd name="T10" fmla="*/ 2147483646 w 36"/>
                <a:gd name="T11" fmla="*/ 2147483646 h 90"/>
                <a:gd name="T12" fmla="*/ 2147483646 w 36"/>
                <a:gd name="T13" fmla="*/ 2147483646 h 90"/>
                <a:gd name="T14" fmla="*/ 2147483646 w 36"/>
                <a:gd name="T15" fmla="*/ 2147483646 h 90"/>
                <a:gd name="T16" fmla="*/ 2147483646 w 36"/>
                <a:gd name="T17" fmla="*/ 2147483646 h 90"/>
                <a:gd name="T18" fmla="*/ 2147483646 w 36"/>
                <a:gd name="T19" fmla="*/ 2147483646 h 90"/>
                <a:gd name="T20" fmla="*/ 588948239 w 36"/>
                <a:gd name="T21" fmla="*/ 2147483646 h 9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6" h="90">
                  <a:moveTo>
                    <a:pt x="1" y="18"/>
                  </a:moveTo>
                  <a:cubicBezTo>
                    <a:pt x="1" y="11"/>
                    <a:pt x="1" y="5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6"/>
                    <a:pt x="0" y="11"/>
                    <a:pt x="0" y="18"/>
                  </a:cubicBezTo>
                  <a:cubicBezTo>
                    <a:pt x="0" y="28"/>
                    <a:pt x="1" y="37"/>
                    <a:pt x="4" y="46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10" y="65"/>
                    <a:pt x="21" y="79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13" y="71"/>
                    <a:pt x="1" y="48"/>
                    <a:pt x="1" y="18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57" name="MH_Other_135"/>
            <p:cNvSpPr/>
            <p:nvPr>
              <p:custDataLst>
                <p:tags r:id="rId153"/>
              </p:custDataLst>
            </p:nvPr>
          </p:nvSpPr>
          <p:spPr bwMode="auto">
            <a:xfrm>
              <a:off x="3771462" y="3209152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067 h 1"/>
                <a:gd name="T4" fmla="*/ 1067 w 1"/>
                <a:gd name="T5" fmla="*/ 0 h 1"/>
                <a:gd name="T6" fmla="*/ 0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58" name="MH_Other_136"/>
            <p:cNvSpPr/>
            <p:nvPr>
              <p:custDataLst>
                <p:tags r:id="rId154"/>
              </p:custDataLst>
            </p:nvPr>
          </p:nvSpPr>
          <p:spPr bwMode="auto">
            <a:xfrm>
              <a:off x="3725773" y="3148757"/>
              <a:ext cx="19798" cy="27177"/>
            </a:xfrm>
            <a:custGeom>
              <a:avLst/>
              <a:gdLst>
                <a:gd name="T0" fmla="*/ 534298770 w 26"/>
                <a:gd name="T1" fmla="*/ 0 h 35"/>
                <a:gd name="T2" fmla="*/ 534298770 w 26"/>
                <a:gd name="T3" fmla="*/ 0 h 35"/>
                <a:gd name="T4" fmla="*/ 0 w 26"/>
                <a:gd name="T5" fmla="*/ 0 h 35"/>
                <a:gd name="T6" fmla="*/ 2147483646 w 26"/>
                <a:gd name="T7" fmla="*/ 2147483646 h 35"/>
                <a:gd name="T8" fmla="*/ 2147483646 w 26"/>
                <a:gd name="T9" fmla="*/ 2147483646 h 35"/>
                <a:gd name="T10" fmla="*/ 534298770 w 26"/>
                <a:gd name="T11" fmla="*/ 0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35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4"/>
                    <a:pt x="14" y="25"/>
                    <a:pt x="26" y="35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14" y="23"/>
                    <a:pt x="6" y="12"/>
                    <a:pt x="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59" name="MH_Other_137"/>
            <p:cNvSpPr/>
            <p:nvPr>
              <p:custDataLst>
                <p:tags r:id="rId155"/>
              </p:custDataLst>
            </p:nvPr>
          </p:nvSpPr>
          <p:spPr bwMode="auto">
            <a:xfrm>
              <a:off x="3745573" y="3174424"/>
              <a:ext cx="1523" cy="1510"/>
            </a:xfrm>
            <a:custGeom>
              <a:avLst/>
              <a:gdLst>
                <a:gd name="T0" fmla="*/ 223838018 w 4"/>
                <a:gd name="T1" fmla="*/ 112059999 h 4"/>
                <a:gd name="T2" fmla="*/ 0 w 4"/>
                <a:gd name="T3" fmla="*/ 0 h 4"/>
                <a:gd name="T4" fmla="*/ 111918811 w 4"/>
                <a:gd name="T5" fmla="*/ 224119998 h 4"/>
                <a:gd name="T6" fmla="*/ 223838018 w 4"/>
                <a:gd name="T7" fmla="*/ 112059999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60" name="MH_Other_138"/>
            <p:cNvSpPr/>
            <p:nvPr>
              <p:custDataLst>
                <p:tags r:id="rId156"/>
              </p:custDataLst>
            </p:nvPr>
          </p:nvSpPr>
          <p:spPr bwMode="auto">
            <a:xfrm>
              <a:off x="3919187" y="3272567"/>
              <a:ext cx="21321" cy="15098"/>
            </a:xfrm>
            <a:custGeom>
              <a:avLst/>
              <a:gdLst>
                <a:gd name="T0" fmla="*/ 2147483646 w 27"/>
                <a:gd name="T1" fmla="*/ 2147483646 h 18"/>
                <a:gd name="T2" fmla="*/ 2147483646 w 27"/>
                <a:gd name="T3" fmla="*/ 2147483646 h 18"/>
                <a:gd name="T4" fmla="*/ 2147483646 w 27"/>
                <a:gd name="T5" fmla="*/ 2147483646 h 18"/>
                <a:gd name="T6" fmla="*/ 2147483646 w 27"/>
                <a:gd name="T7" fmla="*/ 2147483646 h 18"/>
                <a:gd name="T8" fmla="*/ 2147483646 w 27"/>
                <a:gd name="T9" fmla="*/ 2147483646 h 18"/>
                <a:gd name="T10" fmla="*/ 0 w 27"/>
                <a:gd name="T11" fmla="*/ 0 h 18"/>
                <a:gd name="T12" fmla="*/ 571194024 w 27"/>
                <a:gd name="T13" fmla="*/ 645595681 h 18"/>
                <a:gd name="T14" fmla="*/ 571194024 w 27"/>
                <a:gd name="T15" fmla="*/ 1290413486 h 18"/>
                <a:gd name="T16" fmla="*/ 2147483646 w 27"/>
                <a:gd name="T17" fmla="*/ 214748364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18">
                  <a:moveTo>
                    <a:pt x="26" y="1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6" y="16"/>
                    <a:pt x="24" y="14"/>
                    <a:pt x="22" y="13"/>
                  </a:cubicBezTo>
                  <a:cubicBezTo>
                    <a:pt x="16" y="8"/>
                    <a:pt x="8" y="4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1" y="6"/>
                    <a:pt x="19" y="12"/>
                    <a:pt x="26" y="18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61" name="MH_Other_139"/>
            <p:cNvSpPr/>
            <p:nvPr>
              <p:custDataLst>
                <p:tags r:id="rId157"/>
              </p:custDataLst>
            </p:nvPr>
          </p:nvSpPr>
          <p:spPr bwMode="auto">
            <a:xfrm>
              <a:off x="3888728" y="3246897"/>
              <a:ext cx="42642" cy="54356"/>
            </a:xfrm>
            <a:custGeom>
              <a:avLst/>
              <a:gdLst>
                <a:gd name="T0" fmla="*/ 2147483646 w 53"/>
                <a:gd name="T1" fmla="*/ 2147483646 h 67"/>
                <a:gd name="T2" fmla="*/ 2147483646 w 53"/>
                <a:gd name="T3" fmla="*/ 2147483646 h 67"/>
                <a:gd name="T4" fmla="*/ 2147483646 w 53"/>
                <a:gd name="T5" fmla="*/ 2147483646 h 67"/>
                <a:gd name="T6" fmla="*/ 2147483646 w 53"/>
                <a:gd name="T7" fmla="*/ 2147483646 h 67"/>
                <a:gd name="T8" fmla="*/ 2147483646 w 53"/>
                <a:gd name="T9" fmla="*/ 2147483646 h 67"/>
                <a:gd name="T10" fmla="*/ 2147483646 w 53"/>
                <a:gd name="T11" fmla="*/ 2147483646 h 67"/>
                <a:gd name="T12" fmla="*/ 2147483646 w 53"/>
                <a:gd name="T13" fmla="*/ 2147483646 h 67"/>
                <a:gd name="T14" fmla="*/ 2147483646 w 53"/>
                <a:gd name="T15" fmla="*/ 2147483646 h 67"/>
                <a:gd name="T16" fmla="*/ 0 w 53"/>
                <a:gd name="T17" fmla="*/ 0 h 67"/>
                <a:gd name="T18" fmla="*/ 594358562 w 53"/>
                <a:gd name="T19" fmla="*/ 614080162 h 67"/>
                <a:gd name="T20" fmla="*/ 1188717125 w 53"/>
                <a:gd name="T21" fmla="*/ 614080162 h 67"/>
                <a:gd name="T22" fmla="*/ 2147483646 w 53"/>
                <a:gd name="T23" fmla="*/ 2147483646 h 6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3" h="67">
                  <a:moveTo>
                    <a:pt x="49" y="58"/>
                  </a:moveTo>
                  <a:cubicBezTo>
                    <a:pt x="52" y="67"/>
                    <a:pt x="52" y="67"/>
                    <a:pt x="52" y="67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47" y="49"/>
                    <a:pt x="43" y="41"/>
                    <a:pt x="39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4" y="26"/>
                    <a:pt x="28" y="19"/>
                    <a:pt x="22" y="13"/>
                  </a:cubicBezTo>
                  <a:cubicBezTo>
                    <a:pt x="16" y="8"/>
                    <a:pt x="8" y="3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5" y="13"/>
                    <a:pt x="39" y="31"/>
                    <a:pt x="49" y="58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62" name="MH_Other_140"/>
            <p:cNvSpPr/>
            <p:nvPr>
              <p:custDataLst>
                <p:tags r:id="rId158"/>
              </p:custDataLst>
            </p:nvPr>
          </p:nvSpPr>
          <p:spPr bwMode="auto">
            <a:xfrm>
              <a:off x="3919186" y="3274075"/>
              <a:ext cx="0" cy="0"/>
            </a:xfrm>
            <a:custGeom>
              <a:avLst/>
              <a:gdLst>
                <a:gd name="T0" fmla="*/ 1067 w 1"/>
                <a:gd name="T1" fmla="*/ 1067 h 1"/>
                <a:gd name="T2" fmla="*/ 1067 w 1"/>
                <a:gd name="T3" fmla="*/ 0 h 1"/>
                <a:gd name="T4" fmla="*/ 0 w 1"/>
                <a:gd name="T5" fmla="*/ 1067 h 1"/>
                <a:gd name="T6" fmla="*/ 1067 w 1"/>
                <a:gd name="T7" fmla="*/ 1067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63" name="MH_Other_141"/>
            <p:cNvSpPr/>
            <p:nvPr>
              <p:custDataLst>
                <p:tags r:id="rId159"/>
              </p:custDataLst>
            </p:nvPr>
          </p:nvSpPr>
          <p:spPr bwMode="auto">
            <a:xfrm>
              <a:off x="3861316" y="3219720"/>
              <a:ext cx="51780" cy="104182"/>
            </a:xfrm>
            <a:custGeom>
              <a:avLst/>
              <a:gdLst>
                <a:gd name="T0" fmla="*/ 2147483646 w 65"/>
                <a:gd name="T1" fmla="*/ 2147483646 h 130"/>
                <a:gd name="T2" fmla="*/ 2147483646 w 65"/>
                <a:gd name="T3" fmla="*/ 2147483646 h 130"/>
                <a:gd name="T4" fmla="*/ 2147483646 w 65"/>
                <a:gd name="T5" fmla="*/ 2147483646 h 130"/>
                <a:gd name="T6" fmla="*/ 2147483646 w 65"/>
                <a:gd name="T7" fmla="*/ 2147483646 h 130"/>
                <a:gd name="T8" fmla="*/ 2147483646 w 65"/>
                <a:gd name="T9" fmla="*/ 2147483646 h 130"/>
                <a:gd name="T10" fmla="*/ 2147483646 w 65"/>
                <a:gd name="T11" fmla="*/ 2147483646 h 130"/>
                <a:gd name="T12" fmla="*/ 2147483646 w 65"/>
                <a:gd name="T13" fmla="*/ 2147483646 h 130"/>
                <a:gd name="T14" fmla="*/ 2147483646 w 65"/>
                <a:gd name="T15" fmla="*/ 2147483646 h 130"/>
                <a:gd name="T16" fmla="*/ 2147483646 w 65"/>
                <a:gd name="T17" fmla="*/ 2147483646 h 130"/>
                <a:gd name="T18" fmla="*/ 2147483646 w 65"/>
                <a:gd name="T19" fmla="*/ 2147483646 h 130"/>
                <a:gd name="T20" fmla="*/ 0 w 65"/>
                <a:gd name="T21" fmla="*/ 0 h 130"/>
                <a:gd name="T22" fmla="*/ 580591637 w 65"/>
                <a:gd name="T23" fmla="*/ 1196307471 h 130"/>
                <a:gd name="T24" fmla="*/ 2147483646 w 65"/>
                <a:gd name="T25" fmla="*/ 2147483646 h 1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5" h="130">
                  <a:moveTo>
                    <a:pt x="43" y="61"/>
                  </a:moveTo>
                  <a:cubicBezTo>
                    <a:pt x="52" y="90"/>
                    <a:pt x="56" y="103"/>
                    <a:pt x="56" y="104"/>
                  </a:cubicBezTo>
                  <a:cubicBezTo>
                    <a:pt x="56" y="104"/>
                    <a:pt x="58" y="112"/>
                    <a:pt x="64" y="130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59" y="111"/>
                    <a:pt x="57" y="103"/>
                    <a:pt x="57" y="103"/>
                  </a:cubicBezTo>
                  <a:cubicBezTo>
                    <a:pt x="57" y="103"/>
                    <a:pt x="53" y="90"/>
                    <a:pt x="45" y="61"/>
                  </a:cubicBezTo>
                  <a:cubicBezTo>
                    <a:pt x="42" y="52"/>
                    <a:pt x="39" y="44"/>
                    <a:pt x="36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1" y="28"/>
                    <a:pt x="26" y="21"/>
                    <a:pt x="20" y="15"/>
                  </a:cubicBezTo>
                  <a:cubicBezTo>
                    <a:pt x="14" y="9"/>
                    <a:pt x="7" y="4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3" y="15"/>
                    <a:pt x="36" y="33"/>
                    <a:pt x="43" y="6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64" name="MH_Other_142"/>
            <p:cNvSpPr/>
            <p:nvPr>
              <p:custDataLst>
                <p:tags r:id="rId160"/>
              </p:custDataLst>
            </p:nvPr>
          </p:nvSpPr>
          <p:spPr bwMode="auto">
            <a:xfrm>
              <a:off x="3888728" y="3248408"/>
              <a:ext cx="1523" cy="0"/>
            </a:xfrm>
            <a:custGeom>
              <a:avLst/>
              <a:gdLst>
                <a:gd name="T0" fmla="*/ 1790702559 w 1"/>
                <a:gd name="T1" fmla="*/ 0 w 1"/>
                <a:gd name="T2" fmla="*/ 0 w 1"/>
                <a:gd name="T3" fmla="*/ 1790702559 w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65" name="MH_Other_143"/>
            <p:cNvSpPr/>
            <p:nvPr>
              <p:custDataLst>
                <p:tags r:id="rId161"/>
              </p:custDataLst>
            </p:nvPr>
          </p:nvSpPr>
          <p:spPr bwMode="auto">
            <a:xfrm>
              <a:off x="3833902" y="3189523"/>
              <a:ext cx="67009" cy="149477"/>
            </a:xfrm>
            <a:custGeom>
              <a:avLst/>
              <a:gdLst>
                <a:gd name="T0" fmla="*/ 2147483646 w 83"/>
                <a:gd name="T1" fmla="*/ 2147483646 h 187"/>
                <a:gd name="T2" fmla="*/ 2147483646 w 83"/>
                <a:gd name="T3" fmla="*/ 2147483646 h 187"/>
                <a:gd name="T4" fmla="*/ 2147483646 w 83"/>
                <a:gd name="T5" fmla="*/ 2147483646 h 187"/>
                <a:gd name="T6" fmla="*/ 2147483646 w 83"/>
                <a:gd name="T7" fmla="*/ 2147483646 h 187"/>
                <a:gd name="T8" fmla="*/ 2147483646 w 83"/>
                <a:gd name="T9" fmla="*/ 2147483646 h 187"/>
                <a:gd name="T10" fmla="*/ 2147483646 w 83"/>
                <a:gd name="T11" fmla="*/ 2147483646 h 187"/>
                <a:gd name="T12" fmla="*/ 2147483646 w 83"/>
                <a:gd name="T13" fmla="*/ 2147483646 h 187"/>
                <a:gd name="T14" fmla="*/ 2147483646 w 83"/>
                <a:gd name="T15" fmla="*/ 2147483646 h 187"/>
                <a:gd name="T16" fmla="*/ 2147483646 w 83"/>
                <a:gd name="T17" fmla="*/ 2147483646 h 187"/>
                <a:gd name="T18" fmla="*/ 2147483646 w 83"/>
                <a:gd name="T19" fmla="*/ 2147483646 h 187"/>
                <a:gd name="T20" fmla="*/ 2147483646 w 83"/>
                <a:gd name="T21" fmla="*/ 2147483646 h 187"/>
                <a:gd name="T22" fmla="*/ 2147483646 w 83"/>
                <a:gd name="T23" fmla="*/ 2147483646 h 187"/>
                <a:gd name="T24" fmla="*/ 2147483646 w 83"/>
                <a:gd name="T25" fmla="*/ 2147483646 h 187"/>
                <a:gd name="T26" fmla="*/ 2147483646 w 83"/>
                <a:gd name="T27" fmla="*/ 2147483646 h 187"/>
                <a:gd name="T28" fmla="*/ 2147483646 w 83"/>
                <a:gd name="T29" fmla="*/ 2147483646 h 187"/>
                <a:gd name="T30" fmla="*/ 2147483646 w 83"/>
                <a:gd name="T31" fmla="*/ 2147483646 h 187"/>
                <a:gd name="T32" fmla="*/ 2147483646 w 83"/>
                <a:gd name="T33" fmla="*/ 2147483646 h 187"/>
                <a:gd name="T34" fmla="*/ 0 w 83"/>
                <a:gd name="T35" fmla="*/ 0 h 187"/>
                <a:gd name="T36" fmla="*/ 0 w 83"/>
                <a:gd name="T37" fmla="*/ 1187367305 h 187"/>
                <a:gd name="T38" fmla="*/ 594916658 w 83"/>
                <a:gd name="T39" fmla="*/ 1780697972 h 187"/>
                <a:gd name="T40" fmla="*/ 2147483646 w 83"/>
                <a:gd name="T41" fmla="*/ 2147483646 h 18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3" h="187">
                  <a:moveTo>
                    <a:pt x="41" y="65"/>
                  </a:moveTo>
                  <a:cubicBezTo>
                    <a:pt x="47" y="95"/>
                    <a:pt x="50" y="108"/>
                    <a:pt x="50" y="108"/>
                  </a:cubicBezTo>
                  <a:cubicBezTo>
                    <a:pt x="50" y="108"/>
                    <a:pt x="53" y="121"/>
                    <a:pt x="62" y="152"/>
                  </a:cubicBezTo>
                  <a:cubicBezTo>
                    <a:pt x="65" y="161"/>
                    <a:pt x="69" y="169"/>
                    <a:pt x="74" y="176"/>
                  </a:cubicBezTo>
                  <a:cubicBezTo>
                    <a:pt x="75" y="176"/>
                    <a:pt x="75" y="176"/>
                    <a:pt x="75" y="177"/>
                  </a:cubicBezTo>
                  <a:cubicBezTo>
                    <a:pt x="75" y="177"/>
                    <a:pt x="75" y="177"/>
                    <a:pt x="75" y="177"/>
                  </a:cubicBezTo>
                  <a:cubicBezTo>
                    <a:pt x="77" y="181"/>
                    <a:pt x="80" y="184"/>
                    <a:pt x="83" y="187"/>
                  </a:cubicBezTo>
                  <a:cubicBezTo>
                    <a:pt x="83" y="186"/>
                    <a:pt x="83" y="186"/>
                    <a:pt x="83" y="186"/>
                  </a:cubicBezTo>
                  <a:cubicBezTo>
                    <a:pt x="83" y="186"/>
                    <a:pt x="83" y="186"/>
                    <a:pt x="83" y="186"/>
                  </a:cubicBezTo>
                  <a:cubicBezTo>
                    <a:pt x="75" y="176"/>
                    <a:pt x="68" y="165"/>
                    <a:pt x="64" y="151"/>
                  </a:cubicBezTo>
                  <a:cubicBezTo>
                    <a:pt x="54" y="121"/>
                    <a:pt x="52" y="108"/>
                    <a:pt x="52" y="108"/>
                  </a:cubicBezTo>
                  <a:cubicBezTo>
                    <a:pt x="52" y="108"/>
                    <a:pt x="48" y="94"/>
                    <a:pt x="42" y="64"/>
                  </a:cubicBezTo>
                  <a:cubicBezTo>
                    <a:pt x="40" y="55"/>
                    <a:pt x="37" y="47"/>
                    <a:pt x="34" y="3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9" y="30"/>
                    <a:pt x="25" y="23"/>
                    <a:pt x="20" y="17"/>
                  </a:cubicBezTo>
                  <a:cubicBezTo>
                    <a:pt x="14" y="11"/>
                    <a:pt x="7" y="5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23" y="17"/>
                    <a:pt x="35" y="36"/>
                    <a:pt x="41" y="65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66" name="MH_Other_144"/>
            <p:cNvSpPr/>
            <p:nvPr>
              <p:custDataLst>
                <p:tags r:id="rId162"/>
              </p:custDataLst>
            </p:nvPr>
          </p:nvSpPr>
          <p:spPr bwMode="auto">
            <a:xfrm>
              <a:off x="3859792" y="3219720"/>
              <a:ext cx="1523" cy="1510"/>
            </a:xfrm>
            <a:custGeom>
              <a:avLst/>
              <a:gdLst>
                <a:gd name="T0" fmla="*/ 0 w 4"/>
                <a:gd name="T1" fmla="*/ 107627970 h 5"/>
                <a:gd name="T2" fmla="*/ 224119998 w 4"/>
                <a:gd name="T3" fmla="*/ 179346497 h 5"/>
                <a:gd name="T4" fmla="*/ 112059999 w 4"/>
                <a:gd name="T5" fmla="*/ 0 h 5"/>
                <a:gd name="T6" fmla="*/ 112059999 w 4"/>
                <a:gd name="T7" fmla="*/ 0 h 5"/>
                <a:gd name="T8" fmla="*/ 0 w 4"/>
                <a:gd name="T9" fmla="*/ 10762797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4" y="5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67" name="MH_Other_145"/>
            <p:cNvSpPr/>
            <p:nvPr>
              <p:custDataLst>
                <p:tags r:id="rId163"/>
              </p:custDataLst>
            </p:nvPr>
          </p:nvSpPr>
          <p:spPr bwMode="auto">
            <a:xfrm>
              <a:off x="3809535" y="3159325"/>
              <a:ext cx="85284" cy="173635"/>
            </a:xfrm>
            <a:custGeom>
              <a:avLst/>
              <a:gdLst>
                <a:gd name="T0" fmla="*/ 0 w 106"/>
                <a:gd name="T1" fmla="*/ 0 h 216"/>
                <a:gd name="T2" fmla="*/ 0 w 106"/>
                <a:gd name="T3" fmla="*/ 600777644 h 216"/>
                <a:gd name="T4" fmla="*/ 2147483646 w 106"/>
                <a:gd name="T5" fmla="*/ 2147483646 h 216"/>
                <a:gd name="T6" fmla="*/ 2147483646 w 106"/>
                <a:gd name="T7" fmla="*/ 2147483646 h 216"/>
                <a:gd name="T8" fmla="*/ 2147483646 w 106"/>
                <a:gd name="T9" fmla="*/ 2147483646 h 216"/>
                <a:gd name="T10" fmla="*/ 2147483646 w 106"/>
                <a:gd name="T11" fmla="*/ 2147483646 h 216"/>
                <a:gd name="T12" fmla="*/ 2147483646 w 106"/>
                <a:gd name="T13" fmla="*/ 2147483646 h 216"/>
                <a:gd name="T14" fmla="*/ 2147483646 w 106"/>
                <a:gd name="T15" fmla="*/ 2147483646 h 216"/>
                <a:gd name="T16" fmla="*/ 2147483646 w 106"/>
                <a:gd name="T17" fmla="*/ 2147483646 h 216"/>
                <a:gd name="T18" fmla="*/ 2147483646 w 106"/>
                <a:gd name="T19" fmla="*/ 2147483646 h 216"/>
                <a:gd name="T20" fmla="*/ 2147483646 w 106"/>
                <a:gd name="T21" fmla="*/ 2147483646 h 216"/>
                <a:gd name="T22" fmla="*/ 2147483646 w 106"/>
                <a:gd name="T23" fmla="*/ 2147483646 h 216"/>
                <a:gd name="T24" fmla="*/ 2147483646 w 106"/>
                <a:gd name="T25" fmla="*/ 2147483646 h 216"/>
                <a:gd name="T26" fmla="*/ 2147483646 w 106"/>
                <a:gd name="T27" fmla="*/ 2147483646 h 216"/>
                <a:gd name="T28" fmla="*/ 2147483646 w 106"/>
                <a:gd name="T29" fmla="*/ 2147483646 h 216"/>
                <a:gd name="T30" fmla="*/ 0 w 106"/>
                <a:gd name="T31" fmla="*/ 0 h 21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6" h="216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2" y="17"/>
                    <a:pt x="33" y="37"/>
                    <a:pt x="37" y="66"/>
                  </a:cubicBezTo>
                  <a:cubicBezTo>
                    <a:pt x="41" y="96"/>
                    <a:pt x="44" y="110"/>
                    <a:pt x="44" y="110"/>
                  </a:cubicBezTo>
                  <a:cubicBezTo>
                    <a:pt x="44" y="110"/>
                    <a:pt x="45" y="123"/>
                    <a:pt x="53" y="154"/>
                  </a:cubicBezTo>
                  <a:cubicBezTo>
                    <a:pt x="61" y="184"/>
                    <a:pt x="79" y="205"/>
                    <a:pt x="106" y="216"/>
                  </a:cubicBezTo>
                  <a:cubicBezTo>
                    <a:pt x="106" y="215"/>
                    <a:pt x="106" y="215"/>
                    <a:pt x="106" y="215"/>
                  </a:cubicBezTo>
                  <a:cubicBezTo>
                    <a:pt x="106" y="215"/>
                    <a:pt x="106" y="214"/>
                    <a:pt x="105" y="214"/>
                  </a:cubicBezTo>
                  <a:cubicBezTo>
                    <a:pt x="79" y="203"/>
                    <a:pt x="62" y="183"/>
                    <a:pt x="54" y="154"/>
                  </a:cubicBezTo>
                  <a:cubicBezTo>
                    <a:pt x="46" y="123"/>
                    <a:pt x="45" y="110"/>
                    <a:pt x="45" y="110"/>
                  </a:cubicBezTo>
                  <a:cubicBezTo>
                    <a:pt x="45" y="109"/>
                    <a:pt x="42" y="96"/>
                    <a:pt x="38" y="66"/>
                  </a:cubicBezTo>
                  <a:cubicBezTo>
                    <a:pt x="37" y="57"/>
                    <a:pt x="35" y="48"/>
                    <a:pt x="32" y="41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8" y="31"/>
                    <a:pt x="24" y="24"/>
                    <a:pt x="19" y="17"/>
                  </a:cubicBezTo>
                  <a:cubicBezTo>
                    <a:pt x="14" y="11"/>
                    <a:pt x="7" y="5"/>
                    <a:pt x="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68" name="MH_Other_146"/>
            <p:cNvSpPr/>
            <p:nvPr>
              <p:custDataLst>
                <p:tags r:id="rId164"/>
              </p:custDataLst>
            </p:nvPr>
          </p:nvSpPr>
          <p:spPr bwMode="auto">
            <a:xfrm>
              <a:off x="3893296" y="3329941"/>
              <a:ext cx="1523" cy="1509"/>
            </a:xfrm>
            <a:custGeom>
              <a:avLst/>
              <a:gdLst>
                <a:gd name="T0" fmla="*/ 0 w 1"/>
                <a:gd name="T1" fmla="*/ 0 h 1"/>
                <a:gd name="T2" fmla="*/ 1792959984 w 1"/>
                <a:gd name="T3" fmla="*/ 2147483646 h 1"/>
                <a:gd name="T4" fmla="*/ 1792959984 w 1"/>
                <a:gd name="T5" fmla="*/ 2147483646 h 1"/>
                <a:gd name="T6" fmla="*/ 0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69" name="MH_Other_147"/>
            <p:cNvSpPr/>
            <p:nvPr>
              <p:custDataLst>
                <p:tags r:id="rId165"/>
              </p:custDataLst>
            </p:nvPr>
          </p:nvSpPr>
          <p:spPr bwMode="auto">
            <a:xfrm>
              <a:off x="3833903" y="3191034"/>
              <a:ext cx="1523" cy="1509"/>
            </a:xfrm>
            <a:custGeom>
              <a:avLst/>
              <a:gdLst>
                <a:gd name="T0" fmla="*/ 1790702559 w 1"/>
                <a:gd name="T1" fmla="*/ 2147483646 h 1"/>
                <a:gd name="T2" fmla="*/ 0 w 1"/>
                <a:gd name="T3" fmla="*/ 0 h 1"/>
                <a:gd name="T4" fmla="*/ 0 w 1"/>
                <a:gd name="T5" fmla="*/ 0 h 1"/>
                <a:gd name="T6" fmla="*/ 1790702559 w 1"/>
                <a:gd name="T7" fmla="*/ 2147483646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70" name="MH_Other_148"/>
            <p:cNvSpPr/>
            <p:nvPr>
              <p:custDataLst>
                <p:tags r:id="rId166"/>
              </p:custDataLst>
            </p:nvPr>
          </p:nvSpPr>
          <p:spPr bwMode="auto">
            <a:xfrm>
              <a:off x="3631352" y="2895099"/>
              <a:ext cx="150772" cy="253658"/>
            </a:xfrm>
            <a:custGeom>
              <a:avLst/>
              <a:gdLst>
                <a:gd name="T0" fmla="*/ 2147483646 w 186"/>
                <a:gd name="T1" fmla="*/ 2147483646 h 316"/>
                <a:gd name="T2" fmla="*/ 2147483646 w 186"/>
                <a:gd name="T3" fmla="*/ 2147483646 h 316"/>
                <a:gd name="T4" fmla="*/ 2147483646 w 186"/>
                <a:gd name="T5" fmla="*/ 2147483646 h 316"/>
                <a:gd name="T6" fmla="*/ 2147483646 w 186"/>
                <a:gd name="T7" fmla="*/ 2147483646 h 316"/>
                <a:gd name="T8" fmla="*/ 2147483646 w 186"/>
                <a:gd name="T9" fmla="*/ 2147483646 h 316"/>
                <a:gd name="T10" fmla="*/ 2147483646 w 186"/>
                <a:gd name="T11" fmla="*/ 2147483646 h 316"/>
                <a:gd name="T12" fmla="*/ 2147483646 w 186"/>
                <a:gd name="T13" fmla="*/ 2147483646 h 316"/>
                <a:gd name="T14" fmla="*/ 2147483646 w 186"/>
                <a:gd name="T15" fmla="*/ 2147483646 h 316"/>
                <a:gd name="T16" fmla="*/ 2147483646 w 186"/>
                <a:gd name="T17" fmla="*/ 2147483646 h 316"/>
                <a:gd name="T18" fmla="*/ 2147483646 w 186"/>
                <a:gd name="T19" fmla="*/ 2147483646 h 316"/>
                <a:gd name="T20" fmla="*/ 2147483646 w 186"/>
                <a:gd name="T21" fmla="*/ 2147483646 h 316"/>
                <a:gd name="T22" fmla="*/ 2147483646 w 186"/>
                <a:gd name="T23" fmla="*/ 2147483646 h 316"/>
                <a:gd name="T24" fmla="*/ 2147483646 w 186"/>
                <a:gd name="T25" fmla="*/ 2147483646 h 316"/>
                <a:gd name="T26" fmla="*/ 2147483646 w 186"/>
                <a:gd name="T27" fmla="*/ 2147483646 h 316"/>
                <a:gd name="T28" fmla="*/ 2147483646 w 186"/>
                <a:gd name="T29" fmla="*/ 2147483646 h 316"/>
                <a:gd name="T30" fmla="*/ 2147483646 w 186"/>
                <a:gd name="T31" fmla="*/ 2147483646 h 316"/>
                <a:gd name="T32" fmla="*/ 2147483646 w 186"/>
                <a:gd name="T33" fmla="*/ 2147483646 h 316"/>
                <a:gd name="T34" fmla="*/ 2147483646 w 186"/>
                <a:gd name="T35" fmla="*/ 2147483646 h 316"/>
                <a:gd name="T36" fmla="*/ 2147483646 w 186"/>
                <a:gd name="T37" fmla="*/ 2147483646 h 316"/>
                <a:gd name="T38" fmla="*/ 2147483646 w 186"/>
                <a:gd name="T39" fmla="*/ 2147483646 h 316"/>
                <a:gd name="T40" fmla="*/ 2147483646 w 186"/>
                <a:gd name="T41" fmla="*/ 2147483646 h 316"/>
                <a:gd name="T42" fmla="*/ 2147483646 w 186"/>
                <a:gd name="T43" fmla="*/ 2147483646 h 316"/>
                <a:gd name="T44" fmla="*/ 2147483646 w 186"/>
                <a:gd name="T45" fmla="*/ 2147483646 h 316"/>
                <a:gd name="T46" fmla="*/ 2147483646 w 186"/>
                <a:gd name="T47" fmla="*/ 2147483646 h 316"/>
                <a:gd name="T48" fmla="*/ 2147483646 w 186"/>
                <a:gd name="T49" fmla="*/ 2147483646 h 316"/>
                <a:gd name="T50" fmla="*/ 2147483646 w 186"/>
                <a:gd name="T51" fmla="*/ 2147483646 h 316"/>
                <a:gd name="T52" fmla="*/ 2147483646 w 186"/>
                <a:gd name="T53" fmla="*/ 2147483646 h 316"/>
                <a:gd name="T54" fmla="*/ 2147483646 w 186"/>
                <a:gd name="T55" fmla="*/ 2147483646 h 316"/>
                <a:gd name="T56" fmla="*/ 2147483646 w 186"/>
                <a:gd name="T57" fmla="*/ 2147483646 h 316"/>
                <a:gd name="T58" fmla="*/ 2147483646 w 186"/>
                <a:gd name="T59" fmla="*/ 2147483646 h 316"/>
                <a:gd name="T60" fmla="*/ 2147483646 w 186"/>
                <a:gd name="T61" fmla="*/ 2147483646 h 316"/>
                <a:gd name="T62" fmla="*/ 2147483646 w 186"/>
                <a:gd name="T63" fmla="*/ 0 h 316"/>
                <a:gd name="T64" fmla="*/ 2147483646 w 186"/>
                <a:gd name="T65" fmla="*/ 599768633 h 316"/>
                <a:gd name="T66" fmla="*/ 2147483646 w 186"/>
                <a:gd name="T67" fmla="*/ 2147483646 h 316"/>
                <a:gd name="T68" fmla="*/ 2147483646 w 186"/>
                <a:gd name="T69" fmla="*/ 2147483646 h 316"/>
                <a:gd name="T70" fmla="*/ 2147483646 w 186"/>
                <a:gd name="T71" fmla="*/ 2147483646 h 316"/>
                <a:gd name="T72" fmla="*/ 2147483646 w 186"/>
                <a:gd name="T73" fmla="*/ 2147483646 h 316"/>
                <a:gd name="T74" fmla="*/ 600441242 w 186"/>
                <a:gd name="T75" fmla="*/ 2147483646 h 316"/>
                <a:gd name="T76" fmla="*/ 0 w 186"/>
                <a:gd name="T77" fmla="*/ 2147483646 h 316"/>
                <a:gd name="T78" fmla="*/ 0 w 186"/>
                <a:gd name="T79" fmla="*/ 2147483646 h 316"/>
                <a:gd name="T80" fmla="*/ 2147483646 w 186"/>
                <a:gd name="T81" fmla="*/ 2147483646 h 31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86" h="316">
                  <a:moveTo>
                    <a:pt x="11" y="57"/>
                  </a:moveTo>
                  <a:cubicBezTo>
                    <a:pt x="10" y="75"/>
                    <a:pt x="14" y="92"/>
                    <a:pt x="24" y="10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5" y="126"/>
                    <a:pt x="31" y="144"/>
                    <a:pt x="43" y="160"/>
                  </a:cubicBezTo>
                  <a:cubicBezTo>
                    <a:pt x="44" y="178"/>
                    <a:pt x="50" y="195"/>
                    <a:pt x="63" y="210"/>
                  </a:cubicBezTo>
                  <a:cubicBezTo>
                    <a:pt x="65" y="228"/>
                    <a:pt x="73" y="244"/>
                    <a:pt x="86" y="258"/>
                  </a:cubicBezTo>
                  <a:cubicBezTo>
                    <a:pt x="89" y="276"/>
                    <a:pt x="98" y="292"/>
                    <a:pt x="112" y="305"/>
                  </a:cubicBezTo>
                  <a:cubicBezTo>
                    <a:pt x="113" y="305"/>
                    <a:pt x="113" y="305"/>
                    <a:pt x="113" y="305"/>
                  </a:cubicBezTo>
                  <a:cubicBezTo>
                    <a:pt x="114" y="309"/>
                    <a:pt x="115" y="313"/>
                    <a:pt x="116" y="316"/>
                  </a:cubicBezTo>
                  <a:cubicBezTo>
                    <a:pt x="117" y="316"/>
                    <a:pt x="117" y="316"/>
                    <a:pt x="117" y="316"/>
                  </a:cubicBezTo>
                  <a:cubicBezTo>
                    <a:pt x="117" y="316"/>
                    <a:pt x="117" y="316"/>
                    <a:pt x="117" y="316"/>
                  </a:cubicBezTo>
                  <a:cubicBezTo>
                    <a:pt x="137" y="304"/>
                    <a:pt x="137" y="304"/>
                    <a:pt x="137" y="304"/>
                  </a:cubicBezTo>
                  <a:cubicBezTo>
                    <a:pt x="138" y="303"/>
                    <a:pt x="138" y="303"/>
                    <a:pt x="138" y="303"/>
                  </a:cubicBezTo>
                  <a:cubicBezTo>
                    <a:pt x="167" y="285"/>
                    <a:pt x="167" y="285"/>
                    <a:pt x="167" y="285"/>
                  </a:cubicBezTo>
                  <a:cubicBezTo>
                    <a:pt x="168" y="284"/>
                    <a:pt x="168" y="284"/>
                    <a:pt x="168" y="284"/>
                  </a:cubicBezTo>
                  <a:cubicBezTo>
                    <a:pt x="185" y="274"/>
                    <a:pt x="185" y="274"/>
                    <a:pt x="185" y="274"/>
                  </a:cubicBezTo>
                  <a:cubicBezTo>
                    <a:pt x="185" y="274"/>
                    <a:pt x="185" y="274"/>
                    <a:pt x="185" y="274"/>
                  </a:cubicBezTo>
                  <a:cubicBezTo>
                    <a:pt x="186" y="273"/>
                    <a:pt x="186" y="273"/>
                    <a:pt x="186" y="273"/>
                  </a:cubicBezTo>
                  <a:cubicBezTo>
                    <a:pt x="186" y="273"/>
                    <a:pt x="186" y="273"/>
                    <a:pt x="186" y="273"/>
                  </a:cubicBezTo>
                  <a:cubicBezTo>
                    <a:pt x="185" y="271"/>
                    <a:pt x="184" y="269"/>
                    <a:pt x="183" y="267"/>
                  </a:cubicBezTo>
                  <a:cubicBezTo>
                    <a:pt x="179" y="261"/>
                    <a:pt x="173" y="254"/>
                    <a:pt x="167" y="248"/>
                  </a:cubicBezTo>
                  <a:cubicBezTo>
                    <a:pt x="165" y="239"/>
                    <a:pt x="162" y="232"/>
                    <a:pt x="159" y="224"/>
                  </a:cubicBezTo>
                  <a:cubicBezTo>
                    <a:pt x="155" y="217"/>
                    <a:pt x="149" y="210"/>
                    <a:pt x="144" y="204"/>
                  </a:cubicBezTo>
                  <a:cubicBezTo>
                    <a:pt x="142" y="195"/>
                    <a:pt x="140" y="187"/>
                    <a:pt x="137" y="180"/>
                  </a:cubicBezTo>
                  <a:cubicBezTo>
                    <a:pt x="134" y="172"/>
                    <a:pt x="129" y="165"/>
                    <a:pt x="124" y="159"/>
                  </a:cubicBezTo>
                  <a:cubicBezTo>
                    <a:pt x="123" y="151"/>
                    <a:pt x="121" y="143"/>
                    <a:pt x="119" y="136"/>
                  </a:cubicBezTo>
                  <a:cubicBezTo>
                    <a:pt x="116" y="128"/>
                    <a:pt x="111" y="120"/>
                    <a:pt x="106" y="113"/>
                  </a:cubicBezTo>
                  <a:cubicBezTo>
                    <a:pt x="106" y="105"/>
                    <a:pt x="105" y="97"/>
                    <a:pt x="103" y="89"/>
                  </a:cubicBezTo>
                  <a:cubicBezTo>
                    <a:pt x="100" y="81"/>
                    <a:pt x="96" y="73"/>
                    <a:pt x="92" y="65"/>
                  </a:cubicBezTo>
                  <a:cubicBezTo>
                    <a:pt x="92" y="57"/>
                    <a:pt x="91" y="49"/>
                    <a:pt x="89" y="41"/>
                  </a:cubicBezTo>
                  <a:cubicBezTo>
                    <a:pt x="88" y="33"/>
                    <a:pt x="85" y="26"/>
                    <a:pt x="81" y="18"/>
                  </a:cubicBezTo>
                  <a:cubicBezTo>
                    <a:pt x="81" y="12"/>
                    <a:pt x="81" y="6"/>
                    <a:pt x="80" y="0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30"/>
                    <a:pt x="3" y="44"/>
                    <a:pt x="11" y="57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71" name="MH_Other_149"/>
            <p:cNvSpPr/>
            <p:nvPr>
              <p:custDataLst>
                <p:tags r:id="rId167"/>
              </p:custDataLst>
            </p:nvPr>
          </p:nvSpPr>
          <p:spPr bwMode="auto">
            <a:xfrm>
              <a:off x="3680085" y="2910197"/>
              <a:ext cx="27413" cy="191753"/>
            </a:xfrm>
            <a:custGeom>
              <a:avLst/>
              <a:gdLst>
                <a:gd name="T0" fmla="*/ 2147483646 w 35"/>
                <a:gd name="T1" fmla="*/ 2147483646 h 240"/>
                <a:gd name="T2" fmla="*/ 2147483646 w 35"/>
                <a:gd name="T3" fmla="*/ 2147483646 h 240"/>
                <a:gd name="T4" fmla="*/ 2147483646 w 35"/>
                <a:gd name="T5" fmla="*/ 2147483646 h 240"/>
                <a:gd name="T6" fmla="*/ 2147483646 w 35"/>
                <a:gd name="T7" fmla="*/ 2147483646 h 240"/>
                <a:gd name="T8" fmla="*/ 2147483646 w 35"/>
                <a:gd name="T9" fmla="*/ 0 h 240"/>
                <a:gd name="T10" fmla="*/ 2147483646 w 35"/>
                <a:gd name="T11" fmla="*/ 1187666050 h 240"/>
                <a:gd name="T12" fmla="*/ 2147483646 w 35"/>
                <a:gd name="T13" fmla="*/ 2147483646 h 240"/>
                <a:gd name="T14" fmla="*/ 2147483646 w 35"/>
                <a:gd name="T15" fmla="*/ 2147483646 h 240"/>
                <a:gd name="T16" fmla="*/ 2147483646 w 35"/>
                <a:gd name="T17" fmla="*/ 2147483646 h 240"/>
                <a:gd name="T18" fmla="*/ 1665722475 w 35"/>
                <a:gd name="T19" fmla="*/ 2147483646 h 240"/>
                <a:gd name="T20" fmla="*/ 2147483646 w 35"/>
                <a:gd name="T21" fmla="*/ 2147483646 h 240"/>
                <a:gd name="T22" fmla="*/ 2147483646 w 35"/>
                <a:gd name="T23" fmla="*/ 2147483646 h 240"/>
                <a:gd name="T24" fmla="*/ 2147483646 w 35"/>
                <a:gd name="T25" fmla="*/ 2147483646 h 240"/>
                <a:gd name="T26" fmla="*/ 2147483646 w 35"/>
                <a:gd name="T27" fmla="*/ 2147483646 h 240"/>
                <a:gd name="T28" fmla="*/ 2147483646 w 35"/>
                <a:gd name="T29" fmla="*/ 2147483646 h 240"/>
                <a:gd name="T30" fmla="*/ 2147483646 w 35"/>
                <a:gd name="T31" fmla="*/ 2147483646 h 2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240">
                  <a:moveTo>
                    <a:pt x="6" y="162"/>
                  </a:moveTo>
                  <a:cubicBezTo>
                    <a:pt x="11" y="130"/>
                    <a:pt x="16" y="118"/>
                    <a:pt x="15" y="118"/>
                  </a:cubicBezTo>
                  <a:cubicBezTo>
                    <a:pt x="16" y="118"/>
                    <a:pt x="19" y="104"/>
                    <a:pt x="28" y="75"/>
                  </a:cubicBezTo>
                  <a:cubicBezTo>
                    <a:pt x="33" y="56"/>
                    <a:pt x="34" y="39"/>
                    <a:pt x="30" y="23"/>
                  </a:cubicBezTo>
                  <a:cubicBezTo>
                    <a:pt x="29" y="15"/>
                    <a:pt x="26" y="8"/>
                    <a:pt x="22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33" y="25"/>
                    <a:pt x="35" y="47"/>
                    <a:pt x="26" y="75"/>
                  </a:cubicBezTo>
                  <a:cubicBezTo>
                    <a:pt x="18" y="104"/>
                    <a:pt x="14" y="117"/>
                    <a:pt x="14" y="117"/>
                  </a:cubicBezTo>
                  <a:cubicBezTo>
                    <a:pt x="14" y="117"/>
                    <a:pt x="10" y="130"/>
                    <a:pt x="4" y="161"/>
                  </a:cubicBezTo>
                  <a:cubicBezTo>
                    <a:pt x="3" y="171"/>
                    <a:pt x="2" y="181"/>
                    <a:pt x="3" y="190"/>
                  </a:cubicBezTo>
                  <a:cubicBezTo>
                    <a:pt x="5" y="191"/>
                    <a:pt x="5" y="191"/>
                    <a:pt x="5" y="191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6" y="210"/>
                    <a:pt x="15" y="226"/>
                    <a:pt x="27" y="240"/>
                  </a:cubicBezTo>
                  <a:cubicBezTo>
                    <a:pt x="27" y="239"/>
                    <a:pt x="27" y="239"/>
                    <a:pt x="27" y="239"/>
                  </a:cubicBezTo>
                  <a:cubicBezTo>
                    <a:pt x="8" y="217"/>
                    <a:pt x="0" y="192"/>
                    <a:pt x="6" y="162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72" name="MH_Other_150"/>
            <p:cNvSpPr/>
            <p:nvPr>
              <p:custDataLst>
                <p:tags r:id="rId168"/>
              </p:custDataLst>
            </p:nvPr>
          </p:nvSpPr>
          <p:spPr bwMode="auto">
            <a:xfrm>
              <a:off x="3664855" y="2895099"/>
              <a:ext cx="31982" cy="169105"/>
            </a:xfrm>
            <a:custGeom>
              <a:avLst/>
              <a:gdLst>
                <a:gd name="T0" fmla="*/ 2147483646 w 41"/>
                <a:gd name="T1" fmla="*/ 0 h 210"/>
                <a:gd name="T2" fmla="*/ 2147483646 w 41"/>
                <a:gd name="T3" fmla="*/ 602866460 h 210"/>
                <a:gd name="T4" fmla="*/ 2147483646 w 41"/>
                <a:gd name="T5" fmla="*/ 2147483646 h 210"/>
                <a:gd name="T6" fmla="*/ 2147483646 w 41"/>
                <a:gd name="T7" fmla="*/ 2147483646 h 210"/>
                <a:gd name="T8" fmla="*/ 2147483646 w 41"/>
                <a:gd name="T9" fmla="*/ 2147483646 h 210"/>
                <a:gd name="T10" fmla="*/ 1112083312 w 41"/>
                <a:gd name="T11" fmla="*/ 2147483646 h 210"/>
                <a:gd name="T12" fmla="*/ 1668125375 w 41"/>
                <a:gd name="T13" fmla="*/ 2147483646 h 210"/>
                <a:gd name="T14" fmla="*/ 1112083312 w 41"/>
                <a:gd name="T15" fmla="*/ 2147483646 h 210"/>
                <a:gd name="T16" fmla="*/ 2147483646 w 41"/>
                <a:gd name="T17" fmla="*/ 2147483646 h 210"/>
                <a:gd name="T18" fmla="*/ 2147483646 w 41"/>
                <a:gd name="T19" fmla="*/ 2147483646 h 210"/>
                <a:gd name="T20" fmla="*/ 2147483646 w 41"/>
                <a:gd name="T21" fmla="*/ 2147483646 h 210"/>
                <a:gd name="T22" fmla="*/ 2147483646 w 41"/>
                <a:gd name="T23" fmla="*/ 2147483646 h 210"/>
                <a:gd name="T24" fmla="*/ 2147483646 w 41"/>
                <a:gd name="T25" fmla="*/ 2147483646 h 210"/>
                <a:gd name="T26" fmla="*/ 2147483646 w 41"/>
                <a:gd name="T27" fmla="*/ 2147483646 h 210"/>
                <a:gd name="T28" fmla="*/ 2147483646 w 41"/>
                <a:gd name="T29" fmla="*/ 2147483646 h 210"/>
                <a:gd name="T30" fmla="*/ 2147483646 w 41"/>
                <a:gd name="T31" fmla="*/ 2147483646 h 210"/>
                <a:gd name="T32" fmla="*/ 2147483646 w 41"/>
                <a:gd name="T33" fmla="*/ 2147483646 h 210"/>
                <a:gd name="T34" fmla="*/ 2147483646 w 41"/>
                <a:gd name="T35" fmla="*/ 0 h 21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1" h="210">
                  <a:moveTo>
                    <a:pt x="40" y="0"/>
                  </a:moveTo>
                  <a:cubicBezTo>
                    <a:pt x="39" y="1"/>
                    <a:pt x="39" y="1"/>
                    <a:pt x="39" y="1"/>
                  </a:cubicBezTo>
                  <a:cubicBezTo>
                    <a:pt x="41" y="15"/>
                    <a:pt x="39" y="29"/>
                    <a:pt x="33" y="46"/>
                  </a:cubicBezTo>
                  <a:cubicBezTo>
                    <a:pt x="22" y="74"/>
                    <a:pt x="18" y="87"/>
                    <a:pt x="18" y="87"/>
                  </a:cubicBezTo>
                  <a:cubicBezTo>
                    <a:pt x="18" y="88"/>
                    <a:pt x="13" y="100"/>
                    <a:pt x="5" y="131"/>
                  </a:cubicBezTo>
                  <a:cubicBezTo>
                    <a:pt x="3" y="140"/>
                    <a:pt x="2" y="149"/>
                    <a:pt x="2" y="158"/>
                  </a:cubicBezTo>
                  <a:cubicBezTo>
                    <a:pt x="3" y="158"/>
                    <a:pt x="3" y="159"/>
                    <a:pt x="3" y="159"/>
                  </a:cubicBezTo>
                  <a:cubicBezTo>
                    <a:pt x="2" y="159"/>
                    <a:pt x="2" y="159"/>
                    <a:pt x="2" y="159"/>
                  </a:cubicBezTo>
                  <a:cubicBezTo>
                    <a:pt x="3" y="178"/>
                    <a:pt x="10" y="195"/>
                    <a:pt x="23" y="210"/>
                  </a:cubicBezTo>
                  <a:cubicBezTo>
                    <a:pt x="22" y="208"/>
                    <a:pt x="22" y="208"/>
                    <a:pt x="22" y="208"/>
                  </a:cubicBezTo>
                  <a:cubicBezTo>
                    <a:pt x="5" y="185"/>
                    <a:pt x="0" y="160"/>
                    <a:pt x="6" y="131"/>
                  </a:cubicBezTo>
                  <a:cubicBezTo>
                    <a:pt x="14" y="100"/>
                    <a:pt x="19" y="88"/>
                    <a:pt x="19" y="88"/>
                  </a:cubicBezTo>
                  <a:cubicBezTo>
                    <a:pt x="19" y="88"/>
                    <a:pt x="23" y="75"/>
                    <a:pt x="34" y="46"/>
                  </a:cubicBezTo>
                  <a:cubicBezTo>
                    <a:pt x="37" y="37"/>
                    <a:pt x="39" y="29"/>
                    <a:pt x="40" y="20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2"/>
                    <a:pt x="41" y="6"/>
                    <a:pt x="4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73" name="MH_Other_151"/>
            <p:cNvSpPr/>
            <p:nvPr>
              <p:custDataLst>
                <p:tags r:id="rId169"/>
              </p:custDataLst>
            </p:nvPr>
          </p:nvSpPr>
          <p:spPr bwMode="auto">
            <a:xfrm>
              <a:off x="3695314" y="2910198"/>
              <a:ext cx="1523" cy="1509"/>
            </a:xfrm>
            <a:custGeom>
              <a:avLst/>
              <a:gdLst>
                <a:gd name="T0" fmla="*/ 0 w 5"/>
                <a:gd name="T1" fmla="*/ 0 h 5"/>
                <a:gd name="T2" fmla="*/ 71718526 w 5"/>
                <a:gd name="T3" fmla="*/ 179120564 h 5"/>
                <a:gd name="T4" fmla="*/ 179346497 w 5"/>
                <a:gd name="T5" fmla="*/ 0 h 5"/>
                <a:gd name="T6" fmla="*/ 179346497 w 5"/>
                <a:gd name="T7" fmla="*/ 0 h 5"/>
                <a:gd name="T8" fmla="*/ 0 w 5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2" y="5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74" name="MH_Other_152"/>
            <p:cNvSpPr/>
            <p:nvPr>
              <p:custDataLst>
                <p:tags r:id="rId170"/>
              </p:custDataLst>
            </p:nvPr>
          </p:nvSpPr>
          <p:spPr bwMode="auto">
            <a:xfrm>
              <a:off x="3681609" y="3061185"/>
              <a:ext cx="1523" cy="3019"/>
            </a:xfrm>
            <a:custGeom>
              <a:avLst/>
              <a:gdLst>
                <a:gd name="T0" fmla="*/ 223838018 w 4"/>
                <a:gd name="T1" fmla="*/ 286692975 h 5"/>
                <a:gd name="T2" fmla="*/ 0 w 4"/>
                <a:gd name="T3" fmla="*/ 0 h 5"/>
                <a:gd name="T4" fmla="*/ 111918811 w 4"/>
                <a:gd name="T5" fmla="*/ 716934050 h 5"/>
                <a:gd name="T6" fmla="*/ 111918811 w 4"/>
                <a:gd name="T7" fmla="*/ 716934050 h 5"/>
                <a:gd name="T8" fmla="*/ 223838018 w 4"/>
                <a:gd name="T9" fmla="*/ 286692975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lnTo>
                    <a:pt x="0" y="0"/>
                  </a:lnTo>
                  <a:lnTo>
                    <a:pt x="2" y="5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75" name="MH_Other_153"/>
            <p:cNvSpPr/>
            <p:nvPr>
              <p:custDataLst>
                <p:tags r:id="rId171"/>
              </p:custDataLst>
            </p:nvPr>
          </p:nvSpPr>
          <p:spPr bwMode="auto">
            <a:xfrm>
              <a:off x="3649626" y="2898118"/>
              <a:ext cx="30459" cy="126830"/>
            </a:xfrm>
            <a:custGeom>
              <a:avLst/>
              <a:gdLst>
                <a:gd name="T0" fmla="*/ 2147483646 w 38"/>
                <a:gd name="T1" fmla="*/ 2147483646 h 157"/>
                <a:gd name="T2" fmla="*/ 2147483646 w 38"/>
                <a:gd name="T3" fmla="*/ 2147483646 h 157"/>
                <a:gd name="T4" fmla="*/ 2147483646 w 38"/>
                <a:gd name="T5" fmla="*/ 0 h 157"/>
                <a:gd name="T6" fmla="*/ 2147483646 w 38"/>
                <a:gd name="T7" fmla="*/ 607433882 h 157"/>
                <a:gd name="T8" fmla="*/ 2147483646 w 38"/>
                <a:gd name="T9" fmla="*/ 2147483646 h 157"/>
                <a:gd name="T10" fmla="*/ 2147483646 w 38"/>
                <a:gd name="T11" fmla="*/ 2147483646 h 157"/>
                <a:gd name="T12" fmla="*/ 1763410875 w 38"/>
                <a:gd name="T13" fmla="*/ 2147483646 h 157"/>
                <a:gd name="T14" fmla="*/ 2147483646 w 38"/>
                <a:gd name="T15" fmla="*/ 2147483646 h 157"/>
                <a:gd name="T16" fmla="*/ 1763410875 w 38"/>
                <a:gd name="T17" fmla="*/ 2147483646 h 157"/>
                <a:gd name="T18" fmla="*/ 2147483646 w 38"/>
                <a:gd name="T19" fmla="*/ 2147483646 h 157"/>
                <a:gd name="T20" fmla="*/ 2147483646 w 38"/>
                <a:gd name="T21" fmla="*/ 2147483646 h 157"/>
                <a:gd name="T22" fmla="*/ 2147483646 w 38"/>
                <a:gd name="T23" fmla="*/ 2147483646 h 157"/>
                <a:gd name="T24" fmla="*/ 2147483646 w 38"/>
                <a:gd name="T25" fmla="*/ 2147483646 h 15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8" h="157">
                  <a:moveTo>
                    <a:pt x="9" y="76"/>
                  </a:moveTo>
                  <a:cubicBezTo>
                    <a:pt x="18" y="45"/>
                    <a:pt x="24" y="33"/>
                    <a:pt x="24" y="3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17" y="45"/>
                    <a:pt x="8" y="75"/>
                  </a:cubicBezTo>
                  <a:cubicBezTo>
                    <a:pt x="5" y="85"/>
                    <a:pt x="3" y="94"/>
                    <a:pt x="3" y="102"/>
                  </a:cubicBezTo>
                  <a:cubicBezTo>
                    <a:pt x="3" y="103"/>
                    <a:pt x="3" y="103"/>
                    <a:pt x="4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3" y="122"/>
                    <a:pt x="9" y="141"/>
                    <a:pt x="21" y="157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4" y="131"/>
                    <a:pt x="0" y="105"/>
                    <a:pt x="9" y="76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76" name="MH_Other_154"/>
            <p:cNvSpPr/>
            <p:nvPr>
              <p:custDataLst>
                <p:tags r:id="rId172"/>
              </p:custDataLst>
            </p:nvPr>
          </p:nvSpPr>
          <p:spPr bwMode="auto">
            <a:xfrm>
              <a:off x="3664855" y="3021927"/>
              <a:ext cx="1523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711 h 1"/>
                <a:gd name="T4" fmla="*/ 2147483646 w 1"/>
                <a:gd name="T5" fmla="*/ 711 h 1"/>
                <a:gd name="T6" fmla="*/ 0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77" name="MH_Other_155"/>
            <p:cNvSpPr/>
            <p:nvPr>
              <p:custDataLst>
                <p:tags r:id="rId173"/>
              </p:custDataLst>
            </p:nvPr>
          </p:nvSpPr>
          <p:spPr bwMode="auto">
            <a:xfrm>
              <a:off x="3637443" y="2904157"/>
              <a:ext cx="13707" cy="77003"/>
            </a:xfrm>
            <a:custGeom>
              <a:avLst/>
              <a:gdLst>
                <a:gd name="T0" fmla="*/ 2147483646 w 17"/>
                <a:gd name="T1" fmla="*/ 2147483646 h 97"/>
                <a:gd name="T2" fmla="*/ 2147483646 w 17"/>
                <a:gd name="T3" fmla="*/ 0 h 97"/>
                <a:gd name="T4" fmla="*/ 2147483646 w 17"/>
                <a:gd name="T5" fmla="*/ 0 h 97"/>
                <a:gd name="T6" fmla="*/ 2147483646 w 17"/>
                <a:gd name="T7" fmla="*/ 2147483646 h 97"/>
                <a:gd name="T8" fmla="*/ 1773040784 w 17"/>
                <a:gd name="T9" fmla="*/ 2147483646 h 97"/>
                <a:gd name="T10" fmla="*/ 2147483646 w 17"/>
                <a:gd name="T11" fmla="*/ 2147483646 h 97"/>
                <a:gd name="T12" fmla="*/ 1773040784 w 17"/>
                <a:gd name="T13" fmla="*/ 2147483646 h 97"/>
                <a:gd name="T14" fmla="*/ 2147483646 w 17"/>
                <a:gd name="T15" fmla="*/ 2147483646 h 97"/>
                <a:gd name="T16" fmla="*/ 2147483646 w 17"/>
                <a:gd name="T17" fmla="*/ 2147483646 h 97"/>
                <a:gd name="T18" fmla="*/ 2147483646 w 17"/>
                <a:gd name="T19" fmla="*/ 2147483646 h 97"/>
                <a:gd name="T20" fmla="*/ 2147483646 w 17"/>
                <a:gd name="T21" fmla="*/ 2147483646 h 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" h="97">
                  <a:moveTo>
                    <a:pt x="10" y="17"/>
                  </a:moveTo>
                  <a:cubicBezTo>
                    <a:pt x="13" y="10"/>
                    <a:pt x="15" y="5"/>
                    <a:pt x="1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5"/>
                    <a:pt x="12" y="10"/>
                    <a:pt x="9" y="16"/>
                  </a:cubicBezTo>
                  <a:cubicBezTo>
                    <a:pt x="6" y="25"/>
                    <a:pt x="4" y="35"/>
                    <a:pt x="3" y="4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2" y="64"/>
                    <a:pt x="6" y="81"/>
                    <a:pt x="16" y="97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2" y="71"/>
                    <a:pt x="0" y="45"/>
                    <a:pt x="10" y="17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78" name="MH_Other_156"/>
            <p:cNvSpPr/>
            <p:nvPr>
              <p:custDataLst>
                <p:tags r:id="rId174"/>
              </p:custDataLst>
            </p:nvPr>
          </p:nvSpPr>
          <p:spPr bwMode="auto">
            <a:xfrm>
              <a:off x="3651150" y="2979651"/>
              <a:ext cx="1523" cy="1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790702559 h 1"/>
                <a:gd name="T4" fmla="*/ 1790702559 w 1"/>
                <a:gd name="T5" fmla="*/ 1790702559 h 1"/>
                <a:gd name="T6" fmla="*/ 0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79" name="MH_Other_157"/>
            <p:cNvSpPr/>
            <p:nvPr>
              <p:custDataLst>
                <p:tags r:id="rId175"/>
              </p:custDataLst>
            </p:nvPr>
          </p:nvSpPr>
          <p:spPr bwMode="auto">
            <a:xfrm>
              <a:off x="3631352" y="2907178"/>
              <a:ext cx="9138" cy="33217"/>
            </a:xfrm>
            <a:custGeom>
              <a:avLst/>
              <a:gdLst>
                <a:gd name="T0" fmla="*/ 629831100 w 11"/>
                <a:gd name="T1" fmla="*/ 0 h 42"/>
                <a:gd name="T2" fmla="*/ 0 w 11"/>
                <a:gd name="T3" fmla="*/ 0 h 42"/>
                <a:gd name="T4" fmla="*/ 0 w 11"/>
                <a:gd name="T5" fmla="*/ 0 h 42"/>
                <a:gd name="T6" fmla="*/ 2147483646 w 11"/>
                <a:gd name="T7" fmla="*/ 2147483646 h 42"/>
                <a:gd name="T8" fmla="*/ 2147483646 w 11"/>
                <a:gd name="T9" fmla="*/ 2147483646 h 42"/>
                <a:gd name="T10" fmla="*/ 629831100 w 11"/>
                <a:gd name="T11" fmla="*/ 0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4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3" y="29"/>
                    <a:pt x="11" y="42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4" y="27"/>
                    <a:pt x="1" y="14"/>
                    <a:pt x="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80" name="MH_Other_158"/>
            <p:cNvSpPr/>
            <p:nvPr>
              <p:custDataLst>
                <p:tags r:id="rId176"/>
              </p:custDataLst>
            </p:nvPr>
          </p:nvSpPr>
          <p:spPr bwMode="auto">
            <a:xfrm>
              <a:off x="3640489" y="2938885"/>
              <a:ext cx="1523" cy="1510"/>
            </a:xfrm>
            <a:custGeom>
              <a:avLst/>
              <a:gdLst>
                <a:gd name="T0" fmla="*/ 448239996 w 2"/>
                <a:gd name="T1" fmla="*/ 71718526 h 5"/>
                <a:gd name="T2" fmla="*/ 0 w 2"/>
                <a:gd name="T3" fmla="*/ 0 h 5"/>
                <a:gd name="T4" fmla="*/ 0 w 2"/>
                <a:gd name="T5" fmla="*/ 179346497 h 5"/>
                <a:gd name="T6" fmla="*/ 448239996 w 2"/>
                <a:gd name="T7" fmla="*/ 71718526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81" name="MH_Other_159"/>
            <p:cNvSpPr/>
            <p:nvPr>
              <p:custDataLst>
                <p:tags r:id="rId177"/>
              </p:custDataLst>
            </p:nvPr>
          </p:nvSpPr>
          <p:spPr bwMode="auto">
            <a:xfrm>
              <a:off x="3766892" y="3092892"/>
              <a:ext cx="15229" cy="21138"/>
            </a:xfrm>
            <a:custGeom>
              <a:avLst/>
              <a:gdLst>
                <a:gd name="T0" fmla="*/ 2147483646 w 19"/>
                <a:gd name="T1" fmla="*/ 2147483646 h 27"/>
                <a:gd name="T2" fmla="*/ 2147483646 w 19"/>
                <a:gd name="T3" fmla="*/ 2147483646 h 27"/>
                <a:gd name="T4" fmla="*/ 2147483646 w 19"/>
                <a:gd name="T5" fmla="*/ 2147483646 h 27"/>
                <a:gd name="T6" fmla="*/ 2147483646 w 19"/>
                <a:gd name="T7" fmla="*/ 2147483646 h 27"/>
                <a:gd name="T8" fmla="*/ 2147483646 w 19"/>
                <a:gd name="T9" fmla="*/ 2147483646 h 27"/>
                <a:gd name="T10" fmla="*/ 0 w 19"/>
                <a:gd name="T11" fmla="*/ 0 h 27"/>
                <a:gd name="T12" fmla="*/ 0 w 19"/>
                <a:gd name="T13" fmla="*/ 1141710597 h 27"/>
                <a:gd name="T14" fmla="*/ 0 w 19"/>
                <a:gd name="T15" fmla="*/ 1712904621 h 27"/>
                <a:gd name="T16" fmla="*/ 2147483646 w 19"/>
                <a:gd name="T17" fmla="*/ 2147483646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27">
                  <a:moveTo>
                    <a:pt x="18" y="27"/>
                  </a:moveTo>
                  <a:cubicBezTo>
                    <a:pt x="18" y="27"/>
                    <a:pt x="18" y="27"/>
                    <a:pt x="18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4"/>
                    <a:pt x="17" y="22"/>
                    <a:pt x="16" y="20"/>
                  </a:cubicBezTo>
                  <a:cubicBezTo>
                    <a:pt x="12" y="14"/>
                    <a:pt x="6" y="6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8" y="10"/>
                    <a:pt x="14" y="18"/>
                    <a:pt x="18" y="27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82" name="MH_Other_160"/>
            <p:cNvSpPr/>
            <p:nvPr>
              <p:custDataLst>
                <p:tags r:id="rId178"/>
              </p:custDataLst>
            </p:nvPr>
          </p:nvSpPr>
          <p:spPr bwMode="auto">
            <a:xfrm>
              <a:off x="3748619" y="3058164"/>
              <a:ext cx="19798" cy="64925"/>
            </a:xfrm>
            <a:custGeom>
              <a:avLst/>
              <a:gdLst>
                <a:gd name="T0" fmla="*/ 2147483646 w 25"/>
                <a:gd name="T1" fmla="*/ 2147483646 h 82"/>
                <a:gd name="T2" fmla="*/ 2147483646 w 25"/>
                <a:gd name="T3" fmla="*/ 2147483646 h 82"/>
                <a:gd name="T4" fmla="*/ 2147483646 w 25"/>
                <a:gd name="T5" fmla="*/ 2147483646 h 82"/>
                <a:gd name="T6" fmla="*/ 2147483646 w 25"/>
                <a:gd name="T7" fmla="*/ 2147483646 h 82"/>
                <a:gd name="T8" fmla="*/ 2147483646 w 25"/>
                <a:gd name="T9" fmla="*/ 2147483646 h 82"/>
                <a:gd name="T10" fmla="*/ 2147483646 w 25"/>
                <a:gd name="T11" fmla="*/ 2147483646 h 82"/>
                <a:gd name="T12" fmla="*/ 2147483646 w 25"/>
                <a:gd name="T13" fmla="*/ 2147483646 h 82"/>
                <a:gd name="T14" fmla="*/ 2147483646 w 25"/>
                <a:gd name="T15" fmla="*/ 2147483646 h 82"/>
                <a:gd name="T16" fmla="*/ 0 w 25"/>
                <a:gd name="T17" fmla="*/ 0 h 82"/>
                <a:gd name="T18" fmla="*/ 0 w 25"/>
                <a:gd name="T19" fmla="*/ 1165617771 h 82"/>
                <a:gd name="T20" fmla="*/ 0 w 25"/>
                <a:gd name="T21" fmla="*/ 1748427072 h 82"/>
                <a:gd name="T22" fmla="*/ 2147483646 w 25"/>
                <a:gd name="T23" fmla="*/ 2147483646 h 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" h="82">
                  <a:moveTo>
                    <a:pt x="23" y="72"/>
                  </a:moveTo>
                  <a:cubicBezTo>
                    <a:pt x="23" y="82"/>
                    <a:pt x="23" y="82"/>
                    <a:pt x="23" y="82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63"/>
                    <a:pt x="25" y="55"/>
                    <a:pt x="23" y="47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1" y="37"/>
                    <a:pt x="19" y="29"/>
                    <a:pt x="15" y="21"/>
                  </a:cubicBezTo>
                  <a:cubicBezTo>
                    <a:pt x="11" y="14"/>
                    <a:pt x="5" y="7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8" y="22"/>
                    <a:pt x="25" y="44"/>
                    <a:pt x="23" y="72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83" name="MH_Other_161"/>
            <p:cNvSpPr/>
            <p:nvPr>
              <p:custDataLst>
                <p:tags r:id="rId179"/>
              </p:custDataLst>
            </p:nvPr>
          </p:nvSpPr>
          <p:spPr bwMode="auto">
            <a:xfrm>
              <a:off x="3766892" y="3094402"/>
              <a:ext cx="0" cy="1509"/>
            </a:xfrm>
            <a:custGeom>
              <a:avLst/>
              <a:gdLst>
                <a:gd name="T0" fmla="*/ 1790702559 h 1"/>
                <a:gd name="T1" fmla="*/ 0 h 1"/>
                <a:gd name="T2" fmla="*/ 0 h 1"/>
                <a:gd name="T3" fmla="*/ 1790702559 h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84" name="MH_Other_162"/>
            <p:cNvSpPr/>
            <p:nvPr>
              <p:custDataLst>
                <p:tags r:id="rId180"/>
              </p:custDataLst>
            </p:nvPr>
          </p:nvSpPr>
          <p:spPr bwMode="auto">
            <a:xfrm>
              <a:off x="3731865" y="3021928"/>
              <a:ext cx="16753" cy="116260"/>
            </a:xfrm>
            <a:custGeom>
              <a:avLst/>
              <a:gdLst>
                <a:gd name="T0" fmla="*/ 2147483646 w 22"/>
                <a:gd name="T1" fmla="*/ 2147483646 h 145"/>
                <a:gd name="T2" fmla="*/ 2147483646 w 22"/>
                <a:gd name="T3" fmla="*/ 2147483646 h 145"/>
                <a:gd name="T4" fmla="*/ 2147483646 w 22"/>
                <a:gd name="T5" fmla="*/ 2147483646 h 145"/>
                <a:gd name="T6" fmla="*/ 2147483646 w 22"/>
                <a:gd name="T7" fmla="*/ 2147483646 h 145"/>
                <a:gd name="T8" fmla="*/ 2147483646 w 22"/>
                <a:gd name="T9" fmla="*/ 2147483646 h 145"/>
                <a:gd name="T10" fmla="*/ 2147483646 w 22"/>
                <a:gd name="T11" fmla="*/ 2147483646 h 145"/>
                <a:gd name="T12" fmla="*/ 2147483646 w 22"/>
                <a:gd name="T13" fmla="*/ 2147483646 h 145"/>
                <a:gd name="T14" fmla="*/ 2147483646 w 22"/>
                <a:gd name="T15" fmla="*/ 2147483646 h 145"/>
                <a:gd name="T16" fmla="*/ 2147483646 w 22"/>
                <a:gd name="T17" fmla="*/ 2147483646 h 145"/>
                <a:gd name="T18" fmla="*/ 2147483646 w 22"/>
                <a:gd name="T19" fmla="*/ 2147483646 h 145"/>
                <a:gd name="T20" fmla="*/ 0 w 22"/>
                <a:gd name="T21" fmla="*/ 0 h 145"/>
                <a:gd name="T22" fmla="*/ 0 w 22"/>
                <a:gd name="T23" fmla="*/ 1195350565 h 145"/>
                <a:gd name="T24" fmla="*/ 2147483646 w 22"/>
                <a:gd name="T25" fmla="*/ 2147483646 h 14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2" h="145">
                  <a:moveTo>
                    <a:pt x="18" y="72"/>
                  </a:moveTo>
                  <a:cubicBezTo>
                    <a:pt x="15" y="103"/>
                    <a:pt x="14" y="116"/>
                    <a:pt x="14" y="116"/>
                  </a:cubicBezTo>
                  <a:cubicBezTo>
                    <a:pt x="14" y="117"/>
                    <a:pt x="13" y="125"/>
                    <a:pt x="13" y="145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5" y="125"/>
                    <a:pt x="16" y="117"/>
                    <a:pt x="16" y="117"/>
                  </a:cubicBezTo>
                  <a:cubicBezTo>
                    <a:pt x="16" y="117"/>
                    <a:pt x="17" y="103"/>
                    <a:pt x="20" y="72"/>
                  </a:cubicBezTo>
                  <a:cubicBezTo>
                    <a:pt x="21" y="63"/>
                    <a:pt x="21" y="55"/>
                    <a:pt x="20" y="4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9" y="37"/>
                    <a:pt x="16" y="29"/>
                    <a:pt x="13" y="21"/>
                  </a:cubicBezTo>
                  <a:cubicBezTo>
                    <a:pt x="10" y="13"/>
                    <a:pt x="5" y="6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6" y="22"/>
                    <a:pt x="22" y="44"/>
                    <a:pt x="18" y="72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85" name="MH_Other_163"/>
            <p:cNvSpPr/>
            <p:nvPr>
              <p:custDataLst>
                <p:tags r:id="rId181"/>
              </p:custDataLst>
            </p:nvPr>
          </p:nvSpPr>
          <p:spPr bwMode="auto">
            <a:xfrm>
              <a:off x="3747094" y="3059674"/>
              <a:ext cx="1523" cy="0"/>
            </a:xfrm>
            <a:custGeom>
              <a:avLst/>
              <a:gdLst>
                <a:gd name="T0" fmla="*/ 2147483646 w 1"/>
                <a:gd name="T1" fmla="*/ 711 h 1"/>
                <a:gd name="T2" fmla="*/ 2147483646 w 1"/>
                <a:gd name="T3" fmla="*/ 0 h 1"/>
                <a:gd name="T4" fmla="*/ 0 w 1"/>
                <a:gd name="T5" fmla="*/ 0 h 1"/>
                <a:gd name="T6" fmla="*/ 2147483646 w 1"/>
                <a:gd name="T7" fmla="*/ 71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86" name="MH_Other_164"/>
            <p:cNvSpPr/>
            <p:nvPr>
              <p:custDataLst>
                <p:tags r:id="rId182"/>
              </p:custDataLst>
            </p:nvPr>
          </p:nvSpPr>
          <p:spPr bwMode="auto">
            <a:xfrm>
              <a:off x="3716636" y="2985690"/>
              <a:ext cx="16753" cy="163066"/>
            </a:xfrm>
            <a:custGeom>
              <a:avLst/>
              <a:gdLst>
                <a:gd name="T0" fmla="*/ 2147483646 w 20"/>
                <a:gd name="T1" fmla="*/ 2147483646 h 203"/>
                <a:gd name="T2" fmla="*/ 2147483646 w 20"/>
                <a:gd name="T3" fmla="*/ 2147483646 h 203"/>
                <a:gd name="T4" fmla="*/ 2147483646 w 20"/>
                <a:gd name="T5" fmla="*/ 2147483646 h 203"/>
                <a:gd name="T6" fmla="*/ 2147483646 w 20"/>
                <a:gd name="T7" fmla="*/ 2147483646 h 203"/>
                <a:gd name="T8" fmla="*/ 2147483646 w 20"/>
                <a:gd name="T9" fmla="*/ 2147483646 h 203"/>
                <a:gd name="T10" fmla="*/ 2147483646 w 20"/>
                <a:gd name="T11" fmla="*/ 2147483646 h 203"/>
                <a:gd name="T12" fmla="*/ 2147483646 w 20"/>
                <a:gd name="T13" fmla="*/ 2147483646 h 203"/>
                <a:gd name="T14" fmla="*/ 2147483646 w 20"/>
                <a:gd name="T15" fmla="*/ 2147483646 h 203"/>
                <a:gd name="T16" fmla="*/ 2147483646 w 20"/>
                <a:gd name="T17" fmla="*/ 2147483646 h 203"/>
                <a:gd name="T18" fmla="*/ 2147483646 w 20"/>
                <a:gd name="T19" fmla="*/ 2147483646 h 203"/>
                <a:gd name="T20" fmla="*/ 2147483646 w 20"/>
                <a:gd name="T21" fmla="*/ 2147483646 h 203"/>
                <a:gd name="T22" fmla="*/ 2147483646 w 20"/>
                <a:gd name="T23" fmla="*/ 2147483646 h 203"/>
                <a:gd name="T24" fmla="*/ 2147483646 w 20"/>
                <a:gd name="T25" fmla="*/ 2147483646 h 203"/>
                <a:gd name="T26" fmla="*/ 2147483646 w 20"/>
                <a:gd name="T27" fmla="*/ 2147483646 h 203"/>
                <a:gd name="T28" fmla="*/ 2147483646 w 20"/>
                <a:gd name="T29" fmla="*/ 2147483646 h 203"/>
                <a:gd name="T30" fmla="*/ 2147483646 w 20"/>
                <a:gd name="T31" fmla="*/ 2147483646 h 203"/>
                <a:gd name="T32" fmla="*/ 2147483646 w 20"/>
                <a:gd name="T33" fmla="*/ 2147483646 h 203"/>
                <a:gd name="T34" fmla="*/ 0 w 20"/>
                <a:gd name="T35" fmla="*/ 0 h 203"/>
                <a:gd name="T36" fmla="*/ 0 w 20"/>
                <a:gd name="T37" fmla="*/ 600612998 h 203"/>
                <a:gd name="T38" fmla="*/ 0 w 20"/>
                <a:gd name="T39" fmla="*/ 1201939668 h 203"/>
                <a:gd name="T40" fmla="*/ 2147483646 w 20"/>
                <a:gd name="T41" fmla="*/ 2147483646 h 20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0" h="203">
                  <a:moveTo>
                    <a:pt x="15" y="74"/>
                  </a:moveTo>
                  <a:cubicBezTo>
                    <a:pt x="10" y="105"/>
                    <a:pt x="9" y="118"/>
                    <a:pt x="8" y="118"/>
                  </a:cubicBezTo>
                  <a:cubicBezTo>
                    <a:pt x="8" y="118"/>
                    <a:pt x="6" y="131"/>
                    <a:pt x="4" y="163"/>
                  </a:cubicBezTo>
                  <a:cubicBezTo>
                    <a:pt x="4" y="173"/>
                    <a:pt x="4" y="182"/>
                    <a:pt x="6" y="191"/>
                  </a:cubicBezTo>
                  <a:cubicBezTo>
                    <a:pt x="7" y="191"/>
                    <a:pt x="7" y="191"/>
                    <a:pt x="7" y="191"/>
                  </a:cubicBezTo>
                  <a:cubicBezTo>
                    <a:pt x="7" y="192"/>
                    <a:pt x="7" y="192"/>
                    <a:pt x="7" y="192"/>
                  </a:cubicBezTo>
                  <a:cubicBezTo>
                    <a:pt x="8" y="196"/>
                    <a:pt x="9" y="200"/>
                    <a:pt x="10" y="203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7" y="191"/>
                    <a:pt x="5" y="178"/>
                    <a:pt x="5" y="163"/>
                  </a:cubicBezTo>
                  <a:cubicBezTo>
                    <a:pt x="7" y="132"/>
                    <a:pt x="10" y="119"/>
                    <a:pt x="10" y="118"/>
                  </a:cubicBezTo>
                  <a:cubicBezTo>
                    <a:pt x="10" y="118"/>
                    <a:pt x="11" y="105"/>
                    <a:pt x="16" y="75"/>
                  </a:cubicBezTo>
                  <a:cubicBezTo>
                    <a:pt x="18" y="65"/>
                    <a:pt x="19" y="56"/>
                    <a:pt x="18" y="48"/>
                  </a:cubicBezTo>
                  <a:cubicBezTo>
                    <a:pt x="18" y="48"/>
                    <a:pt x="17" y="47"/>
                    <a:pt x="17" y="47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7" y="38"/>
                    <a:pt x="15" y="30"/>
                    <a:pt x="13" y="23"/>
                  </a:cubicBezTo>
                  <a:cubicBezTo>
                    <a:pt x="10" y="15"/>
                    <a:pt x="5" y="7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6" y="24"/>
                    <a:pt x="20" y="46"/>
                    <a:pt x="15" y="74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87" name="MH_Other_165"/>
            <p:cNvSpPr/>
            <p:nvPr>
              <p:custDataLst>
                <p:tags r:id="rId183"/>
              </p:custDataLst>
            </p:nvPr>
          </p:nvSpPr>
          <p:spPr bwMode="auto">
            <a:xfrm>
              <a:off x="3730344" y="3021928"/>
              <a:ext cx="1523" cy="3019"/>
            </a:xfrm>
            <a:custGeom>
              <a:avLst/>
              <a:gdLst>
                <a:gd name="T0" fmla="*/ 0 w 1"/>
                <a:gd name="T1" fmla="*/ 2147483646 h 2"/>
                <a:gd name="T2" fmla="*/ 1790702559 w 1"/>
                <a:gd name="T3" fmla="*/ 2147483646 h 2"/>
                <a:gd name="T4" fmla="*/ 1790702559 w 1"/>
                <a:gd name="T5" fmla="*/ 0 h 2"/>
                <a:gd name="T6" fmla="*/ 1790702559 w 1"/>
                <a:gd name="T7" fmla="*/ 0 h 2"/>
                <a:gd name="T8" fmla="*/ 0 w 1"/>
                <a:gd name="T9" fmla="*/ 2147483646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1" y="2"/>
                    <a:pt x="1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88" name="MH_Other_166"/>
            <p:cNvSpPr/>
            <p:nvPr>
              <p:custDataLst>
                <p:tags r:id="rId184"/>
              </p:custDataLst>
            </p:nvPr>
          </p:nvSpPr>
          <p:spPr bwMode="auto">
            <a:xfrm>
              <a:off x="3698360" y="2947944"/>
              <a:ext cx="24367" cy="191754"/>
            </a:xfrm>
            <a:custGeom>
              <a:avLst/>
              <a:gdLst>
                <a:gd name="T0" fmla="*/ 2147483646 w 31"/>
                <a:gd name="T1" fmla="*/ 0 h 240"/>
                <a:gd name="T2" fmla="*/ 2147483646 w 31"/>
                <a:gd name="T3" fmla="*/ 1187677821 h 240"/>
                <a:gd name="T4" fmla="*/ 2147483646 w 31"/>
                <a:gd name="T5" fmla="*/ 2147483646 h 240"/>
                <a:gd name="T6" fmla="*/ 2147483646 w 31"/>
                <a:gd name="T7" fmla="*/ 2147483646 h 240"/>
                <a:gd name="T8" fmla="*/ 1686411697 w 31"/>
                <a:gd name="T9" fmla="*/ 2147483646 h 240"/>
                <a:gd name="T10" fmla="*/ 2147483646 w 31"/>
                <a:gd name="T11" fmla="*/ 2147483646 h 240"/>
                <a:gd name="T12" fmla="*/ 2147483646 w 31"/>
                <a:gd name="T13" fmla="*/ 2147483646 h 240"/>
                <a:gd name="T14" fmla="*/ 2147483646 w 31"/>
                <a:gd name="T15" fmla="*/ 2147483646 h 240"/>
                <a:gd name="T16" fmla="*/ 2147483646 w 31"/>
                <a:gd name="T17" fmla="*/ 2147483646 h 240"/>
                <a:gd name="T18" fmla="*/ 2147483646 w 31"/>
                <a:gd name="T19" fmla="*/ 2147483646 h 240"/>
                <a:gd name="T20" fmla="*/ 2147483646 w 31"/>
                <a:gd name="T21" fmla="*/ 2147483646 h 240"/>
                <a:gd name="T22" fmla="*/ 2147483646 w 31"/>
                <a:gd name="T23" fmla="*/ 2147483646 h 240"/>
                <a:gd name="T24" fmla="*/ 2147483646 w 31"/>
                <a:gd name="T25" fmla="*/ 2147483646 h 240"/>
                <a:gd name="T26" fmla="*/ 2147483646 w 31"/>
                <a:gd name="T27" fmla="*/ 2147483646 h 240"/>
                <a:gd name="T28" fmla="*/ 2147483646 w 31"/>
                <a:gd name="T29" fmla="*/ 2147483646 h 240"/>
                <a:gd name="T30" fmla="*/ 2147483646 w 31"/>
                <a:gd name="T31" fmla="*/ 0 h 2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1" h="240">
                  <a:moveTo>
                    <a:pt x="10" y="0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23" y="25"/>
                    <a:pt x="26" y="47"/>
                    <a:pt x="20" y="76"/>
                  </a:cubicBezTo>
                  <a:cubicBezTo>
                    <a:pt x="13" y="105"/>
                    <a:pt x="10" y="119"/>
                    <a:pt x="10" y="119"/>
                  </a:cubicBezTo>
                  <a:cubicBezTo>
                    <a:pt x="10" y="119"/>
                    <a:pt x="7" y="132"/>
                    <a:pt x="3" y="164"/>
                  </a:cubicBezTo>
                  <a:cubicBezTo>
                    <a:pt x="0" y="194"/>
                    <a:pt x="9" y="220"/>
                    <a:pt x="30" y="240"/>
                  </a:cubicBezTo>
                  <a:cubicBezTo>
                    <a:pt x="31" y="240"/>
                    <a:pt x="31" y="240"/>
                    <a:pt x="31" y="240"/>
                  </a:cubicBezTo>
                  <a:cubicBezTo>
                    <a:pt x="31" y="239"/>
                    <a:pt x="30" y="239"/>
                    <a:pt x="30" y="239"/>
                  </a:cubicBezTo>
                  <a:cubicBezTo>
                    <a:pt x="10" y="219"/>
                    <a:pt x="1" y="194"/>
                    <a:pt x="4" y="164"/>
                  </a:cubicBezTo>
                  <a:cubicBezTo>
                    <a:pt x="8" y="132"/>
                    <a:pt x="12" y="119"/>
                    <a:pt x="12" y="119"/>
                  </a:cubicBezTo>
                  <a:cubicBezTo>
                    <a:pt x="12" y="119"/>
                    <a:pt x="14" y="106"/>
                    <a:pt x="21" y="76"/>
                  </a:cubicBezTo>
                  <a:cubicBezTo>
                    <a:pt x="23" y="67"/>
                    <a:pt x="24" y="58"/>
                    <a:pt x="24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0"/>
                    <a:pt x="23" y="32"/>
                    <a:pt x="21" y="24"/>
                  </a:cubicBezTo>
                  <a:cubicBezTo>
                    <a:pt x="18" y="16"/>
                    <a:pt x="14" y="8"/>
                    <a:pt x="1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89" name="MH_Other_167"/>
            <p:cNvSpPr/>
            <p:nvPr>
              <p:custDataLst>
                <p:tags r:id="rId185"/>
              </p:custDataLst>
            </p:nvPr>
          </p:nvSpPr>
          <p:spPr bwMode="auto">
            <a:xfrm>
              <a:off x="3722727" y="3138187"/>
              <a:ext cx="0" cy="1510"/>
            </a:xfrm>
            <a:custGeom>
              <a:avLst/>
              <a:gdLst>
                <a:gd name="T0" fmla="*/ 0 w 1"/>
                <a:gd name="T1" fmla="*/ 0 h 1"/>
                <a:gd name="T2" fmla="*/ 711 w 1"/>
                <a:gd name="T3" fmla="*/ 2147483646 h 1"/>
                <a:gd name="T4" fmla="*/ 711 w 1"/>
                <a:gd name="T5" fmla="*/ 0 h 1"/>
                <a:gd name="T6" fmla="*/ 0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90" name="MH_Other_168"/>
            <p:cNvSpPr/>
            <p:nvPr>
              <p:custDataLst>
                <p:tags r:id="rId186"/>
              </p:custDataLst>
            </p:nvPr>
          </p:nvSpPr>
          <p:spPr bwMode="auto">
            <a:xfrm>
              <a:off x="3716635" y="2987201"/>
              <a:ext cx="0" cy="0"/>
            </a:xfrm>
            <a:custGeom>
              <a:avLst/>
              <a:gdLst>
                <a:gd name="T0" fmla="*/ 711 h 1"/>
                <a:gd name="T1" fmla="*/ 0 h 1"/>
                <a:gd name="T2" fmla="*/ 711 h 1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91" name="MH_Other_169"/>
            <p:cNvSpPr/>
            <p:nvPr>
              <p:custDataLst>
                <p:tags r:id="rId187"/>
              </p:custDataLst>
            </p:nvPr>
          </p:nvSpPr>
          <p:spPr bwMode="auto">
            <a:xfrm>
              <a:off x="3617645" y="2648990"/>
              <a:ext cx="79192" cy="258188"/>
            </a:xfrm>
            <a:custGeom>
              <a:avLst/>
              <a:gdLst>
                <a:gd name="T0" fmla="*/ 2147483646 w 99"/>
                <a:gd name="T1" fmla="*/ 2147483646 h 322"/>
                <a:gd name="T2" fmla="*/ 2147483646 w 99"/>
                <a:gd name="T3" fmla="*/ 2147483646 h 322"/>
                <a:gd name="T4" fmla="*/ 2147483646 w 99"/>
                <a:gd name="T5" fmla="*/ 2147483646 h 322"/>
                <a:gd name="T6" fmla="*/ 2147483646 w 99"/>
                <a:gd name="T7" fmla="*/ 2147483646 h 322"/>
                <a:gd name="T8" fmla="*/ 2147483646 w 99"/>
                <a:gd name="T9" fmla="*/ 2147483646 h 322"/>
                <a:gd name="T10" fmla="*/ 2147483646 w 99"/>
                <a:gd name="T11" fmla="*/ 2147483646 h 322"/>
                <a:gd name="T12" fmla="*/ 2147483646 w 99"/>
                <a:gd name="T13" fmla="*/ 2147483646 h 322"/>
                <a:gd name="T14" fmla="*/ 2147483646 w 99"/>
                <a:gd name="T15" fmla="*/ 2147483646 h 322"/>
                <a:gd name="T16" fmla="*/ 2147483646 w 99"/>
                <a:gd name="T17" fmla="*/ 2147483646 h 322"/>
                <a:gd name="T18" fmla="*/ 2147483646 w 99"/>
                <a:gd name="T19" fmla="*/ 2147483646 h 322"/>
                <a:gd name="T20" fmla="*/ 2147483646 w 99"/>
                <a:gd name="T21" fmla="*/ 2147483646 h 322"/>
                <a:gd name="T22" fmla="*/ 2147483646 w 99"/>
                <a:gd name="T23" fmla="*/ 2147483646 h 322"/>
                <a:gd name="T24" fmla="*/ 2147483646 w 99"/>
                <a:gd name="T25" fmla="*/ 2147483646 h 322"/>
                <a:gd name="T26" fmla="*/ 2147483646 w 99"/>
                <a:gd name="T27" fmla="*/ 2147483646 h 322"/>
                <a:gd name="T28" fmla="*/ 2147483646 w 99"/>
                <a:gd name="T29" fmla="*/ 2147483646 h 322"/>
                <a:gd name="T30" fmla="*/ 2147483646 w 99"/>
                <a:gd name="T31" fmla="*/ 2147483646 h 322"/>
                <a:gd name="T32" fmla="*/ 2147483646 w 99"/>
                <a:gd name="T33" fmla="*/ 2147483646 h 322"/>
                <a:gd name="T34" fmla="*/ 2147483646 w 99"/>
                <a:gd name="T35" fmla="*/ 2147483646 h 322"/>
                <a:gd name="T36" fmla="*/ 2147483646 w 99"/>
                <a:gd name="T37" fmla="*/ 2147483646 h 322"/>
                <a:gd name="T38" fmla="*/ 2147483646 w 99"/>
                <a:gd name="T39" fmla="*/ 2147483646 h 322"/>
                <a:gd name="T40" fmla="*/ 2147483646 w 99"/>
                <a:gd name="T41" fmla="*/ 2147483646 h 322"/>
                <a:gd name="T42" fmla="*/ 2147483646 w 99"/>
                <a:gd name="T43" fmla="*/ 2147483646 h 322"/>
                <a:gd name="T44" fmla="*/ 2147483646 w 99"/>
                <a:gd name="T45" fmla="*/ 2147483646 h 322"/>
                <a:gd name="T46" fmla="*/ 2147483646 w 99"/>
                <a:gd name="T47" fmla="*/ 2147483646 h 322"/>
                <a:gd name="T48" fmla="*/ 2147483646 w 99"/>
                <a:gd name="T49" fmla="*/ 2147483646 h 322"/>
                <a:gd name="T50" fmla="*/ 2147483646 w 99"/>
                <a:gd name="T51" fmla="*/ 2147483646 h 322"/>
                <a:gd name="T52" fmla="*/ 2147483646 w 99"/>
                <a:gd name="T53" fmla="*/ 2147483646 h 322"/>
                <a:gd name="T54" fmla="*/ 2147483646 w 99"/>
                <a:gd name="T55" fmla="*/ 2147483646 h 322"/>
                <a:gd name="T56" fmla="*/ 2147483646 w 99"/>
                <a:gd name="T57" fmla="*/ 2147483646 h 322"/>
                <a:gd name="T58" fmla="*/ 2147483646 w 99"/>
                <a:gd name="T59" fmla="*/ 2147483646 h 322"/>
                <a:gd name="T60" fmla="*/ 2147483646 w 99"/>
                <a:gd name="T61" fmla="*/ 2147483646 h 322"/>
                <a:gd name="T62" fmla="*/ 2147483646 w 99"/>
                <a:gd name="T63" fmla="*/ 2147483646 h 322"/>
                <a:gd name="T64" fmla="*/ 2147483646 w 99"/>
                <a:gd name="T65" fmla="*/ 2147483646 h 322"/>
                <a:gd name="T66" fmla="*/ 2147483646 w 99"/>
                <a:gd name="T67" fmla="*/ 2147483646 h 322"/>
                <a:gd name="T68" fmla="*/ 2147483646 w 99"/>
                <a:gd name="T69" fmla="*/ 2147483646 h 322"/>
                <a:gd name="T70" fmla="*/ 2147483646 w 99"/>
                <a:gd name="T71" fmla="*/ 2147483646 h 322"/>
                <a:gd name="T72" fmla="*/ 2147483646 w 99"/>
                <a:gd name="T73" fmla="*/ 2147483646 h 322"/>
                <a:gd name="T74" fmla="*/ 2147483646 w 99"/>
                <a:gd name="T75" fmla="*/ 0 h 322"/>
                <a:gd name="T76" fmla="*/ 2147483646 w 99"/>
                <a:gd name="T77" fmla="*/ 0 h 322"/>
                <a:gd name="T78" fmla="*/ 2147483646 w 99"/>
                <a:gd name="T79" fmla="*/ 0 h 322"/>
                <a:gd name="T80" fmla="*/ 2147483646 w 99"/>
                <a:gd name="T81" fmla="*/ 2147483646 h 3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9" h="322">
                  <a:moveTo>
                    <a:pt x="13" y="43"/>
                  </a:moveTo>
                  <a:cubicBezTo>
                    <a:pt x="6" y="59"/>
                    <a:pt x="4" y="77"/>
                    <a:pt x="8" y="95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1" y="112"/>
                    <a:pt x="1" y="132"/>
                    <a:pt x="6" y="150"/>
                  </a:cubicBezTo>
                  <a:cubicBezTo>
                    <a:pt x="0" y="168"/>
                    <a:pt x="0" y="186"/>
                    <a:pt x="6" y="204"/>
                  </a:cubicBezTo>
                  <a:cubicBezTo>
                    <a:pt x="2" y="221"/>
                    <a:pt x="4" y="240"/>
                    <a:pt x="11" y="257"/>
                  </a:cubicBezTo>
                  <a:cubicBezTo>
                    <a:pt x="7" y="275"/>
                    <a:pt x="10" y="293"/>
                    <a:pt x="18" y="311"/>
                  </a:cubicBezTo>
                  <a:cubicBezTo>
                    <a:pt x="18" y="310"/>
                    <a:pt x="18" y="310"/>
                    <a:pt x="18" y="310"/>
                  </a:cubicBezTo>
                  <a:cubicBezTo>
                    <a:pt x="18" y="314"/>
                    <a:pt x="18" y="318"/>
                    <a:pt x="18" y="322"/>
                  </a:cubicBezTo>
                  <a:cubicBezTo>
                    <a:pt x="18" y="322"/>
                    <a:pt x="18" y="322"/>
                    <a:pt x="18" y="322"/>
                  </a:cubicBezTo>
                  <a:cubicBezTo>
                    <a:pt x="19" y="322"/>
                    <a:pt x="19" y="322"/>
                    <a:pt x="19" y="322"/>
                  </a:cubicBezTo>
                  <a:cubicBezTo>
                    <a:pt x="42" y="318"/>
                    <a:pt x="42" y="318"/>
                    <a:pt x="42" y="318"/>
                  </a:cubicBezTo>
                  <a:cubicBezTo>
                    <a:pt x="43" y="318"/>
                    <a:pt x="43" y="318"/>
                    <a:pt x="43" y="318"/>
                  </a:cubicBezTo>
                  <a:cubicBezTo>
                    <a:pt x="76" y="312"/>
                    <a:pt x="76" y="312"/>
                    <a:pt x="76" y="312"/>
                  </a:cubicBezTo>
                  <a:cubicBezTo>
                    <a:pt x="78" y="311"/>
                    <a:pt x="78" y="311"/>
                    <a:pt x="78" y="311"/>
                  </a:cubicBezTo>
                  <a:cubicBezTo>
                    <a:pt x="97" y="308"/>
                    <a:pt x="97" y="308"/>
                    <a:pt x="97" y="308"/>
                  </a:cubicBezTo>
                  <a:cubicBezTo>
                    <a:pt x="97" y="308"/>
                    <a:pt x="97" y="308"/>
                    <a:pt x="97" y="308"/>
                  </a:cubicBezTo>
                  <a:cubicBezTo>
                    <a:pt x="98" y="307"/>
                    <a:pt x="98" y="307"/>
                    <a:pt x="98" y="307"/>
                  </a:cubicBezTo>
                  <a:cubicBezTo>
                    <a:pt x="99" y="307"/>
                    <a:pt x="99" y="307"/>
                    <a:pt x="99" y="307"/>
                  </a:cubicBezTo>
                  <a:cubicBezTo>
                    <a:pt x="98" y="305"/>
                    <a:pt x="98" y="303"/>
                    <a:pt x="98" y="301"/>
                  </a:cubicBezTo>
                  <a:cubicBezTo>
                    <a:pt x="96" y="293"/>
                    <a:pt x="93" y="285"/>
                    <a:pt x="90" y="277"/>
                  </a:cubicBezTo>
                  <a:cubicBezTo>
                    <a:pt x="91" y="268"/>
                    <a:pt x="92" y="260"/>
                    <a:pt x="91" y="252"/>
                  </a:cubicBezTo>
                  <a:cubicBezTo>
                    <a:pt x="90" y="244"/>
                    <a:pt x="87" y="235"/>
                    <a:pt x="84" y="227"/>
                  </a:cubicBezTo>
                  <a:cubicBezTo>
                    <a:pt x="86" y="219"/>
                    <a:pt x="87" y="211"/>
                    <a:pt x="86" y="203"/>
                  </a:cubicBezTo>
                  <a:cubicBezTo>
                    <a:pt x="86" y="195"/>
                    <a:pt x="85" y="187"/>
                    <a:pt x="82" y="178"/>
                  </a:cubicBezTo>
                  <a:cubicBezTo>
                    <a:pt x="84" y="171"/>
                    <a:pt x="85" y="163"/>
                    <a:pt x="85" y="155"/>
                  </a:cubicBezTo>
                  <a:cubicBezTo>
                    <a:pt x="86" y="147"/>
                    <a:pt x="84" y="138"/>
                    <a:pt x="82" y="129"/>
                  </a:cubicBezTo>
                  <a:cubicBezTo>
                    <a:pt x="85" y="121"/>
                    <a:pt x="87" y="113"/>
                    <a:pt x="87" y="105"/>
                  </a:cubicBezTo>
                  <a:cubicBezTo>
                    <a:pt x="88" y="97"/>
                    <a:pt x="87" y="88"/>
                    <a:pt x="86" y="80"/>
                  </a:cubicBezTo>
                  <a:cubicBezTo>
                    <a:pt x="89" y="72"/>
                    <a:pt x="91" y="64"/>
                    <a:pt x="92" y="56"/>
                  </a:cubicBezTo>
                  <a:cubicBezTo>
                    <a:pt x="93" y="48"/>
                    <a:pt x="93" y="40"/>
                    <a:pt x="92" y="31"/>
                  </a:cubicBezTo>
                  <a:cubicBezTo>
                    <a:pt x="95" y="26"/>
                    <a:pt x="97" y="21"/>
                    <a:pt x="98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3" y="13"/>
                    <a:pt x="11" y="28"/>
                    <a:pt x="13" y="43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92" name="MH_Other_170"/>
            <p:cNvSpPr/>
            <p:nvPr>
              <p:custDataLst>
                <p:tags r:id="rId188"/>
              </p:custDataLst>
            </p:nvPr>
          </p:nvSpPr>
          <p:spPr bwMode="auto">
            <a:xfrm>
              <a:off x="3617646" y="2674658"/>
              <a:ext cx="76147" cy="181184"/>
            </a:xfrm>
            <a:custGeom>
              <a:avLst/>
              <a:gdLst>
                <a:gd name="T0" fmla="*/ 2147483646 w 93"/>
                <a:gd name="T1" fmla="*/ 2147483646 h 226"/>
                <a:gd name="T2" fmla="*/ 2147483646 w 93"/>
                <a:gd name="T3" fmla="*/ 2147483646 h 226"/>
                <a:gd name="T4" fmla="*/ 2147483646 w 93"/>
                <a:gd name="T5" fmla="*/ 2147483646 h 226"/>
                <a:gd name="T6" fmla="*/ 2147483646 w 93"/>
                <a:gd name="T7" fmla="*/ 2147483646 h 226"/>
                <a:gd name="T8" fmla="*/ 2147483646 w 93"/>
                <a:gd name="T9" fmla="*/ 0 h 226"/>
                <a:gd name="T10" fmla="*/ 2147483646 w 93"/>
                <a:gd name="T11" fmla="*/ 1195796316 h 226"/>
                <a:gd name="T12" fmla="*/ 2147483646 w 93"/>
                <a:gd name="T13" fmla="*/ 2147483646 h 226"/>
                <a:gd name="T14" fmla="*/ 2147483646 w 93"/>
                <a:gd name="T15" fmla="*/ 2147483646 h 226"/>
                <a:gd name="T16" fmla="*/ 2147483646 w 93"/>
                <a:gd name="T17" fmla="*/ 2147483646 h 226"/>
                <a:gd name="T18" fmla="*/ 2147483646 w 93"/>
                <a:gd name="T19" fmla="*/ 2147483646 h 226"/>
                <a:gd name="T20" fmla="*/ 2147483646 w 93"/>
                <a:gd name="T21" fmla="*/ 2147483646 h 226"/>
                <a:gd name="T22" fmla="*/ 2147483646 w 93"/>
                <a:gd name="T23" fmla="*/ 2147483646 h 226"/>
                <a:gd name="T24" fmla="*/ 2147483646 w 93"/>
                <a:gd name="T25" fmla="*/ 2147483646 h 226"/>
                <a:gd name="T26" fmla="*/ 2147483646 w 93"/>
                <a:gd name="T27" fmla="*/ 2147483646 h 226"/>
                <a:gd name="T28" fmla="*/ 2147483646 w 93"/>
                <a:gd name="T29" fmla="*/ 2147483646 h 226"/>
                <a:gd name="T30" fmla="*/ 2147483646 w 93"/>
                <a:gd name="T31" fmla="*/ 2147483646 h 22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3" h="226">
                  <a:moveTo>
                    <a:pt x="18" y="146"/>
                  </a:moveTo>
                  <a:cubicBezTo>
                    <a:pt x="35" y="118"/>
                    <a:pt x="43" y="108"/>
                    <a:pt x="43" y="108"/>
                  </a:cubicBezTo>
                  <a:cubicBezTo>
                    <a:pt x="43" y="108"/>
                    <a:pt x="51" y="97"/>
                    <a:pt x="70" y="73"/>
                  </a:cubicBezTo>
                  <a:cubicBezTo>
                    <a:pt x="82" y="57"/>
                    <a:pt x="89" y="41"/>
                    <a:pt x="91" y="25"/>
                  </a:cubicBezTo>
                  <a:cubicBezTo>
                    <a:pt x="92" y="17"/>
                    <a:pt x="92" y="9"/>
                    <a:pt x="91" y="0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3" y="28"/>
                    <a:pt x="86" y="49"/>
                    <a:pt x="69" y="72"/>
                  </a:cubicBezTo>
                  <a:cubicBezTo>
                    <a:pt x="50" y="96"/>
                    <a:pt x="42" y="107"/>
                    <a:pt x="42" y="107"/>
                  </a:cubicBezTo>
                  <a:cubicBezTo>
                    <a:pt x="42" y="107"/>
                    <a:pt x="34" y="118"/>
                    <a:pt x="17" y="145"/>
                  </a:cubicBezTo>
                  <a:cubicBezTo>
                    <a:pt x="12" y="153"/>
                    <a:pt x="8" y="162"/>
                    <a:pt x="6" y="171"/>
                  </a:cubicBezTo>
                  <a:cubicBezTo>
                    <a:pt x="6" y="173"/>
                    <a:pt x="6" y="173"/>
                    <a:pt x="6" y="173"/>
                  </a:cubicBezTo>
                  <a:cubicBezTo>
                    <a:pt x="5" y="173"/>
                    <a:pt x="5" y="173"/>
                    <a:pt x="5" y="173"/>
                  </a:cubicBezTo>
                  <a:cubicBezTo>
                    <a:pt x="5" y="173"/>
                    <a:pt x="5" y="173"/>
                    <a:pt x="5" y="173"/>
                  </a:cubicBezTo>
                  <a:cubicBezTo>
                    <a:pt x="1" y="190"/>
                    <a:pt x="3" y="209"/>
                    <a:pt x="10" y="226"/>
                  </a:cubicBezTo>
                  <a:cubicBezTo>
                    <a:pt x="10" y="225"/>
                    <a:pt x="10" y="225"/>
                    <a:pt x="10" y="225"/>
                  </a:cubicBezTo>
                  <a:cubicBezTo>
                    <a:pt x="0" y="198"/>
                    <a:pt x="2" y="172"/>
                    <a:pt x="18" y="146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93" name="MH_Other_171"/>
            <p:cNvSpPr/>
            <p:nvPr>
              <p:custDataLst>
                <p:tags r:id="rId189"/>
              </p:custDataLst>
            </p:nvPr>
          </p:nvSpPr>
          <p:spPr bwMode="auto">
            <a:xfrm>
              <a:off x="3616122" y="2661068"/>
              <a:ext cx="80717" cy="152498"/>
            </a:xfrm>
            <a:custGeom>
              <a:avLst/>
              <a:gdLst>
                <a:gd name="T0" fmla="*/ 2147483646 w 99"/>
                <a:gd name="T1" fmla="*/ 0 h 189"/>
                <a:gd name="T2" fmla="*/ 2147483646 w 99"/>
                <a:gd name="T3" fmla="*/ 0 h 189"/>
                <a:gd name="T4" fmla="*/ 2147483646 w 99"/>
                <a:gd name="T5" fmla="*/ 2147483646 h 189"/>
                <a:gd name="T6" fmla="*/ 2147483646 w 99"/>
                <a:gd name="T7" fmla="*/ 2147483646 h 189"/>
                <a:gd name="T8" fmla="*/ 2147483646 w 99"/>
                <a:gd name="T9" fmla="*/ 2147483646 h 189"/>
                <a:gd name="T10" fmla="*/ 2147483646 w 99"/>
                <a:gd name="T11" fmla="*/ 2147483646 h 189"/>
                <a:gd name="T12" fmla="*/ 2147483646 w 99"/>
                <a:gd name="T13" fmla="*/ 2147483646 h 189"/>
                <a:gd name="T14" fmla="*/ 2147483646 w 99"/>
                <a:gd name="T15" fmla="*/ 2147483646 h 189"/>
                <a:gd name="T16" fmla="*/ 2147483646 w 99"/>
                <a:gd name="T17" fmla="*/ 2147483646 h 189"/>
                <a:gd name="T18" fmla="*/ 2147483646 w 99"/>
                <a:gd name="T19" fmla="*/ 2147483646 h 189"/>
                <a:gd name="T20" fmla="*/ 2147483646 w 99"/>
                <a:gd name="T21" fmla="*/ 2147483646 h 189"/>
                <a:gd name="T22" fmla="*/ 2147483646 w 99"/>
                <a:gd name="T23" fmla="*/ 2147483646 h 189"/>
                <a:gd name="T24" fmla="*/ 2147483646 w 99"/>
                <a:gd name="T25" fmla="*/ 2147483646 h 189"/>
                <a:gd name="T26" fmla="*/ 2147483646 w 99"/>
                <a:gd name="T27" fmla="*/ 2147483646 h 189"/>
                <a:gd name="T28" fmla="*/ 2147483646 w 99"/>
                <a:gd name="T29" fmla="*/ 2147483646 h 189"/>
                <a:gd name="T30" fmla="*/ 2147483646 w 99"/>
                <a:gd name="T31" fmla="*/ 2147483646 h 189"/>
                <a:gd name="T32" fmla="*/ 2147483646 w 99"/>
                <a:gd name="T33" fmla="*/ 2147483646 h 189"/>
                <a:gd name="T34" fmla="*/ 2147483646 w 99"/>
                <a:gd name="T35" fmla="*/ 0 h 18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9" h="189">
                  <a:moveTo>
                    <a:pt x="99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5" y="14"/>
                    <a:pt x="87" y="26"/>
                    <a:pt x="76" y="39"/>
                  </a:cubicBezTo>
                  <a:cubicBezTo>
                    <a:pt x="56" y="62"/>
                    <a:pt x="47" y="73"/>
                    <a:pt x="47" y="73"/>
                  </a:cubicBezTo>
                  <a:cubicBezTo>
                    <a:pt x="47" y="73"/>
                    <a:pt x="38" y="83"/>
                    <a:pt x="20" y="109"/>
                  </a:cubicBezTo>
                  <a:cubicBezTo>
                    <a:pt x="14" y="117"/>
                    <a:pt x="10" y="125"/>
                    <a:pt x="7" y="133"/>
                  </a:cubicBezTo>
                  <a:cubicBezTo>
                    <a:pt x="7" y="134"/>
                    <a:pt x="7" y="134"/>
                    <a:pt x="7" y="134"/>
                  </a:cubicBezTo>
                  <a:cubicBezTo>
                    <a:pt x="7" y="134"/>
                    <a:pt x="7" y="134"/>
                    <a:pt x="7" y="134"/>
                  </a:cubicBezTo>
                  <a:cubicBezTo>
                    <a:pt x="1" y="152"/>
                    <a:pt x="1" y="171"/>
                    <a:pt x="7" y="189"/>
                  </a:cubicBezTo>
                  <a:cubicBezTo>
                    <a:pt x="8" y="187"/>
                    <a:pt x="8" y="187"/>
                    <a:pt x="8" y="187"/>
                  </a:cubicBezTo>
                  <a:cubicBezTo>
                    <a:pt x="0" y="160"/>
                    <a:pt x="4" y="134"/>
                    <a:pt x="21" y="110"/>
                  </a:cubicBezTo>
                  <a:cubicBezTo>
                    <a:pt x="39" y="84"/>
                    <a:pt x="48" y="74"/>
                    <a:pt x="48" y="74"/>
                  </a:cubicBezTo>
                  <a:cubicBezTo>
                    <a:pt x="48" y="74"/>
                    <a:pt x="57" y="63"/>
                    <a:pt x="77" y="40"/>
                  </a:cubicBezTo>
                  <a:cubicBezTo>
                    <a:pt x="83" y="33"/>
                    <a:pt x="88" y="26"/>
                    <a:pt x="92" y="18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6" y="11"/>
                    <a:pt x="98" y="6"/>
                    <a:pt x="99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94" name="MH_Other_172"/>
            <p:cNvSpPr/>
            <p:nvPr>
              <p:custDataLst>
                <p:tags r:id="rId190"/>
              </p:custDataLst>
            </p:nvPr>
          </p:nvSpPr>
          <p:spPr bwMode="auto">
            <a:xfrm>
              <a:off x="3690746" y="2674658"/>
              <a:ext cx="0" cy="1509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179120564 h 5"/>
                <a:gd name="T4" fmla="*/ 178 w 2"/>
                <a:gd name="T5" fmla="*/ 0 h 5"/>
                <a:gd name="T6" fmla="*/ 178 w 2"/>
                <a:gd name="T7" fmla="*/ 0 h 5"/>
                <a:gd name="T8" fmla="*/ 0 w 2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lnTo>
                    <a:pt x="0" y="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95" name="MH_Other_173"/>
            <p:cNvSpPr/>
            <p:nvPr>
              <p:custDataLst>
                <p:tags r:id="rId191"/>
              </p:custDataLst>
            </p:nvPr>
          </p:nvSpPr>
          <p:spPr bwMode="auto">
            <a:xfrm>
              <a:off x="3622213" y="2810546"/>
              <a:ext cx="0" cy="3019"/>
            </a:xfrm>
            <a:custGeom>
              <a:avLst/>
              <a:gdLst>
                <a:gd name="T0" fmla="*/ 178 w 2"/>
                <a:gd name="T1" fmla="*/ 716934050 h 5"/>
                <a:gd name="T2" fmla="*/ 178 w 2"/>
                <a:gd name="T3" fmla="*/ 0 h 5"/>
                <a:gd name="T4" fmla="*/ 0 w 2"/>
                <a:gd name="T5" fmla="*/ 716934050 h 5"/>
                <a:gd name="T6" fmla="*/ 0 w 2"/>
                <a:gd name="T7" fmla="*/ 716934050 h 5"/>
                <a:gd name="T8" fmla="*/ 178 w 2"/>
                <a:gd name="T9" fmla="*/ 71693405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lnTo>
                    <a:pt x="2" y="0"/>
                  </a:lnTo>
                  <a:lnTo>
                    <a:pt x="0" y="5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96" name="MH_Other_174"/>
            <p:cNvSpPr/>
            <p:nvPr>
              <p:custDataLst>
                <p:tags r:id="rId192"/>
              </p:custDataLst>
            </p:nvPr>
          </p:nvSpPr>
          <p:spPr bwMode="auto">
            <a:xfrm>
              <a:off x="3616122" y="2658050"/>
              <a:ext cx="63963" cy="113240"/>
            </a:xfrm>
            <a:custGeom>
              <a:avLst/>
              <a:gdLst>
                <a:gd name="T0" fmla="*/ 2147483646 w 79"/>
                <a:gd name="T1" fmla="*/ 2147483646 h 140"/>
                <a:gd name="T2" fmla="*/ 2147483646 w 79"/>
                <a:gd name="T3" fmla="*/ 2147483646 h 140"/>
                <a:gd name="T4" fmla="*/ 2147483646 w 79"/>
                <a:gd name="T5" fmla="*/ 0 h 140"/>
                <a:gd name="T6" fmla="*/ 2147483646 w 79"/>
                <a:gd name="T7" fmla="*/ 0 h 140"/>
                <a:gd name="T8" fmla="*/ 2147483646 w 79"/>
                <a:gd name="T9" fmla="*/ 2147483646 h 140"/>
                <a:gd name="T10" fmla="*/ 2147483646 w 79"/>
                <a:gd name="T11" fmla="*/ 2147483646 h 140"/>
                <a:gd name="T12" fmla="*/ 2147483646 w 79"/>
                <a:gd name="T13" fmla="*/ 2147483646 h 140"/>
                <a:gd name="T14" fmla="*/ 2147483646 w 79"/>
                <a:gd name="T15" fmla="*/ 2147483646 h 140"/>
                <a:gd name="T16" fmla="*/ 2147483646 w 79"/>
                <a:gd name="T17" fmla="*/ 2147483646 h 140"/>
                <a:gd name="T18" fmla="*/ 2147483646 w 79"/>
                <a:gd name="T19" fmla="*/ 2147483646 h 140"/>
                <a:gd name="T20" fmla="*/ 2147483646 w 79"/>
                <a:gd name="T21" fmla="*/ 2147483646 h 140"/>
                <a:gd name="T22" fmla="*/ 2147483646 w 79"/>
                <a:gd name="T23" fmla="*/ 2147483646 h 140"/>
                <a:gd name="T24" fmla="*/ 2147483646 w 79"/>
                <a:gd name="T25" fmla="*/ 2147483646 h 14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9" h="140">
                  <a:moveTo>
                    <a:pt x="25" y="60"/>
                  </a:moveTo>
                  <a:cubicBezTo>
                    <a:pt x="44" y="35"/>
                    <a:pt x="54" y="26"/>
                    <a:pt x="54" y="26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5"/>
                    <a:pt x="43" y="34"/>
                    <a:pt x="24" y="59"/>
                  </a:cubicBezTo>
                  <a:cubicBezTo>
                    <a:pt x="18" y="67"/>
                    <a:pt x="13" y="75"/>
                    <a:pt x="10" y="83"/>
                  </a:cubicBezTo>
                  <a:cubicBezTo>
                    <a:pt x="10" y="83"/>
                    <a:pt x="10" y="83"/>
                    <a:pt x="10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2" y="101"/>
                    <a:pt x="2" y="121"/>
                    <a:pt x="7" y="140"/>
                  </a:cubicBezTo>
                  <a:cubicBezTo>
                    <a:pt x="7" y="138"/>
                    <a:pt x="7" y="138"/>
                    <a:pt x="7" y="138"/>
                  </a:cubicBezTo>
                  <a:cubicBezTo>
                    <a:pt x="7" y="137"/>
                    <a:pt x="7" y="137"/>
                    <a:pt x="7" y="137"/>
                  </a:cubicBezTo>
                  <a:cubicBezTo>
                    <a:pt x="0" y="109"/>
                    <a:pt x="6" y="84"/>
                    <a:pt x="25" y="6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97" name="MH_Other_175"/>
            <p:cNvSpPr/>
            <p:nvPr>
              <p:custDataLst>
                <p:tags r:id="rId193"/>
              </p:custDataLst>
            </p:nvPr>
          </p:nvSpPr>
          <p:spPr bwMode="auto">
            <a:xfrm>
              <a:off x="3622213" y="2768269"/>
              <a:ext cx="0" cy="0"/>
            </a:xfrm>
            <a:custGeom>
              <a:avLst/>
              <a:gdLst>
                <a:gd name="T0" fmla="*/ 0 h 1"/>
                <a:gd name="T1" fmla="*/ 711 h 1"/>
                <a:gd name="T2" fmla="*/ 711 h 1"/>
                <a:gd name="T3" fmla="*/ 0 h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98" name="MH_Other_176"/>
            <p:cNvSpPr/>
            <p:nvPr>
              <p:custDataLst>
                <p:tags r:id="rId194"/>
              </p:custDataLst>
            </p:nvPr>
          </p:nvSpPr>
          <p:spPr bwMode="auto">
            <a:xfrm>
              <a:off x="3620691" y="2653520"/>
              <a:ext cx="30459" cy="72474"/>
            </a:xfrm>
            <a:custGeom>
              <a:avLst/>
              <a:gdLst>
                <a:gd name="T0" fmla="*/ 2147483646 w 39"/>
                <a:gd name="T1" fmla="*/ 2147483646 h 91"/>
                <a:gd name="T2" fmla="*/ 2147483646 w 39"/>
                <a:gd name="T3" fmla="*/ 588988319 h 91"/>
                <a:gd name="T4" fmla="*/ 2147483646 w 39"/>
                <a:gd name="T5" fmla="*/ 0 h 91"/>
                <a:gd name="T6" fmla="*/ 2147483646 w 39"/>
                <a:gd name="T7" fmla="*/ 2147483646 h 91"/>
                <a:gd name="T8" fmla="*/ 2147483646 w 39"/>
                <a:gd name="T9" fmla="*/ 2147483646 h 91"/>
                <a:gd name="T10" fmla="*/ 2147483646 w 39"/>
                <a:gd name="T11" fmla="*/ 2147483646 h 91"/>
                <a:gd name="T12" fmla="*/ 2147483646 w 39"/>
                <a:gd name="T13" fmla="*/ 2147483646 h 91"/>
                <a:gd name="T14" fmla="*/ 2147483646 w 39"/>
                <a:gd name="T15" fmla="*/ 2147483646 h 91"/>
                <a:gd name="T16" fmla="*/ 2147483646 w 39"/>
                <a:gd name="T17" fmla="*/ 2147483646 h 91"/>
                <a:gd name="T18" fmla="*/ 2147483646 w 39"/>
                <a:gd name="T19" fmla="*/ 2147483646 h 91"/>
                <a:gd name="T20" fmla="*/ 2147483646 w 39"/>
                <a:gd name="T21" fmla="*/ 2147483646 h 9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" h="91">
                  <a:moveTo>
                    <a:pt x="27" y="14"/>
                  </a:moveTo>
                  <a:cubicBezTo>
                    <a:pt x="31" y="9"/>
                    <a:pt x="35" y="4"/>
                    <a:pt x="39" y="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4" y="4"/>
                    <a:pt x="30" y="8"/>
                    <a:pt x="26" y="13"/>
                  </a:cubicBezTo>
                  <a:cubicBezTo>
                    <a:pt x="19" y="20"/>
                    <a:pt x="14" y="28"/>
                    <a:pt x="10" y="36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2" y="55"/>
                    <a:pt x="0" y="73"/>
                    <a:pt x="4" y="91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5" y="90"/>
                    <a:pt x="5" y="90"/>
                    <a:pt x="5" y="90"/>
                  </a:cubicBezTo>
                  <a:cubicBezTo>
                    <a:pt x="0" y="62"/>
                    <a:pt x="7" y="36"/>
                    <a:pt x="27" y="14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899" name="MH_Other_177"/>
            <p:cNvSpPr/>
            <p:nvPr>
              <p:custDataLst>
                <p:tags r:id="rId195"/>
              </p:custDataLst>
            </p:nvPr>
          </p:nvSpPr>
          <p:spPr bwMode="auto">
            <a:xfrm>
              <a:off x="3623737" y="2724483"/>
              <a:ext cx="1523" cy="1510"/>
            </a:xfrm>
            <a:custGeom>
              <a:avLst/>
              <a:gdLst>
                <a:gd name="T0" fmla="*/ 2147483646 w 1"/>
                <a:gd name="T1" fmla="*/ 0 h 1"/>
                <a:gd name="T2" fmla="*/ 0 w 1"/>
                <a:gd name="T3" fmla="*/ 1792959984 h 1"/>
                <a:gd name="T4" fmla="*/ 2147483646 w 1"/>
                <a:gd name="T5" fmla="*/ 1792959984 h 1"/>
                <a:gd name="T6" fmla="*/ 2147483646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00" name="MH_Other_178"/>
            <p:cNvSpPr/>
            <p:nvPr>
              <p:custDataLst>
                <p:tags r:id="rId196"/>
              </p:custDataLst>
            </p:nvPr>
          </p:nvSpPr>
          <p:spPr bwMode="auto">
            <a:xfrm>
              <a:off x="3625259" y="2648990"/>
              <a:ext cx="7615" cy="34728"/>
            </a:xfrm>
            <a:custGeom>
              <a:avLst/>
              <a:gdLst>
                <a:gd name="T0" fmla="*/ 2147483646 w 8"/>
                <a:gd name="T1" fmla="*/ 0 h 43"/>
                <a:gd name="T2" fmla="*/ 2147483646 w 8"/>
                <a:gd name="T3" fmla="*/ 0 h 43"/>
                <a:gd name="T4" fmla="*/ 2147483646 w 8"/>
                <a:gd name="T5" fmla="*/ 0 h 43"/>
                <a:gd name="T6" fmla="*/ 1662921698 w 8"/>
                <a:gd name="T7" fmla="*/ 2147483646 h 43"/>
                <a:gd name="T8" fmla="*/ 2147483646 w 8"/>
                <a:gd name="T9" fmla="*/ 2147483646 h 43"/>
                <a:gd name="T10" fmla="*/ 2147483646 w 8"/>
                <a:gd name="T11" fmla="*/ 0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" y="13"/>
                    <a:pt x="0" y="28"/>
                    <a:pt x="2" y="43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26"/>
                    <a:pt x="3" y="13"/>
                    <a:pt x="8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01" name="MH_Other_179"/>
            <p:cNvSpPr/>
            <p:nvPr>
              <p:custDataLst>
                <p:tags r:id="rId197"/>
              </p:custDataLst>
            </p:nvPr>
          </p:nvSpPr>
          <p:spPr bwMode="auto">
            <a:xfrm>
              <a:off x="3628305" y="2682206"/>
              <a:ext cx="0" cy="1510"/>
            </a:xfrm>
            <a:custGeom>
              <a:avLst/>
              <a:gdLst>
                <a:gd name="T0" fmla="*/ 178 w 2"/>
                <a:gd name="T1" fmla="*/ 128094205 h 7"/>
                <a:gd name="T2" fmla="*/ 178 w 2"/>
                <a:gd name="T3" fmla="*/ 0 h 7"/>
                <a:gd name="T4" fmla="*/ 0 w 2"/>
                <a:gd name="T5" fmla="*/ 128094205 h 7"/>
                <a:gd name="T6" fmla="*/ 178 w 2"/>
                <a:gd name="T7" fmla="*/ 128094205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7">
                  <a:moveTo>
                    <a:pt x="2" y="7"/>
                  </a:moveTo>
                  <a:lnTo>
                    <a:pt x="2" y="0"/>
                  </a:lnTo>
                  <a:lnTo>
                    <a:pt x="0" y="7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02" name="MH_Other_180"/>
            <p:cNvSpPr/>
            <p:nvPr>
              <p:custDataLst>
                <p:tags r:id="rId198"/>
              </p:custDataLst>
            </p:nvPr>
          </p:nvSpPr>
          <p:spPr bwMode="auto">
            <a:xfrm>
              <a:off x="3689222" y="2870941"/>
              <a:ext cx="7615" cy="25667"/>
            </a:xfrm>
            <a:custGeom>
              <a:avLst/>
              <a:gdLst>
                <a:gd name="T0" fmla="*/ 2147483646 w 10"/>
                <a:gd name="T1" fmla="*/ 2147483646 h 32"/>
                <a:gd name="T2" fmla="*/ 2147483646 w 10"/>
                <a:gd name="T3" fmla="*/ 2147483646 h 32"/>
                <a:gd name="T4" fmla="*/ 2147483646 w 10"/>
                <a:gd name="T5" fmla="*/ 2147483646 h 32"/>
                <a:gd name="T6" fmla="*/ 2147483646 w 10"/>
                <a:gd name="T7" fmla="*/ 2147483646 h 32"/>
                <a:gd name="T8" fmla="*/ 2147483646 w 10"/>
                <a:gd name="T9" fmla="*/ 2147483646 h 32"/>
                <a:gd name="T10" fmla="*/ 537490712 w 10"/>
                <a:gd name="T11" fmla="*/ 0 h 32"/>
                <a:gd name="T12" fmla="*/ 537490712 w 10"/>
                <a:gd name="T13" fmla="*/ 1185618184 h 32"/>
                <a:gd name="T14" fmla="*/ 0 w 10"/>
                <a:gd name="T15" fmla="*/ 1778071385 h 32"/>
                <a:gd name="T16" fmla="*/ 2147483646 w 10"/>
                <a:gd name="T17" fmla="*/ 2147483646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32">
                  <a:moveTo>
                    <a:pt x="8" y="32"/>
                  </a:moveTo>
                  <a:cubicBezTo>
                    <a:pt x="8" y="32"/>
                    <a:pt x="8" y="32"/>
                    <a:pt x="8" y="32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9" y="29"/>
                    <a:pt x="9" y="27"/>
                    <a:pt x="9" y="25"/>
                  </a:cubicBezTo>
                  <a:cubicBezTo>
                    <a:pt x="7" y="17"/>
                    <a:pt x="4" y="8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5" y="13"/>
                    <a:pt x="7" y="22"/>
                    <a:pt x="8" y="32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03" name="MH_Other_181"/>
            <p:cNvSpPr/>
            <p:nvPr>
              <p:custDataLst>
                <p:tags r:id="rId199"/>
              </p:custDataLst>
            </p:nvPr>
          </p:nvSpPr>
          <p:spPr bwMode="auto">
            <a:xfrm>
              <a:off x="3678563" y="2831685"/>
              <a:ext cx="13706" cy="67944"/>
            </a:xfrm>
            <a:custGeom>
              <a:avLst/>
              <a:gdLst>
                <a:gd name="T0" fmla="*/ 2147483646 w 17"/>
                <a:gd name="T1" fmla="*/ 2147483646 h 85"/>
                <a:gd name="T2" fmla="*/ 0 w 17"/>
                <a:gd name="T3" fmla="*/ 2147483646 h 85"/>
                <a:gd name="T4" fmla="*/ 1181626505 w 17"/>
                <a:gd name="T5" fmla="*/ 2147483646 h 85"/>
                <a:gd name="T6" fmla="*/ 2147483646 w 17"/>
                <a:gd name="T7" fmla="*/ 2147483646 h 85"/>
                <a:gd name="T8" fmla="*/ 2147483646 w 17"/>
                <a:gd name="T9" fmla="*/ 2147483646 h 85"/>
                <a:gd name="T10" fmla="*/ 2147483646 w 17"/>
                <a:gd name="T11" fmla="*/ 2147483646 h 85"/>
                <a:gd name="T12" fmla="*/ 2147483646 w 17"/>
                <a:gd name="T13" fmla="*/ 2147483646 h 85"/>
                <a:gd name="T14" fmla="*/ 2147483646 w 17"/>
                <a:gd name="T15" fmla="*/ 2147483646 h 85"/>
                <a:gd name="T16" fmla="*/ 2147483646 w 17"/>
                <a:gd name="T17" fmla="*/ 0 h 85"/>
                <a:gd name="T18" fmla="*/ 2147483646 w 17"/>
                <a:gd name="T19" fmla="*/ 594024708 h 85"/>
                <a:gd name="T20" fmla="*/ 2147483646 w 17"/>
                <a:gd name="T21" fmla="*/ 1187343451 h 85"/>
                <a:gd name="T22" fmla="*/ 2147483646 w 17"/>
                <a:gd name="T23" fmla="*/ 2147483646 h 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7" h="85">
                  <a:moveTo>
                    <a:pt x="4" y="76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9" y="68"/>
                    <a:pt x="12" y="60"/>
                    <a:pt x="13" y="52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5" y="42"/>
                    <a:pt x="16" y="34"/>
                    <a:pt x="15" y="25"/>
                  </a:cubicBezTo>
                  <a:cubicBezTo>
                    <a:pt x="14" y="17"/>
                    <a:pt x="11" y="8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7" y="27"/>
                    <a:pt x="16" y="50"/>
                    <a:pt x="4" y="76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04" name="MH_Other_182"/>
            <p:cNvSpPr/>
            <p:nvPr>
              <p:custDataLst>
                <p:tags r:id="rId200"/>
              </p:custDataLst>
            </p:nvPr>
          </p:nvSpPr>
          <p:spPr bwMode="auto">
            <a:xfrm>
              <a:off x="3689222" y="2872450"/>
              <a:ext cx="0" cy="0"/>
            </a:xfrm>
            <a:custGeom>
              <a:avLst/>
              <a:gdLst>
                <a:gd name="T0" fmla="*/ 0 w 1"/>
                <a:gd name="T1" fmla="*/ 1067 h 1"/>
                <a:gd name="T2" fmla="*/ 711 w 1"/>
                <a:gd name="T3" fmla="*/ 0 h 1"/>
                <a:gd name="T4" fmla="*/ 0 w 1"/>
                <a:gd name="T5" fmla="*/ 0 h 1"/>
                <a:gd name="T6" fmla="*/ 0 w 1"/>
                <a:gd name="T7" fmla="*/ 1067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05" name="MH_Other_183"/>
            <p:cNvSpPr/>
            <p:nvPr>
              <p:custDataLst>
                <p:tags r:id="rId201"/>
              </p:custDataLst>
            </p:nvPr>
          </p:nvSpPr>
          <p:spPr bwMode="auto">
            <a:xfrm>
              <a:off x="3651150" y="2792428"/>
              <a:ext cx="38073" cy="111730"/>
            </a:xfrm>
            <a:custGeom>
              <a:avLst/>
              <a:gdLst>
                <a:gd name="T0" fmla="*/ 2147483646 w 47"/>
                <a:gd name="T1" fmla="*/ 2147483646 h 140"/>
                <a:gd name="T2" fmla="*/ 2147483646 w 47"/>
                <a:gd name="T3" fmla="*/ 2147483646 h 140"/>
                <a:gd name="T4" fmla="*/ 0 w 47"/>
                <a:gd name="T5" fmla="*/ 2147483646 h 140"/>
                <a:gd name="T6" fmla="*/ 598935938 w 47"/>
                <a:gd name="T7" fmla="*/ 2147483646 h 140"/>
                <a:gd name="T8" fmla="*/ 2147483646 w 47"/>
                <a:gd name="T9" fmla="*/ 2147483646 h 140"/>
                <a:gd name="T10" fmla="*/ 2147483646 w 47"/>
                <a:gd name="T11" fmla="*/ 2147483646 h 140"/>
                <a:gd name="T12" fmla="*/ 2147483646 w 47"/>
                <a:gd name="T13" fmla="*/ 2147483646 h 140"/>
                <a:gd name="T14" fmla="*/ 2147483646 w 47"/>
                <a:gd name="T15" fmla="*/ 2147483646 h 140"/>
                <a:gd name="T16" fmla="*/ 2147483646 w 47"/>
                <a:gd name="T17" fmla="*/ 2147483646 h 140"/>
                <a:gd name="T18" fmla="*/ 2147483646 w 47"/>
                <a:gd name="T19" fmla="*/ 2147483646 h 140"/>
                <a:gd name="T20" fmla="*/ 2147483646 w 47"/>
                <a:gd name="T21" fmla="*/ 0 h 140"/>
                <a:gd name="T22" fmla="*/ 2147483646 w 47"/>
                <a:gd name="T23" fmla="*/ 1775742031 h 140"/>
                <a:gd name="T24" fmla="*/ 2147483646 w 47"/>
                <a:gd name="T25" fmla="*/ 2147483646 h 14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7" h="140">
                  <a:moveTo>
                    <a:pt x="31" y="75"/>
                  </a:moveTo>
                  <a:cubicBezTo>
                    <a:pt x="17" y="102"/>
                    <a:pt x="11" y="114"/>
                    <a:pt x="11" y="114"/>
                  </a:cubicBezTo>
                  <a:cubicBezTo>
                    <a:pt x="11" y="115"/>
                    <a:pt x="7" y="122"/>
                    <a:pt x="0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8" y="122"/>
                    <a:pt x="12" y="115"/>
                    <a:pt x="12" y="115"/>
                  </a:cubicBezTo>
                  <a:cubicBezTo>
                    <a:pt x="12" y="115"/>
                    <a:pt x="18" y="103"/>
                    <a:pt x="32" y="75"/>
                  </a:cubicBezTo>
                  <a:cubicBezTo>
                    <a:pt x="36" y="67"/>
                    <a:pt x="40" y="59"/>
                    <a:pt x="42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42"/>
                    <a:pt x="45" y="33"/>
                    <a:pt x="44" y="25"/>
                  </a:cubicBezTo>
                  <a:cubicBezTo>
                    <a:pt x="44" y="17"/>
                    <a:pt x="43" y="9"/>
                    <a:pt x="40" y="0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7" y="27"/>
                    <a:pt x="44" y="49"/>
                    <a:pt x="31" y="75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06" name="MH_Other_184"/>
            <p:cNvSpPr/>
            <p:nvPr>
              <p:custDataLst>
                <p:tags r:id="rId202"/>
              </p:custDataLst>
            </p:nvPr>
          </p:nvSpPr>
          <p:spPr bwMode="auto">
            <a:xfrm>
              <a:off x="3684654" y="2831685"/>
              <a:ext cx="0" cy="1509"/>
            </a:xfrm>
            <a:custGeom>
              <a:avLst/>
              <a:gdLst>
                <a:gd name="T0" fmla="*/ 711 w 1"/>
                <a:gd name="T1" fmla="*/ 1790702559 h 1"/>
                <a:gd name="T2" fmla="*/ 711 w 1"/>
                <a:gd name="T3" fmla="*/ 0 h 1"/>
                <a:gd name="T4" fmla="*/ 0 w 1"/>
                <a:gd name="T5" fmla="*/ 1790702559 h 1"/>
                <a:gd name="T6" fmla="*/ 711 w 1"/>
                <a:gd name="T7" fmla="*/ 1790702559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07" name="MH_Other_185"/>
            <p:cNvSpPr/>
            <p:nvPr>
              <p:custDataLst>
                <p:tags r:id="rId203"/>
              </p:custDataLst>
            </p:nvPr>
          </p:nvSpPr>
          <p:spPr bwMode="auto">
            <a:xfrm>
              <a:off x="3631351" y="2753171"/>
              <a:ext cx="56349" cy="154007"/>
            </a:xfrm>
            <a:custGeom>
              <a:avLst/>
              <a:gdLst>
                <a:gd name="T0" fmla="*/ 2147483646 w 70"/>
                <a:gd name="T1" fmla="*/ 2147483646 h 193"/>
                <a:gd name="T2" fmla="*/ 2147483646 w 70"/>
                <a:gd name="T3" fmla="*/ 2147483646 h 193"/>
                <a:gd name="T4" fmla="*/ 2147483646 w 70"/>
                <a:gd name="T5" fmla="*/ 2147483646 h 193"/>
                <a:gd name="T6" fmla="*/ 593566790 w 70"/>
                <a:gd name="T7" fmla="*/ 2147483646 h 193"/>
                <a:gd name="T8" fmla="*/ 593566790 w 70"/>
                <a:gd name="T9" fmla="*/ 2147483646 h 193"/>
                <a:gd name="T10" fmla="*/ 0 w 70"/>
                <a:gd name="T11" fmla="*/ 2147483646 h 193"/>
                <a:gd name="T12" fmla="*/ 0 w 70"/>
                <a:gd name="T13" fmla="*/ 2147483646 h 193"/>
                <a:gd name="T14" fmla="*/ 0 w 70"/>
                <a:gd name="T15" fmla="*/ 2147483646 h 193"/>
                <a:gd name="T16" fmla="*/ 593566790 w 70"/>
                <a:gd name="T17" fmla="*/ 2147483646 h 193"/>
                <a:gd name="T18" fmla="*/ 2147483646 w 70"/>
                <a:gd name="T19" fmla="*/ 2147483646 h 193"/>
                <a:gd name="T20" fmla="*/ 2147483646 w 70"/>
                <a:gd name="T21" fmla="*/ 2147483646 h 193"/>
                <a:gd name="T22" fmla="*/ 2147483646 w 70"/>
                <a:gd name="T23" fmla="*/ 2147483646 h 193"/>
                <a:gd name="T24" fmla="*/ 2147483646 w 70"/>
                <a:gd name="T25" fmla="*/ 2147483646 h 193"/>
                <a:gd name="T26" fmla="*/ 2147483646 w 70"/>
                <a:gd name="T27" fmla="*/ 2147483646 h 193"/>
                <a:gd name="T28" fmla="*/ 2147483646 w 70"/>
                <a:gd name="T29" fmla="*/ 2147483646 h 193"/>
                <a:gd name="T30" fmla="*/ 2147483646 w 70"/>
                <a:gd name="T31" fmla="*/ 2147483646 h 193"/>
                <a:gd name="T32" fmla="*/ 2147483646 w 70"/>
                <a:gd name="T33" fmla="*/ 2147483646 h 193"/>
                <a:gd name="T34" fmla="*/ 2147483646 w 70"/>
                <a:gd name="T35" fmla="*/ 0 h 193"/>
                <a:gd name="T36" fmla="*/ 2147483646 w 70"/>
                <a:gd name="T37" fmla="*/ 1182558411 h 193"/>
                <a:gd name="T38" fmla="*/ 2147483646 w 70"/>
                <a:gd name="T39" fmla="*/ 1773837197 h 193"/>
                <a:gd name="T40" fmla="*/ 2147483646 w 70"/>
                <a:gd name="T41" fmla="*/ 2147483646 h 19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" h="193">
                  <a:moveTo>
                    <a:pt x="51" y="75"/>
                  </a:moveTo>
                  <a:cubicBezTo>
                    <a:pt x="35" y="102"/>
                    <a:pt x="29" y="114"/>
                    <a:pt x="29" y="114"/>
                  </a:cubicBezTo>
                  <a:cubicBezTo>
                    <a:pt x="29" y="114"/>
                    <a:pt x="22" y="125"/>
                    <a:pt x="8" y="154"/>
                  </a:cubicBezTo>
                  <a:cubicBezTo>
                    <a:pt x="5" y="163"/>
                    <a:pt x="2" y="171"/>
                    <a:pt x="1" y="180"/>
                  </a:cubicBezTo>
                  <a:cubicBezTo>
                    <a:pt x="1" y="180"/>
                    <a:pt x="1" y="181"/>
                    <a:pt x="1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5"/>
                    <a:pt x="0" y="189"/>
                    <a:pt x="0" y="19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" y="193"/>
                    <a:pt x="1" y="193"/>
                    <a:pt x="1" y="193"/>
                  </a:cubicBezTo>
                  <a:cubicBezTo>
                    <a:pt x="1" y="181"/>
                    <a:pt x="4" y="168"/>
                    <a:pt x="10" y="155"/>
                  </a:cubicBezTo>
                  <a:cubicBezTo>
                    <a:pt x="23" y="126"/>
                    <a:pt x="30" y="114"/>
                    <a:pt x="30" y="114"/>
                  </a:cubicBezTo>
                  <a:cubicBezTo>
                    <a:pt x="30" y="114"/>
                    <a:pt x="37" y="102"/>
                    <a:pt x="52" y="76"/>
                  </a:cubicBezTo>
                  <a:cubicBezTo>
                    <a:pt x="57" y="68"/>
                    <a:pt x="61" y="60"/>
                    <a:pt x="63" y="52"/>
                  </a:cubicBezTo>
                  <a:cubicBezTo>
                    <a:pt x="63" y="51"/>
                    <a:pt x="63" y="50"/>
                    <a:pt x="63" y="50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6" y="42"/>
                    <a:pt x="67" y="34"/>
                    <a:pt x="67" y="26"/>
                  </a:cubicBezTo>
                  <a:cubicBezTo>
                    <a:pt x="68" y="18"/>
                    <a:pt x="66" y="8"/>
                    <a:pt x="64" y="0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2"/>
                    <a:pt x="63" y="2"/>
                    <a:pt x="63" y="3"/>
                  </a:cubicBezTo>
                  <a:cubicBezTo>
                    <a:pt x="70" y="28"/>
                    <a:pt x="66" y="50"/>
                    <a:pt x="51" y="75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08" name="MH_Other_186"/>
            <p:cNvSpPr/>
            <p:nvPr>
              <p:custDataLst>
                <p:tags r:id="rId204"/>
              </p:custDataLst>
            </p:nvPr>
          </p:nvSpPr>
          <p:spPr bwMode="auto">
            <a:xfrm>
              <a:off x="3683131" y="2792428"/>
              <a:ext cx="0" cy="1509"/>
            </a:xfrm>
            <a:custGeom>
              <a:avLst/>
              <a:gdLst>
                <a:gd name="T0" fmla="*/ 0 w 1"/>
                <a:gd name="T1" fmla="*/ 232268030 h 3"/>
                <a:gd name="T2" fmla="*/ 0 w 1"/>
                <a:gd name="T3" fmla="*/ 696524249 h 3"/>
                <a:gd name="T4" fmla="*/ 711 w 1"/>
                <a:gd name="T5" fmla="*/ 0 h 3"/>
                <a:gd name="T6" fmla="*/ 711 w 1"/>
                <a:gd name="T7" fmla="*/ 0 h 3"/>
                <a:gd name="T8" fmla="*/ 0 w 1"/>
                <a:gd name="T9" fmla="*/ 23226803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09" name="MH_Other_187"/>
            <p:cNvSpPr/>
            <p:nvPr>
              <p:custDataLst>
                <p:tags r:id="rId205"/>
              </p:custDataLst>
            </p:nvPr>
          </p:nvSpPr>
          <p:spPr bwMode="auto">
            <a:xfrm>
              <a:off x="3622213" y="2713915"/>
              <a:ext cx="67009" cy="184204"/>
            </a:xfrm>
            <a:custGeom>
              <a:avLst/>
              <a:gdLst>
                <a:gd name="T0" fmla="*/ 2147483646 w 84"/>
                <a:gd name="T1" fmla="*/ 0 h 231"/>
                <a:gd name="T2" fmla="*/ 2147483646 w 84"/>
                <a:gd name="T3" fmla="*/ 590476508 h 231"/>
                <a:gd name="T4" fmla="*/ 2147483646 w 84"/>
                <a:gd name="T5" fmla="*/ 2147483646 h 231"/>
                <a:gd name="T6" fmla="*/ 2147483646 w 84"/>
                <a:gd name="T7" fmla="*/ 2147483646 h 231"/>
                <a:gd name="T8" fmla="*/ 2147483646 w 84"/>
                <a:gd name="T9" fmla="*/ 2147483646 h 231"/>
                <a:gd name="T10" fmla="*/ 2147483646 w 84"/>
                <a:gd name="T11" fmla="*/ 2147483646 h 231"/>
                <a:gd name="T12" fmla="*/ 2147483646 w 84"/>
                <a:gd name="T13" fmla="*/ 2147483646 h 231"/>
                <a:gd name="T14" fmla="*/ 2147483646 w 84"/>
                <a:gd name="T15" fmla="*/ 2147483646 h 231"/>
                <a:gd name="T16" fmla="*/ 2147483646 w 84"/>
                <a:gd name="T17" fmla="*/ 2147483646 h 231"/>
                <a:gd name="T18" fmla="*/ 2147483646 w 84"/>
                <a:gd name="T19" fmla="*/ 2147483646 h 231"/>
                <a:gd name="T20" fmla="*/ 2147483646 w 84"/>
                <a:gd name="T21" fmla="*/ 2147483646 h 231"/>
                <a:gd name="T22" fmla="*/ 2147483646 w 84"/>
                <a:gd name="T23" fmla="*/ 2147483646 h 231"/>
                <a:gd name="T24" fmla="*/ 2147483646 w 84"/>
                <a:gd name="T25" fmla="*/ 2147483646 h 231"/>
                <a:gd name="T26" fmla="*/ 2147483646 w 84"/>
                <a:gd name="T27" fmla="*/ 2147483646 h 231"/>
                <a:gd name="T28" fmla="*/ 2147483646 w 84"/>
                <a:gd name="T29" fmla="*/ 2147483646 h 231"/>
                <a:gd name="T30" fmla="*/ 2147483646 w 84"/>
                <a:gd name="T31" fmla="*/ 0 h 23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4" h="231">
                  <a:moveTo>
                    <a:pt x="80" y="0"/>
                  </a:moveTo>
                  <a:cubicBezTo>
                    <a:pt x="78" y="1"/>
                    <a:pt x="78" y="1"/>
                    <a:pt x="78" y="1"/>
                  </a:cubicBezTo>
                  <a:cubicBezTo>
                    <a:pt x="84" y="27"/>
                    <a:pt x="78" y="49"/>
                    <a:pt x="62" y="73"/>
                  </a:cubicBezTo>
                  <a:cubicBezTo>
                    <a:pt x="45" y="99"/>
                    <a:pt x="38" y="110"/>
                    <a:pt x="37" y="110"/>
                  </a:cubicBezTo>
                  <a:cubicBezTo>
                    <a:pt x="37" y="111"/>
                    <a:pt x="30" y="121"/>
                    <a:pt x="15" y="150"/>
                  </a:cubicBezTo>
                  <a:cubicBezTo>
                    <a:pt x="0" y="176"/>
                    <a:pt x="0" y="204"/>
                    <a:pt x="12" y="231"/>
                  </a:cubicBezTo>
                  <a:cubicBezTo>
                    <a:pt x="12" y="230"/>
                    <a:pt x="12" y="230"/>
                    <a:pt x="12" y="230"/>
                  </a:cubicBezTo>
                  <a:cubicBezTo>
                    <a:pt x="13" y="230"/>
                    <a:pt x="13" y="230"/>
                    <a:pt x="13" y="229"/>
                  </a:cubicBezTo>
                  <a:cubicBezTo>
                    <a:pt x="1" y="203"/>
                    <a:pt x="2" y="177"/>
                    <a:pt x="16" y="150"/>
                  </a:cubicBezTo>
                  <a:cubicBezTo>
                    <a:pt x="31" y="122"/>
                    <a:pt x="38" y="111"/>
                    <a:pt x="38" y="111"/>
                  </a:cubicBezTo>
                  <a:cubicBezTo>
                    <a:pt x="39" y="111"/>
                    <a:pt x="46" y="100"/>
                    <a:pt x="63" y="74"/>
                  </a:cubicBezTo>
                  <a:cubicBezTo>
                    <a:pt x="68" y="67"/>
                    <a:pt x="72" y="59"/>
                    <a:pt x="75" y="52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9" y="42"/>
                    <a:pt x="81" y="34"/>
                    <a:pt x="81" y="25"/>
                  </a:cubicBezTo>
                  <a:cubicBezTo>
                    <a:pt x="82" y="17"/>
                    <a:pt x="81" y="8"/>
                    <a:pt x="8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10" name="MH_Other_188"/>
            <p:cNvSpPr/>
            <p:nvPr>
              <p:custDataLst>
                <p:tags r:id="rId206"/>
              </p:custDataLst>
            </p:nvPr>
          </p:nvSpPr>
          <p:spPr bwMode="auto">
            <a:xfrm>
              <a:off x="3631351" y="2896608"/>
              <a:ext cx="1523" cy="1510"/>
            </a:xfrm>
            <a:custGeom>
              <a:avLst/>
              <a:gdLst>
                <a:gd name="T0" fmla="*/ 1792959984 w 1"/>
                <a:gd name="T1" fmla="*/ 0 h 1"/>
                <a:gd name="T2" fmla="*/ 0 w 1"/>
                <a:gd name="T3" fmla="*/ 1792959984 h 1"/>
                <a:gd name="T4" fmla="*/ 1792959984 w 1"/>
                <a:gd name="T5" fmla="*/ 1792959984 h 1"/>
                <a:gd name="T6" fmla="*/ 1792959984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11" name="MH_Other_189"/>
            <p:cNvSpPr/>
            <p:nvPr>
              <p:custDataLst>
                <p:tags r:id="rId207"/>
              </p:custDataLst>
            </p:nvPr>
          </p:nvSpPr>
          <p:spPr bwMode="auto">
            <a:xfrm>
              <a:off x="3683131" y="2754680"/>
              <a:ext cx="0" cy="0"/>
            </a:xfrm>
            <a:custGeom>
              <a:avLst/>
              <a:gdLst>
                <a:gd name="T0" fmla="*/ 0 w 1"/>
                <a:gd name="T1" fmla="*/ 1067 h 1"/>
                <a:gd name="T2" fmla="*/ 711 w 1"/>
                <a:gd name="T3" fmla="*/ 0 h 1"/>
                <a:gd name="T4" fmla="*/ 0 w 1"/>
                <a:gd name="T5" fmla="*/ 0 h 1"/>
                <a:gd name="T6" fmla="*/ 0 w 1"/>
                <a:gd name="T7" fmla="*/ 1067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12" name="MH_Other_190"/>
            <p:cNvSpPr/>
            <p:nvPr>
              <p:custDataLst>
                <p:tags r:id="rId208"/>
              </p:custDataLst>
            </p:nvPr>
          </p:nvSpPr>
          <p:spPr bwMode="auto">
            <a:xfrm>
              <a:off x="3631352" y="2408921"/>
              <a:ext cx="150772" cy="252148"/>
            </a:xfrm>
            <a:custGeom>
              <a:avLst/>
              <a:gdLst>
                <a:gd name="T0" fmla="*/ 2147483646 w 186"/>
                <a:gd name="T1" fmla="*/ 2147483646 h 316"/>
                <a:gd name="T2" fmla="*/ 2147483646 w 186"/>
                <a:gd name="T3" fmla="*/ 2147483646 h 316"/>
                <a:gd name="T4" fmla="*/ 2147483646 w 186"/>
                <a:gd name="T5" fmla="*/ 2147483646 h 316"/>
                <a:gd name="T6" fmla="*/ 2147483646 w 186"/>
                <a:gd name="T7" fmla="*/ 2147483646 h 316"/>
                <a:gd name="T8" fmla="*/ 2147483646 w 186"/>
                <a:gd name="T9" fmla="*/ 2147483646 h 316"/>
                <a:gd name="T10" fmla="*/ 2147483646 w 186"/>
                <a:gd name="T11" fmla="*/ 2147483646 h 316"/>
                <a:gd name="T12" fmla="*/ 2147483646 w 186"/>
                <a:gd name="T13" fmla="*/ 2147483646 h 316"/>
                <a:gd name="T14" fmla="*/ 2147483646 w 186"/>
                <a:gd name="T15" fmla="*/ 2147483646 h 316"/>
                <a:gd name="T16" fmla="*/ 0 w 186"/>
                <a:gd name="T17" fmla="*/ 2147483646 h 316"/>
                <a:gd name="T18" fmla="*/ 0 w 186"/>
                <a:gd name="T19" fmla="*/ 2147483646 h 316"/>
                <a:gd name="T20" fmla="*/ 600441242 w 186"/>
                <a:gd name="T21" fmla="*/ 2147483646 h 316"/>
                <a:gd name="T22" fmla="*/ 2147483646 w 186"/>
                <a:gd name="T23" fmla="*/ 2147483646 h 316"/>
                <a:gd name="T24" fmla="*/ 2147483646 w 186"/>
                <a:gd name="T25" fmla="*/ 2147483646 h 316"/>
                <a:gd name="T26" fmla="*/ 2147483646 w 186"/>
                <a:gd name="T27" fmla="*/ 2147483646 h 316"/>
                <a:gd name="T28" fmla="*/ 2147483646 w 186"/>
                <a:gd name="T29" fmla="*/ 2147483646 h 316"/>
                <a:gd name="T30" fmla="*/ 2147483646 w 186"/>
                <a:gd name="T31" fmla="*/ 2147483646 h 316"/>
                <a:gd name="T32" fmla="*/ 2147483646 w 186"/>
                <a:gd name="T33" fmla="*/ 2147483646 h 316"/>
                <a:gd name="T34" fmla="*/ 2147483646 w 186"/>
                <a:gd name="T35" fmla="*/ 2147483646 h 316"/>
                <a:gd name="T36" fmla="*/ 2147483646 w 186"/>
                <a:gd name="T37" fmla="*/ 2147483646 h 316"/>
                <a:gd name="T38" fmla="*/ 2147483646 w 186"/>
                <a:gd name="T39" fmla="*/ 2147483646 h 316"/>
                <a:gd name="T40" fmla="*/ 2147483646 w 186"/>
                <a:gd name="T41" fmla="*/ 2147483646 h 316"/>
                <a:gd name="T42" fmla="*/ 2147483646 w 186"/>
                <a:gd name="T43" fmla="*/ 2147483646 h 316"/>
                <a:gd name="T44" fmla="*/ 2147483646 w 186"/>
                <a:gd name="T45" fmla="*/ 2147483646 h 316"/>
                <a:gd name="T46" fmla="*/ 2147483646 w 186"/>
                <a:gd name="T47" fmla="*/ 2147483646 h 316"/>
                <a:gd name="T48" fmla="*/ 2147483646 w 186"/>
                <a:gd name="T49" fmla="*/ 2147483646 h 316"/>
                <a:gd name="T50" fmla="*/ 2147483646 w 186"/>
                <a:gd name="T51" fmla="*/ 2147483646 h 316"/>
                <a:gd name="T52" fmla="*/ 2147483646 w 186"/>
                <a:gd name="T53" fmla="*/ 2147483646 h 316"/>
                <a:gd name="T54" fmla="*/ 2147483646 w 186"/>
                <a:gd name="T55" fmla="*/ 2147483646 h 316"/>
                <a:gd name="T56" fmla="*/ 2147483646 w 186"/>
                <a:gd name="T57" fmla="*/ 2147483646 h 316"/>
                <a:gd name="T58" fmla="*/ 2147483646 w 186"/>
                <a:gd name="T59" fmla="*/ 2147483646 h 316"/>
                <a:gd name="T60" fmla="*/ 2147483646 w 186"/>
                <a:gd name="T61" fmla="*/ 2147483646 h 316"/>
                <a:gd name="T62" fmla="*/ 2147483646 w 186"/>
                <a:gd name="T63" fmla="*/ 2147483646 h 316"/>
                <a:gd name="T64" fmla="*/ 2147483646 w 186"/>
                <a:gd name="T65" fmla="*/ 2147483646 h 316"/>
                <a:gd name="T66" fmla="*/ 2147483646 w 186"/>
                <a:gd name="T67" fmla="*/ 2147483646 h 316"/>
                <a:gd name="T68" fmla="*/ 2147483646 w 186"/>
                <a:gd name="T69" fmla="*/ 2147483646 h 316"/>
                <a:gd name="T70" fmla="*/ 2147483646 w 186"/>
                <a:gd name="T71" fmla="*/ 2147483646 h 316"/>
                <a:gd name="T72" fmla="*/ 2147483646 w 186"/>
                <a:gd name="T73" fmla="*/ 2147483646 h 316"/>
                <a:gd name="T74" fmla="*/ 2147483646 w 186"/>
                <a:gd name="T75" fmla="*/ 592647808 h 316"/>
                <a:gd name="T76" fmla="*/ 2147483646 w 186"/>
                <a:gd name="T77" fmla="*/ 0 h 316"/>
                <a:gd name="T78" fmla="*/ 2147483646 w 186"/>
                <a:gd name="T79" fmla="*/ 0 h 316"/>
                <a:gd name="T80" fmla="*/ 2147483646 w 186"/>
                <a:gd name="T81" fmla="*/ 2147483646 h 31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86" h="316">
                  <a:moveTo>
                    <a:pt x="96" y="38"/>
                  </a:moveTo>
                  <a:cubicBezTo>
                    <a:pt x="84" y="51"/>
                    <a:pt x="76" y="67"/>
                    <a:pt x="72" y="85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60" y="99"/>
                    <a:pt x="53" y="117"/>
                    <a:pt x="50" y="136"/>
                  </a:cubicBezTo>
                  <a:cubicBezTo>
                    <a:pt x="39" y="150"/>
                    <a:pt x="33" y="167"/>
                    <a:pt x="31" y="186"/>
                  </a:cubicBezTo>
                  <a:cubicBezTo>
                    <a:pt x="21" y="201"/>
                    <a:pt x="17" y="219"/>
                    <a:pt x="17" y="237"/>
                  </a:cubicBezTo>
                  <a:cubicBezTo>
                    <a:pt x="7" y="253"/>
                    <a:pt x="3" y="271"/>
                    <a:pt x="4" y="290"/>
                  </a:cubicBezTo>
                  <a:cubicBezTo>
                    <a:pt x="5" y="290"/>
                    <a:pt x="5" y="290"/>
                    <a:pt x="5" y="290"/>
                  </a:cubicBezTo>
                  <a:cubicBezTo>
                    <a:pt x="3" y="293"/>
                    <a:pt x="1" y="297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1" y="301"/>
                    <a:pt x="1" y="301"/>
                    <a:pt x="1" y="301"/>
                  </a:cubicBezTo>
                  <a:cubicBezTo>
                    <a:pt x="24" y="305"/>
                    <a:pt x="24" y="305"/>
                    <a:pt x="24" y="305"/>
                  </a:cubicBezTo>
                  <a:cubicBezTo>
                    <a:pt x="25" y="306"/>
                    <a:pt x="25" y="306"/>
                    <a:pt x="25" y="306"/>
                  </a:cubicBezTo>
                  <a:cubicBezTo>
                    <a:pt x="58" y="312"/>
                    <a:pt x="58" y="312"/>
                    <a:pt x="58" y="312"/>
                  </a:cubicBezTo>
                  <a:cubicBezTo>
                    <a:pt x="60" y="312"/>
                    <a:pt x="60" y="312"/>
                    <a:pt x="60" y="312"/>
                  </a:cubicBezTo>
                  <a:cubicBezTo>
                    <a:pt x="79" y="316"/>
                    <a:pt x="79" y="316"/>
                    <a:pt x="79" y="316"/>
                  </a:cubicBezTo>
                  <a:cubicBezTo>
                    <a:pt x="79" y="316"/>
                    <a:pt x="79" y="316"/>
                    <a:pt x="79" y="316"/>
                  </a:cubicBezTo>
                  <a:cubicBezTo>
                    <a:pt x="80" y="316"/>
                    <a:pt x="80" y="316"/>
                    <a:pt x="80" y="316"/>
                  </a:cubicBezTo>
                  <a:cubicBezTo>
                    <a:pt x="81" y="316"/>
                    <a:pt x="81" y="316"/>
                    <a:pt x="81" y="316"/>
                  </a:cubicBezTo>
                  <a:cubicBezTo>
                    <a:pt x="81" y="314"/>
                    <a:pt x="82" y="312"/>
                    <a:pt x="82" y="310"/>
                  </a:cubicBezTo>
                  <a:cubicBezTo>
                    <a:pt x="84" y="302"/>
                    <a:pt x="84" y="293"/>
                    <a:pt x="83" y="284"/>
                  </a:cubicBezTo>
                  <a:cubicBezTo>
                    <a:pt x="88" y="277"/>
                    <a:pt x="91" y="269"/>
                    <a:pt x="93" y="261"/>
                  </a:cubicBezTo>
                  <a:cubicBezTo>
                    <a:pt x="95" y="254"/>
                    <a:pt x="96" y="245"/>
                    <a:pt x="96" y="236"/>
                  </a:cubicBezTo>
                  <a:cubicBezTo>
                    <a:pt x="101" y="229"/>
                    <a:pt x="104" y="222"/>
                    <a:pt x="107" y="214"/>
                  </a:cubicBezTo>
                  <a:cubicBezTo>
                    <a:pt x="109" y="206"/>
                    <a:pt x="111" y="198"/>
                    <a:pt x="111" y="190"/>
                  </a:cubicBezTo>
                  <a:cubicBezTo>
                    <a:pt x="116" y="183"/>
                    <a:pt x="120" y="176"/>
                    <a:pt x="123" y="169"/>
                  </a:cubicBezTo>
                  <a:cubicBezTo>
                    <a:pt x="126" y="162"/>
                    <a:pt x="128" y="152"/>
                    <a:pt x="129" y="144"/>
                  </a:cubicBezTo>
                  <a:cubicBezTo>
                    <a:pt x="135" y="138"/>
                    <a:pt x="139" y="131"/>
                    <a:pt x="143" y="124"/>
                  </a:cubicBezTo>
                  <a:cubicBezTo>
                    <a:pt x="146" y="116"/>
                    <a:pt x="149" y="108"/>
                    <a:pt x="151" y="99"/>
                  </a:cubicBezTo>
                  <a:cubicBezTo>
                    <a:pt x="157" y="93"/>
                    <a:pt x="162" y="87"/>
                    <a:pt x="166" y="79"/>
                  </a:cubicBezTo>
                  <a:cubicBezTo>
                    <a:pt x="169" y="72"/>
                    <a:pt x="172" y="65"/>
                    <a:pt x="174" y="56"/>
                  </a:cubicBezTo>
                  <a:cubicBezTo>
                    <a:pt x="179" y="52"/>
                    <a:pt x="183" y="48"/>
                    <a:pt x="186" y="43"/>
                  </a:cubicBezTo>
                  <a:cubicBezTo>
                    <a:pt x="185" y="43"/>
                    <a:pt x="185" y="43"/>
                    <a:pt x="185" y="43"/>
                  </a:cubicBezTo>
                  <a:cubicBezTo>
                    <a:pt x="168" y="32"/>
                    <a:pt x="168" y="32"/>
                    <a:pt x="168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07" y="11"/>
                    <a:pt x="100" y="24"/>
                    <a:pt x="96" y="38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13" name="MH_Other_191"/>
            <p:cNvSpPr/>
            <p:nvPr>
              <p:custDataLst>
                <p:tags r:id="rId209"/>
              </p:custDataLst>
            </p:nvPr>
          </p:nvSpPr>
          <p:spPr bwMode="auto">
            <a:xfrm>
              <a:off x="3645058" y="2454217"/>
              <a:ext cx="126404" cy="144947"/>
            </a:xfrm>
            <a:custGeom>
              <a:avLst/>
              <a:gdLst>
                <a:gd name="T0" fmla="*/ 2147483646 w 157"/>
                <a:gd name="T1" fmla="*/ 2147483646 h 182"/>
                <a:gd name="T2" fmla="*/ 2147483646 w 157"/>
                <a:gd name="T3" fmla="*/ 2147483646 h 182"/>
                <a:gd name="T4" fmla="*/ 2147483646 w 157"/>
                <a:gd name="T5" fmla="*/ 2147483646 h 182"/>
                <a:gd name="T6" fmla="*/ 2147483646 w 157"/>
                <a:gd name="T7" fmla="*/ 2147483646 h 182"/>
                <a:gd name="T8" fmla="*/ 2147483646 w 157"/>
                <a:gd name="T9" fmla="*/ 0 h 182"/>
                <a:gd name="T10" fmla="*/ 2147483646 w 157"/>
                <a:gd name="T11" fmla="*/ 1177975800 h 182"/>
                <a:gd name="T12" fmla="*/ 2147483646 w 157"/>
                <a:gd name="T13" fmla="*/ 2147483646 h 182"/>
                <a:gd name="T14" fmla="*/ 2147483646 w 157"/>
                <a:gd name="T15" fmla="*/ 2147483646 h 182"/>
                <a:gd name="T16" fmla="*/ 2147483646 w 157"/>
                <a:gd name="T17" fmla="*/ 2147483646 h 182"/>
                <a:gd name="T18" fmla="*/ 2147483646 w 157"/>
                <a:gd name="T19" fmla="*/ 2147483646 h 182"/>
                <a:gd name="T20" fmla="*/ 2147483646 w 157"/>
                <a:gd name="T21" fmla="*/ 2147483646 h 182"/>
                <a:gd name="T22" fmla="*/ 2147483646 w 157"/>
                <a:gd name="T23" fmla="*/ 2147483646 h 182"/>
                <a:gd name="T24" fmla="*/ 2147483646 w 157"/>
                <a:gd name="T25" fmla="*/ 2147483646 h 182"/>
                <a:gd name="T26" fmla="*/ 0 w 157"/>
                <a:gd name="T27" fmla="*/ 2147483646 h 182"/>
                <a:gd name="T28" fmla="*/ 593052370 w 157"/>
                <a:gd name="T29" fmla="*/ 2147483646 h 182"/>
                <a:gd name="T30" fmla="*/ 2147483646 w 157"/>
                <a:gd name="T31" fmla="*/ 2147483646 h 18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57" h="182">
                  <a:moveTo>
                    <a:pt x="37" y="109"/>
                  </a:moveTo>
                  <a:cubicBezTo>
                    <a:pt x="62" y="90"/>
                    <a:pt x="73" y="83"/>
                    <a:pt x="74" y="83"/>
                  </a:cubicBezTo>
                  <a:cubicBezTo>
                    <a:pt x="74" y="83"/>
                    <a:pt x="85" y="76"/>
                    <a:pt x="111" y="60"/>
                  </a:cubicBezTo>
                  <a:cubicBezTo>
                    <a:pt x="128" y="50"/>
                    <a:pt x="140" y="38"/>
                    <a:pt x="149" y="23"/>
                  </a:cubicBezTo>
                  <a:cubicBezTo>
                    <a:pt x="152" y="16"/>
                    <a:pt x="155" y="9"/>
                    <a:pt x="157" y="0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49" y="27"/>
                    <a:pt x="135" y="44"/>
                    <a:pt x="111" y="59"/>
                  </a:cubicBezTo>
                  <a:cubicBezTo>
                    <a:pt x="84" y="75"/>
                    <a:pt x="73" y="82"/>
                    <a:pt x="73" y="82"/>
                  </a:cubicBezTo>
                  <a:cubicBezTo>
                    <a:pt x="73" y="82"/>
                    <a:pt x="61" y="89"/>
                    <a:pt x="36" y="108"/>
                  </a:cubicBezTo>
                  <a:cubicBezTo>
                    <a:pt x="28" y="114"/>
                    <a:pt x="21" y="121"/>
                    <a:pt x="16" y="128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4" y="145"/>
                    <a:pt x="0" y="163"/>
                    <a:pt x="0" y="182"/>
                  </a:cubicBezTo>
                  <a:cubicBezTo>
                    <a:pt x="1" y="181"/>
                    <a:pt x="1" y="181"/>
                    <a:pt x="1" y="181"/>
                  </a:cubicBezTo>
                  <a:cubicBezTo>
                    <a:pt x="1" y="152"/>
                    <a:pt x="12" y="128"/>
                    <a:pt x="37" y="109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14" name="MH_Other_192"/>
            <p:cNvSpPr/>
            <p:nvPr>
              <p:custDataLst>
                <p:tags r:id="rId210"/>
              </p:custDataLst>
            </p:nvPr>
          </p:nvSpPr>
          <p:spPr bwMode="auto">
            <a:xfrm>
              <a:off x="3657242" y="2443648"/>
              <a:ext cx="124880" cy="113240"/>
            </a:xfrm>
            <a:custGeom>
              <a:avLst/>
              <a:gdLst>
                <a:gd name="T0" fmla="*/ 2147483646 w 155"/>
                <a:gd name="T1" fmla="*/ 0 h 143"/>
                <a:gd name="T2" fmla="*/ 2147483646 w 155"/>
                <a:gd name="T3" fmla="*/ 0 h 143"/>
                <a:gd name="T4" fmla="*/ 2147483646 w 155"/>
                <a:gd name="T5" fmla="*/ 2147483646 h 143"/>
                <a:gd name="T6" fmla="*/ 2147483646 w 155"/>
                <a:gd name="T7" fmla="*/ 2147483646 h 143"/>
                <a:gd name="T8" fmla="*/ 2147483646 w 155"/>
                <a:gd name="T9" fmla="*/ 2147483646 h 143"/>
                <a:gd name="T10" fmla="*/ 2147483646 w 155"/>
                <a:gd name="T11" fmla="*/ 2147483646 h 143"/>
                <a:gd name="T12" fmla="*/ 2147483646 w 155"/>
                <a:gd name="T13" fmla="*/ 2147483646 h 143"/>
                <a:gd name="T14" fmla="*/ 2147483646 w 155"/>
                <a:gd name="T15" fmla="*/ 2147483646 h 143"/>
                <a:gd name="T16" fmla="*/ 0 w 155"/>
                <a:gd name="T17" fmla="*/ 2147483646 h 143"/>
                <a:gd name="T18" fmla="*/ 1187773809 w 155"/>
                <a:gd name="T19" fmla="*/ 2147483646 h 143"/>
                <a:gd name="T20" fmla="*/ 2147483646 w 155"/>
                <a:gd name="T21" fmla="*/ 2147483646 h 143"/>
                <a:gd name="T22" fmla="*/ 2147483646 w 155"/>
                <a:gd name="T23" fmla="*/ 2147483646 h 143"/>
                <a:gd name="T24" fmla="*/ 2147483646 w 155"/>
                <a:gd name="T25" fmla="*/ 2147483646 h 143"/>
                <a:gd name="T26" fmla="*/ 2147483646 w 155"/>
                <a:gd name="T27" fmla="*/ 2147483646 h 143"/>
                <a:gd name="T28" fmla="*/ 2147483646 w 155"/>
                <a:gd name="T29" fmla="*/ 2147483646 h 143"/>
                <a:gd name="T30" fmla="*/ 2147483646 w 155"/>
                <a:gd name="T31" fmla="*/ 2147483646 h 143"/>
                <a:gd name="T32" fmla="*/ 2147483646 w 155"/>
                <a:gd name="T33" fmla="*/ 2147483646 h 143"/>
                <a:gd name="T34" fmla="*/ 2147483646 w 155"/>
                <a:gd name="T35" fmla="*/ 0 h 14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55" h="143">
                  <a:moveTo>
                    <a:pt x="155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46" y="11"/>
                    <a:pt x="134" y="20"/>
                    <a:pt x="119" y="28"/>
                  </a:cubicBezTo>
                  <a:cubicBezTo>
                    <a:pt x="92" y="43"/>
                    <a:pt x="80" y="49"/>
                    <a:pt x="80" y="49"/>
                  </a:cubicBezTo>
                  <a:cubicBezTo>
                    <a:pt x="80" y="50"/>
                    <a:pt x="68" y="55"/>
                    <a:pt x="41" y="73"/>
                  </a:cubicBezTo>
                  <a:cubicBezTo>
                    <a:pt x="33" y="78"/>
                    <a:pt x="26" y="85"/>
                    <a:pt x="21" y="91"/>
                  </a:cubicBezTo>
                  <a:cubicBezTo>
                    <a:pt x="21" y="92"/>
                    <a:pt x="21" y="92"/>
                    <a:pt x="21" y="92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8" y="107"/>
                    <a:pt x="2" y="124"/>
                    <a:pt x="0" y="143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4" y="113"/>
                    <a:pt x="17" y="91"/>
                    <a:pt x="42" y="74"/>
                  </a:cubicBezTo>
                  <a:cubicBezTo>
                    <a:pt x="68" y="56"/>
                    <a:pt x="80" y="51"/>
                    <a:pt x="80" y="51"/>
                  </a:cubicBezTo>
                  <a:cubicBezTo>
                    <a:pt x="80" y="51"/>
                    <a:pt x="92" y="44"/>
                    <a:pt x="119" y="30"/>
                  </a:cubicBezTo>
                  <a:cubicBezTo>
                    <a:pt x="128" y="25"/>
                    <a:pt x="135" y="20"/>
                    <a:pt x="142" y="15"/>
                  </a:cubicBezTo>
                  <a:cubicBezTo>
                    <a:pt x="142" y="13"/>
                    <a:pt x="142" y="13"/>
                    <a:pt x="142" y="13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8" y="9"/>
                    <a:pt x="152" y="5"/>
                    <a:pt x="155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15" name="MH_Other_193"/>
            <p:cNvSpPr/>
            <p:nvPr>
              <p:custDataLst>
                <p:tags r:id="rId211"/>
              </p:custDataLst>
            </p:nvPr>
          </p:nvSpPr>
          <p:spPr bwMode="auto">
            <a:xfrm>
              <a:off x="3771462" y="2454218"/>
              <a:ext cx="0" cy="1509"/>
            </a:xfrm>
            <a:custGeom>
              <a:avLst/>
              <a:gdLst>
                <a:gd name="T0" fmla="*/ 0 w 3"/>
                <a:gd name="T1" fmla="*/ 0 h 4"/>
                <a:gd name="T2" fmla="*/ 0 w 3"/>
                <a:gd name="T3" fmla="*/ 223838018 h 4"/>
                <a:gd name="T4" fmla="*/ 119 w 3"/>
                <a:gd name="T5" fmla="*/ 0 h 4"/>
                <a:gd name="T6" fmla="*/ 119 w 3"/>
                <a:gd name="T7" fmla="*/ 0 h 4"/>
                <a:gd name="T8" fmla="*/ 0 w 3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16" name="MH_Other_194"/>
            <p:cNvSpPr/>
            <p:nvPr>
              <p:custDataLst>
                <p:tags r:id="rId212"/>
              </p:custDataLst>
            </p:nvPr>
          </p:nvSpPr>
          <p:spPr bwMode="auto">
            <a:xfrm>
              <a:off x="3657242" y="2556888"/>
              <a:ext cx="1523" cy="0"/>
            </a:xfrm>
            <a:custGeom>
              <a:avLst/>
              <a:gdLst>
                <a:gd name="T0" fmla="*/ 179120564 w 5"/>
                <a:gd name="T1" fmla="*/ 89 h 4"/>
                <a:gd name="T2" fmla="*/ 179120564 w 5"/>
                <a:gd name="T3" fmla="*/ 0 h 4"/>
                <a:gd name="T4" fmla="*/ 0 w 5"/>
                <a:gd name="T5" fmla="*/ 89 h 4"/>
                <a:gd name="T6" fmla="*/ 0 w 5"/>
                <a:gd name="T7" fmla="*/ 89 h 4"/>
                <a:gd name="T8" fmla="*/ 179120564 w 5"/>
                <a:gd name="T9" fmla="*/ 89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0"/>
                  </a:lnTo>
                  <a:lnTo>
                    <a:pt x="0" y="4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17" name="MH_Other_195"/>
            <p:cNvSpPr/>
            <p:nvPr>
              <p:custDataLst>
                <p:tags r:id="rId213"/>
              </p:custDataLst>
            </p:nvPr>
          </p:nvSpPr>
          <p:spPr bwMode="auto">
            <a:xfrm>
              <a:off x="3672471" y="2434588"/>
              <a:ext cx="94423" cy="83044"/>
            </a:xfrm>
            <a:custGeom>
              <a:avLst/>
              <a:gdLst>
                <a:gd name="T0" fmla="*/ 2147483646 w 118"/>
                <a:gd name="T1" fmla="*/ 2147483646 h 104"/>
                <a:gd name="T2" fmla="*/ 2147483646 w 118"/>
                <a:gd name="T3" fmla="*/ 2147483646 h 104"/>
                <a:gd name="T4" fmla="*/ 2147483646 w 118"/>
                <a:gd name="T5" fmla="*/ 0 h 104"/>
                <a:gd name="T6" fmla="*/ 2147483646 w 118"/>
                <a:gd name="T7" fmla="*/ 0 h 104"/>
                <a:gd name="T8" fmla="*/ 2147483646 w 118"/>
                <a:gd name="T9" fmla="*/ 2147483646 h 104"/>
                <a:gd name="T10" fmla="*/ 2147483646 w 118"/>
                <a:gd name="T11" fmla="*/ 2147483646 h 104"/>
                <a:gd name="T12" fmla="*/ 2147483646 w 118"/>
                <a:gd name="T13" fmla="*/ 2147483646 h 104"/>
                <a:gd name="T14" fmla="*/ 2147483646 w 118"/>
                <a:gd name="T15" fmla="*/ 2147483646 h 104"/>
                <a:gd name="T16" fmla="*/ 2147483646 w 118"/>
                <a:gd name="T17" fmla="*/ 2147483646 h 104"/>
                <a:gd name="T18" fmla="*/ 0 w 118"/>
                <a:gd name="T19" fmla="*/ 2147483646 h 104"/>
                <a:gd name="T20" fmla="*/ 585117440 w 118"/>
                <a:gd name="T21" fmla="*/ 2147483646 h 104"/>
                <a:gd name="T22" fmla="*/ 1169538399 w 118"/>
                <a:gd name="T23" fmla="*/ 2147483646 h 104"/>
                <a:gd name="T24" fmla="*/ 2147483646 w 118"/>
                <a:gd name="T25" fmla="*/ 2147483646 h 10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8" h="104">
                  <a:moveTo>
                    <a:pt x="46" y="37"/>
                  </a:moveTo>
                  <a:cubicBezTo>
                    <a:pt x="73" y="21"/>
                    <a:pt x="86" y="16"/>
                    <a:pt x="86" y="15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14"/>
                    <a:pt x="73" y="19"/>
                    <a:pt x="45" y="35"/>
                  </a:cubicBezTo>
                  <a:cubicBezTo>
                    <a:pt x="37" y="40"/>
                    <a:pt x="30" y="46"/>
                    <a:pt x="24" y="52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10" y="67"/>
                    <a:pt x="3" y="85"/>
                    <a:pt x="0" y="104"/>
                  </a:cubicBezTo>
                  <a:cubicBezTo>
                    <a:pt x="1" y="103"/>
                    <a:pt x="1" y="103"/>
                    <a:pt x="1" y="103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5" y="74"/>
                    <a:pt x="20" y="52"/>
                    <a:pt x="46" y="37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18" name="MH_Other_196"/>
            <p:cNvSpPr/>
            <p:nvPr>
              <p:custDataLst>
                <p:tags r:id="rId214"/>
              </p:custDataLst>
            </p:nvPr>
          </p:nvSpPr>
          <p:spPr bwMode="auto">
            <a:xfrm>
              <a:off x="3672471" y="2516120"/>
              <a:ext cx="1523" cy="1510"/>
            </a:xfrm>
            <a:custGeom>
              <a:avLst/>
              <a:gdLst>
                <a:gd name="T0" fmla="*/ 1790702559 w 1"/>
                <a:gd name="T1" fmla="*/ 0 h 1"/>
                <a:gd name="T2" fmla="*/ 0 w 1"/>
                <a:gd name="T3" fmla="*/ 2147483646 h 1"/>
                <a:gd name="T4" fmla="*/ 1790702559 w 1"/>
                <a:gd name="T5" fmla="*/ 2147483646 h 1"/>
                <a:gd name="T6" fmla="*/ 1790702559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19" name="MH_Other_197"/>
            <p:cNvSpPr/>
            <p:nvPr>
              <p:custDataLst>
                <p:tags r:id="rId215"/>
              </p:custDataLst>
            </p:nvPr>
          </p:nvSpPr>
          <p:spPr bwMode="auto">
            <a:xfrm>
              <a:off x="3689223" y="2419490"/>
              <a:ext cx="53303" cy="57375"/>
            </a:xfrm>
            <a:custGeom>
              <a:avLst/>
              <a:gdLst>
                <a:gd name="T0" fmla="*/ 2147483646 w 66"/>
                <a:gd name="T1" fmla="*/ 2147483646 h 72"/>
                <a:gd name="T2" fmla="*/ 2147483646 w 66"/>
                <a:gd name="T3" fmla="*/ 588968056 h 72"/>
                <a:gd name="T4" fmla="*/ 2147483646 w 66"/>
                <a:gd name="T5" fmla="*/ 0 h 72"/>
                <a:gd name="T6" fmla="*/ 2147483646 w 66"/>
                <a:gd name="T7" fmla="*/ 2147483646 h 72"/>
                <a:gd name="T8" fmla="*/ 2147483646 w 66"/>
                <a:gd name="T9" fmla="*/ 2147483646 h 72"/>
                <a:gd name="T10" fmla="*/ 2147483646 w 66"/>
                <a:gd name="T11" fmla="*/ 2147483646 h 72"/>
                <a:gd name="T12" fmla="*/ 2147483646 w 66"/>
                <a:gd name="T13" fmla="*/ 2147483646 h 72"/>
                <a:gd name="T14" fmla="*/ 0 w 66"/>
                <a:gd name="T15" fmla="*/ 2147483646 h 72"/>
                <a:gd name="T16" fmla="*/ 595336498 w 66"/>
                <a:gd name="T17" fmla="*/ 2147483646 h 72"/>
                <a:gd name="T18" fmla="*/ 1191382688 w 66"/>
                <a:gd name="T19" fmla="*/ 2147483646 h 72"/>
                <a:gd name="T20" fmla="*/ 2147483646 w 66"/>
                <a:gd name="T21" fmla="*/ 2147483646 h 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6" h="72">
                  <a:moveTo>
                    <a:pt x="50" y="9"/>
                  </a:moveTo>
                  <a:cubicBezTo>
                    <a:pt x="56" y="6"/>
                    <a:pt x="62" y="3"/>
                    <a:pt x="66" y="1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0" y="2"/>
                    <a:pt x="55" y="5"/>
                    <a:pt x="49" y="7"/>
                  </a:cubicBezTo>
                  <a:cubicBezTo>
                    <a:pt x="41" y="12"/>
                    <a:pt x="33" y="17"/>
                    <a:pt x="26" y="24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12" y="38"/>
                    <a:pt x="4" y="54"/>
                    <a:pt x="0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7" y="43"/>
                    <a:pt x="23" y="22"/>
                    <a:pt x="50" y="9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20" name="MH_Other_198"/>
            <p:cNvSpPr/>
            <p:nvPr>
              <p:custDataLst>
                <p:tags r:id="rId216"/>
              </p:custDataLst>
            </p:nvPr>
          </p:nvSpPr>
          <p:spPr bwMode="auto">
            <a:xfrm>
              <a:off x="3690746" y="2476864"/>
              <a:ext cx="0" cy="0"/>
            </a:xfrm>
            <a:custGeom>
              <a:avLst/>
              <a:gdLst>
                <a:gd name="T0" fmla="*/ 711 w 1"/>
                <a:gd name="T1" fmla="*/ 0 h 1"/>
                <a:gd name="T2" fmla="*/ 0 w 1"/>
                <a:gd name="T3" fmla="*/ 711 h 1"/>
                <a:gd name="T4" fmla="*/ 711 w 1"/>
                <a:gd name="T5" fmla="*/ 711 h 1"/>
                <a:gd name="T6" fmla="*/ 711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21" name="MH_Other_199"/>
            <p:cNvSpPr/>
            <p:nvPr>
              <p:custDataLst>
                <p:tags r:id="rId217"/>
              </p:custDataLst>
            </p:nvPr>
          </p:nvSpPr>
          <p:spPr bwMode="auto">
            <a:xfrm>
              <a:off x="3709021" y="2408920"/>
              <a:ext cx="16752" cy="30198"/>
            </a:xfrm>
            <a:custGeom>
              <a:avLst/>
              <a:gdLst>
                <a:gd name="T0" fmla="*/ 2147483646 w 21"/>
                <a:gd name="T1" fmla="*/ 587803625 h 38"/>
                <a:gd name="T2" fmla="*/ 2147483646 w 21"/>
                <a:gd name="T3" fmla="*/ 0 h 38"/>
                <a:gd name="T4" fmla="*/ 2147483646 w 21"/>
                <a:gd name="T5" fmla="*/ 0 h 38"/>
                <a:gd name="T6" fmla="*/ 0 w 21"/>
                <a:gd name="T7" fmla="*/ 2147483646 h 38"/>
                <a:gd name="T8" fmla="*/ 1170594273 w 21"/>
                <a:gd name="T9" fmla="*/ 2147483646 h 38"/>
                <a:gd name="T10" fmla="*/ 2147483646 w 21"/>
                <a:gd name="T11" fmla="*/ 587803625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38">
                  <a:moveTo>
                    <a:pt x="21" y="1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1" y="11"/>
                    <a:pt x="4" y="24"/>
                    <a:pt x="0" y="38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6" y="23"/>
                    <a:pt x="12" y="11"/>
                    <a:pt x="21" y="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22" name="MH_Other_200"/>
            <p:cNvSpPr/>
            <p:nvPr>
              <p:custDataLst>
                <p:tags r:id="rId218"/>
              </p:custDataLst>
            </p:nvPr>
          </p:nvSpPr>
          <p:spPr bwMode="auto">
            <a:xfrm>
              <a:off x="3709023" y="2439119"/>
              <a:ext cx="1523" cy="1509"/>
            </a:xfrm>
            <a:custGeom>
              <a:avLst/>
              <a:gdLst>
                <a:gd name="T0" fmla="*/ 179120564 w 5"/>
                <a:gd name="T1" fmla="*/ 223838018 h 4"/>
                <a:gd name="T2" fmla="*/ 179120564 w 5"/>
                <a:gd name="T3" fmla="*/ 0 h 4"/>
                <a:gd name="T4" fmla="*/ 0 w 5"/>
                <a:gd name="T5" fmla="*/ 111918811 h 4"/>
                <a:gd name="T6" fmla="*/ 179120564 w 5"/>
                <a:gd name="T7" fmla="*/ 223838018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0"/>
                  </a:lnTo>
                  <a:lnTo>
                    <a:pt x="0" y="2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23" name="MH_Other_201"/>
            <p:cNvSpPr/>
            <p:nvPr>
              <p:custDataLst>
                <p:tags r:id="rId219"/>
              </p:custDataLst>
            </p:nvPr>
          </p:nvSpPr>
          <p:spPr bwMode="auto">
            <a:xfrm>
              <a:off x="3695315" y="2635402"/>
              <a:ext cx="4569" cy="25667"/>
            </a:xfrm>
            <a:custGeom>
              <a:avLst/>
              <a:gdLst>
                <a:gd name="T0" fmla="*/ 0 w 5"/>
                <a:gd name="T1" fmla="*/ 2147483646 h 32"/>
                <a:gd name="T2" fmla="*/ 0 w 5"/>
                <a:gd name="T3" fmla="*/ 2147483646 h 32"/>
                <a:gd name="T4" fmla="*/ 774052277 w 5"/>
                <a:gd name="T5" fmla="*/ 2147483646 h 32"/>
                <a:gd name="T6" fmla="*/ 1548104554 w 5"/>
                <a:gd name="T7" fmla="*/ 2147483646 h 32"/>
                <a:gd name="T8" fmla="*/ 2147483646 w 5"/>
                <a:gd name="T9" fmla="*/ 2147483646 h 32"/>
                <a:gd name="T10" fmla="*/ 2147483646 w 5"/>
                <a:gd name="T11" fmla="*/ 0 h 32"/>
                <a:gd name="T12" fmla="*/ 2147483646 w 5"/>
                <a:gd name="T13" fmla="*/ 600276901 h 32"/>
                <a:gd name="T14" fmla="*/ 2147483646 w 5"/>
                <a:gd name="T15" fmla="*/ 1201265584 h 32"/>
                <a:gd name="T16" fmla="*/ 0 w 5"/>
                <a:gd name="T17" fmla="*/ 2147483646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32">
                  <a:moveTo>
                    <a:pt x="0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0"/>
                    <a:pt x="3" y="28"/>
                    <a:pt x="3" y="26"/>
                  </a:cubicBezTo>
                  <a:cubicBezTo>
                    <a:pt x="5" y="18"/>
                    <a:pt x="5" y="8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4" y="13"/>
                    <a:pt x="3" y="22"/>
                    <a:pt x="0" y="32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24" name="MH_Other_202"/>
            <p:cNvSpPr/>
            <p:nvPr>
              <p:custDataLst>
                <p:tags r:id="rId220"/>
              </p:custDataLst>
            </p:nvPr>
          </p:nvSpPr>
          <p:spPr bwMode="auto">
            <a:xfrm>
              <a:off x="3678562" y="2597654"/>
              <a:ext cx="30459" cy="60395"/>
            </a:xfrm>
            <a:custGeom>
              <a:avLst/>
              <a:gdLst>
                <a:gd name="T0" fmla="*/ 2147483646 w 38"/>
                <a:gd name="T1" fmla="*/ 2147483646 h 76"/>
                <a:gd name="T2" fmla="*/ 0 w 38"/>
                <a:gd name="T3" fmla="*/ 2147483646 h 76"/>
                <a:gd name="T4" fmla="*/ 1175607250 w 38"/>
                <a:gd name="T5" fmla="*/ 2147483646 h 76"/>
                <a:gd name="T6" fmla="*/ 2147483646 w 38"/>
                <a:gd name="T7" fmla="*/ 2147483646 h 76"/>
                <a:gd name="T8" fmla="*/ 2147483646 w 38"/>
                <a:gd name="T9" fmla="*/ 2147483646 h 76"/>
                <a:gd name="T10" fmla="*/ 2147483646 w 38"/>
                <a:gd name="T11" fmla="*/ 2147483646 h 76"/>
                <a:gd name="T12" fmla="*/ 2147483646 w 38"/>
                <a:gd name="T13" fmla="*/ 2147483646 h 76"/>
                <a:gd name="T14" fmla="*/ 2147483646 w 38"/>
                <a:gd name="T15" fmla="*/ 2147483646 h 76"/>
                <a:gd name="T16" fmla="*/ 2147483646 w 38"/>
                <a:gd name="T17" fmla="*/ 0 h 76"/>
                <a:gd name="T18" fmla="*/ 2147483646 w 38"/>
                <a:gd name="T19" fmla="*/ 584313632 h 76"/>
                <a:gd name="T20" fmla="*/ 2147483646 w 38"/>
                <a:gd name="T21" fmla="*/ 1169324928 h 76"/>
                <a:gd name="T22" fmla="*/ 2147483646 w 38"/>
                <a:gd name="T23" fmla="*/ 2147483646 h 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8" h="76">
                  <a:moveTo>
                    <a:pt x="7" y="69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14" y="64"/>
                    <a:pt x="20" y="57"/>
                    <a:pt x="24" y="50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9" y="42"/>
                    <a:pt x="33" y="34"/>
                    <a:pt x="35" y="25"/>
                  </a:cubicBezTo>
                  <a:cubicBezTo>
                    <a:pt x="37" y="18"/>
                    <a:pt x="38" y="9"/>
                    <a:pt x="38" y="0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2"/>
                    <a:pt x="37" y="2"/>
                  </a:cubicBezTo>
                  <a:cubicBezTo>
                    <a:pt x="37" y="28"/>
                    <a:pt x="27" y="49"/>
                    <a:pt x="7" y="69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25" name="MH_Other_203"/>
            <p:cNvSpPr/>
            <p:nvPr>
              <p:custDataLst>
                <p:tags r:id="rId221"/>
              </p:custDataLst>
            </p:nvPr>
          </p:nvSpPr>
          <p:spPr bwMode="auto">
            <a:xfrm>
              <a:off x="3698360" y="2636911"/>
              <a:ext cx="0" cy="1510"/>
            </a:xfrm>
            <a:custGeom>
              <a:avLst/>
              <a:gdLst>
                <a:gd name="T0" fmla="*/ 0 w 1"/>
                <a:gd name="T1" fmla="*/ 1792959984 h 1"/>
                <a:gd name="T2" fmla="*/ 711 w 1"/>
                <a:gd name="T3" fmla="*/ 0 h 1"/>
                <a:gd name="T4" fmla="*/ 0 w 1"/>
                <a:gd name="T5" fmla="*/ 0 h 1"/>
                <a:gd name="T6" fmla="*/ 0 w 1"/>
                <a:gd name="T7" fmla="*/ 1792959984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26" name="MH_Other_204"/>
            <p:cNvSpPr/>
            <p:nvPr>
              <p:custDataLst>
                <p:tags r:id="rId222"/>
              </p:custDataLst>
            </p:nvPr>
          </p:nvSpPr>
          <p:spPr bwMode="auto">
            <a:xfrm>
              <a:off x="3651150" y="2561417"/>
              <a:ext cx="70055" cy="92103"/>
            </a:xfrm>
            <a:custGeom>
              <a:avLst/>
              <a:gdLst>
                <a:gd name="T0" fmla="*/ 2147483646 w 87"/>
                <a:gd name="T1" fmla="*/ 2147483646 h 116"/>
                <a:gd name="T2" fmla="*/ 2147483646 w 87"/>
                <a:gd name="T3" fmla="*/ 2147483646 h 116"/>
                <a:gd name="T4" fmla="*/ 0 w 87"/>
                <a:gd name="T5" fmla="*/ 2147483646 h 116"/>
                <a:gd name="T6" fmla="*/ 593221525 w 87"/>
                <a:gd name="T7" fmla="*/ 2147483646 h 116"/>
                <a:gd name="T8" fmla="*/ 2147483646 w 87"/>
                <a:gd name="T9" fmla="*/ 2147483646 h 116"/>
                <a:gd name="T10" fmla="*/ 2147483646 w 87"/>
                <a:gd name="T11" fmla="*/ 2147483646 h 116"/>
                <a:gd name="T12" fmla="*/ 2147483646 w 87"/>
                <a:gd name="T13" fmla="*/ 2147483646 h 116"/>
                <a:gd name="T14" fmla="*/ 2147483646 w 87"/>
                <a:gd name="T15" fmla="*/ 2147483646 h 116"/>
                <a:gd name="T16" fmla="*/ 2147483646 w 87"/>
                <a:gd name="T17" fmla="*/ 2147483646 h 116"/>
                <a:gd name="T18" fmla="*/ 2147483646 w 87"/>
                <a:gd name="T19" fmla="*/ 2147483646 h 116"/>
                <a:gd name="T20" fmla="*/ 2147483646 w 87"/>
                <a:gd name="T21" fmla="*/ 0 h 116"/>
                <a:gd name="T22" fmla="*/ 2147483646 w 87"/>
                <a:gd name="T23" fmla="*/ 1170805647 h 116"/>
                <a:gd name="T24" fmla="*/ 2147483646 w 87"/>
                <a:gd name="T25" fmla="*/ 2147483646 h 11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7" h="116">
                  <a:moveTo>
                    <a:pt x="52" y="66"/>
                  </a:moveTo>
                  <a:cubicBezTo>
                    <a:pt x="29" y="86"/>
                    <a:pt x="20" y="96"/>
                    <a:pt x="20" y="96"/>
                  </a:cubicBezTo>
                  <a:cubicBezTo>
                    <a:pt x="20" y="96"/>
                    <a:pt x="13" y="101"/>
                    <a:pt x="0" y="115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4" y="102"/>
                    <a:pt x="20" y="97"/>
                    <a:pt x="20" y="97"/>
                  </a:cubicBezTo>
                  <a:cubicBezTo>
                    <a:pt x="21" y="97"/>
                    <a:pt x="30" y="87"/>
                    <a:pt x="53" y="67"/>
                  </a:cubicBezTo>
                  <a:cubicBezTo>
                    <a:pt x="60" y="61"/>
                    <a:pt x="66" y="54"/>
                    <a:pt x="71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6" y="40"/>
                    <a:pt x="80" y="32"/>
                    <a:pt x="83" y="24"/>
                  </a:cubicBezTo>
                  <a:cubicBezTo>
                    <a:pt x="85" y="16"/>
                    <a:pt x="87" y="8"/>
                    <a:pt x="87" y="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4" y="27"/>
                    <a:pt x="74" y="47"/>
                    <a:pt x="52" y="66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27" name="MH_Other_205"/>
            <p:cNvSpPr/>
            <p:nvPr>
              <p:custDataLst>
                <p:tags r:id="rId223"/>
              </p:custDataLst>
            </p:nvPr>
          </p:nvSpPr>
          <p:spPr bwMode="auto">
            <a:xfrm>
              <a:off x="3709021" y="2599164"/>
              <a:ext cx="0" cy="0"/>
            </a:xfrm>
            <a:custGeom>
              <a:avLst/>
              <a:gdLst>
                <a:gd name="T0" fmla="*/ 711 h 1"/>
                <a:gd name="T1" fmla="*/ 0 h 1"/>
                <a:gd name="T2" fmla="*/ 0 h 1"/>
                <a:gd name="T3" fmla="*/ 711 h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28" name="MH_Other_206"/>
            <p:cNvSpPr/>
            <p:nvPr>
              <p:custDataLst>
                <p:tags r:id="rId224"/>
              </p:custDataLst>
            </p:nvPr>
          </p:nvSpPr>
          <p:spPr bwMode="auto">
            <a:xfrm>
              <a:off x="3631351" y="2523671"/>
              <a:ext cx="105084" cy="125319"/>
            </a:xfrm>
            <a:custGeom>
              <a:avLst/>
              <a:gdLst>
                <a:gd name="T0" fmla="*/ 2147483646 w 129"/>
                <a:gd name="T1" fmla="*/ 2147483646 h 157"/>
                <a:gd name="T2" fmla="*/ 2147483646 w 129"/>
                <a:gd name="T3" fmla="*/ 2147483646 h 157"/>
                <a:gd name="T4" fmla="*/ 2147483646 w 129"/>
                <a:gd name="T5" fmla="*/ 2147483646 h 157"/>
                <a:gd name="T6" fmla="*/ 2147483646 w 129"/>
                <a:gd name="T7" fmla="*/ 2147483646 h 157"/>
                <a:gd name="T8" fmla="*/ 2147483646 w 129"/>
                <a:gd name="T9" fmla="*/ 2147483646 h 157"/>
                <a:gd name="T10" fmla="*/ 2147483646 w 129"/>
                <a:gd name="T11" fmla="*/ 2147483646 h 157"/>
                <a:gd name="T12" fmla="*/ 0 w 129"/>
                <a:gd name="T13" fmla="*/ 2147483646 h 157"/>
                <a:gd name="T14" fmla="*/ 0 w 129"/>
                <a:gd name="T15" fmla="*/ 2147483646 h 157"/>
                <a:gd name="T16" fmla="*/ 606381989 w 129"/>
                <a:gd name="T17" fmla="*/ 2147483646 h 157"/>
                <a:gd name="T18" fmla="*/ 2147483646 w 129"/>
                <a:gd name="T19" fmla="*/ 2147483646 h 157"/>
                <a:gd name="T20" fmla="*/ 2147483646 w 129"/>
                <a:gd name="T21" fmla="*/ 2147483646 h 157"/>
                <a:gd name="T22" fmla="*/ 2147483646 w 129"/>
                <a:gd name="T23" fmla="*/ 2147483646 h 157"/>
                <a:gd name="T24" fmla="*/ 2147483646 w 129"/>
                <a:gd name="T25" fmla="*/ 2147483646 h 157"/>
                <a:gd name="T26" fmla="*/ 2147483646 w 129"/>
                <a:gd name="T27" fmla="*/ 2147483646 h 157"/>
                <a:gd name="T28" fmla="*/ 2147483646 w 129"/>
                <a:gd name="T29" fmla="*/ 2147483646 h 157"/>
                <a:gd name="T30" fmla="*/ 2147483646 w 129"/>
                <a:gd name="T31" fmla="*/ 2147483646 h 157"/>
                <a:gd name="T32" fmla="*/ 2147483646 w 129"/>
                <a:gd name="T33" fmla="*/ 2147483646 h 157"/>
                <a:gd name="T34" fmla="*/ 2147483646 w 129"/>
                <a:gd name="T35" fmla="*/ 0 h 157"/>
                <a:gd name="T36" fmla="*/ 2147483646 w 129"/>
                <a:gd name="T37" fmla="*/ 591644111 h 157"/>
                <a:gd name="T38" fmla="*/ 2147483646 w 129"/>
                <a:gd name="T39" fmla="*/ 1183287382 h 157"/>
                <a:gd name="T40" fmla="*/ 2147483646 w 129"/>
                <a:gd name="T41" fmla="*/ 2147483646 h 15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29" h="157">
                  <a:moveTo>
                    <a:pt x="90" y="65"/>
                  </a:moveTo>
                  <a:cubicBezTo>
                    <a:pt x="66" y="84"/>
                    <a:pt x="56" y="93"/>
                    <a:pt x="56" y="93"/>
                  </a:cubicBezTo>
                  <a:cubicBezTo>
                    <a:pt x="56" y="93"/>
                    <a:pt x="45" y="101"/>
                    <a:pt x="22" y="123"/>
                  </a:cubicBezTo>
                  <a:cubicBezTo>
                    <a:pt x="15" y="130"/>
                    <a:pt x="10" y="137"/>
                    <a:pt x="5" y="145"/>
                  </a:cubicBezTo>
                  <a:cubicBezTo>
                    <a:pt x="5" y="145"/>
                    <a:pt x="5" y="145"/>
                    <a:pt x="5" y="146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3" y="149"/>
                    <a:pt x="1" y="153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" y="157"/>
                    <a:pt x="1" y="157"/>
                    <a:pt x="1" y="157"/>
                  </a:cubicBezTo>
                  <a:cubicBezTo>
                    <a:pt x="5" y="145"/>
                    <a:pt x="13" y="134"/>
                    <a:pt x="23" y="124"/>
                  </a:cubicBezTo>
                  <a:cubicBezTo>
                    <a:pt x="46" y="102"/>
                    <a:pt x="56" y="94"/>
                    <a:pt x="56" y="94"/>
                  </a:cubicBezTo>
                  <a:cubicBezTo>
                    <a:pt x="57" y="94"/>
                    <a:pt x="67" y="85"/>
                    <a:pt x="91" y="66"/>
                  </a:cubicBezTo>
                  <a:cubicBezTo>
                    <a:pt x="98" y="60"/>
                    <a:pt x="105" y="54"/>
                    <a:pt x="110" y="48"/>
                  </a:cubicBezTo>
                  <a:cubicBezTo>
                    <a:pt x="110" y="47"/>
                    <a:pt x="110" y="46"/>
                    <a:pt x="110" y="46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6" y="39"/>
                    <a:pt x="120" y="32"/>
                    <a:pt x="123" y="25"/>
                  </a:cubicBezTo>
                  <a:cubicBezTo>
                    <a:pt x="126" y="18"/>
                    <a:pt x="128" y="8"/>
                    <a:pt x="129" y="0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28" y="1"/>
                    <a:pt x="128" y="2"/>
                    <a:pt x="128" y="2"/>
                  </a:cubicBezTo>
                  <a:cubicBezTo>
                    <a:pt x="124" y="28"/>
                    <a:pt x="113" y="47"/>
                    <a:pt x="90" y="65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29" name="MH_Other_207"/>
            <p:cNvSpPr/>
            <p:nvPr>
              <p:custDataLst>
                <p:tags r:id="rId225"/>
              </p:custDataLst>
            </p:nvPr>
          </p:nvSpPr>
          <p:spPr bwMode="auto">
            <a:xfrm>
              <a:off x="3719681" y="2561417"/>
              <a:ext cx="1523" cy="1510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1120915208 h 2"/>
                <a:gd name="T4" fmla="*/ 2147483646 w 1"/>
                <a:gd name="T5" fmla="*/ 0 h 2"/>
                <a:gd name="T6" fmla="*/ 2147483646 w 1"/>
                <a:gd name="T7" fmla="*/ 0 h 2"/>
                <a:gd name="T8" fmla="*/ 0 w 1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30" name="MH_Other_208"/>
            <p:cNvSpPr/>
            <p:nvPr>
              <p:custDataLst>
                <p:tags r:id="rId226"/>
              </p:custDataLst>
            </p:nvPr>
          </p:nvSpPr>
          <p:spPr bwMode="auto">
            <a:xfrm>
              <a:off x="3632874" y="2487434"/>
              <a:ext cx="120311" cy="154007"/>
            </a:xfrm>
            <a:custGeom>
              <a:avLst/>
              <a:gdLst>
                <a:gd name="T0" fmla="*/ 2147483646 w 149"/>
                <a:gd name="T1" fmla="*/ 0 h 191"/>
                <a:gd name="T2" fmla="*/ 2147483646 w 149"/>
                <a:gd name="T3" fmla="*/ 604445678 h 191"/>
                <a:gd name="T4" fmla="*/ 2147483646 w 149"/>
                <a:gd name="T5" fmla="*/ 2147483646 h 191"/>
                <a:gd name="T6" fmla="*/ 2147483646 w 149"/>
                <a:gd name="T7" fmla="*/ 2147483646 h 191"/>
                <a:gd name="T8" fmla="*/ 2147483646 w 149"/>
                <a:gd name="T9" fmla="*/ 2147483646 h 191"/>
                <a:gd name="T10" fmla="*/ 1190185972 w 149"/>
                <a:gd name="T11" fmla="*/ 2147483646 h 191"/>
                <a:gd name="T12" fmla="*/ 1785279379 w 149"/>
                <a:gd name="T13" fmla="*/ 2147483646 h 191"/>
                <a:gd name="T14" fmla="*/ 1785279379 w 149"/>
                <a:gd name="T15" fmla="*/ 2147483646 h 191"/>
                <a:gd name="T16" fmla="*/ 2147483646 w 149"/>
                <a:gd name="T17" fmla="*/ 2147483646 h 191"/>
                <a:gd name="T18" fmla="*/ 2147483646 w 149"/>
                <a:gd name="T19" fmla="*/ 2147483646 h 191"/>
                <a:gd name="T20" fmla="*/ 2147483646 w 149"/>
                <a:gd name="T21" fmla="*/ 2147483646 h 191"/>
                <a:gd name="T22" fmla="*/ 2147483646 w 149"/>
                <a:gd name="T23" fmla="*/ 2147483646 h 191"/>
                <a:gd name="T24" fmla="*/ 2147483646 w 149"/>
                <a:gd name="T25" fmla="*/ 2147483646 h 191"/>
                <a:gd name="T26" fmla="*/ 2147483646 w 149"/>
                <a:gd name="T27" fmla="*/ 2147483646 h 191"/>
                <a:gd name="T28" fmla="*/ 2147483646 w 149"/>
                <a:gd name="T29" fmla="*/ 2147483646 h 191"/>
                <a:gd name="T30" fmla="*/ 2147483646 w 149"/>
                <a:gd name="T31" fmla="*/ 0 h 1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49" h="191">
                  <a:moveTo>
                    <a:pt x="149" y="0"/>
                  </a:moveTo>
                  <a:cubicBezTo>
                    <a:pt x="147" y="1"/>
                    <a:pt x="147" y="1"/>
                    <a:pt x="147" y="1"/>
                  </a:cubicBezTo>
                  <a:cubicBezTo>
                    <a:pt x="142" y="27"/>
                    <a:pt x="129" y="46"/>
                    <a:pt x="105" y="62"/>
                  </a:cubicBezTo>
                  <a:cubicBezTo>
                    <a:pt x="80" y="80"/>
                    <a:pt x="69" y="88"/>
                    <a:pt x="69" y="88"/>
                  </a:cubicBezTo>
                  <a:cubicBezTo>
                    <a:pt x="69" y="88"/>
                    <a:pt x="58" y="95"/>
                    <a:pt x="34" y="116"/>
                  </a:cubicBezTo>
                  <a:cubicBezTo>
                    <a:pt x="11" y="136"/>
                    <a:pt x="0" y="162"/>
                    <a:pt x="2" y="191"/>
                  </a:cubicBezTo>
                  <a:cubicBezTo>
                    <a:pt x="3" y="191"/>
                    <a:pt x="3" y="191"/>
                    <a:pt x="3" y="191"/>
                  </a:cubicBezTo>
                  <a:cubicBezTo>
                    <a:pt x="3" y="191"/>
                    <a:pt x="3" y="190"/>
                    <a:pt x="3" y="190"/>
                  </a:cubicBezTo>
                  <a:cubicBezTo>
                    <a:pt x="2" y="161"/>
                    <a:pt x="12" y="137"/>
                    <a:pt x="35" y="117"/>
                  </a:cubicBezTo>
                  <a:cubicBezTo>
                    <a:pt x="59" y="96"/>
                    <a:pt x="70" y="89"/>
                    <a:pt x="70" y="89"/>
                  </a:cubicBezTo>
                  <a:cubicBezTo>
                    <a:pt x="70" y="89"/>
                    <a:pt x="81" y="81"/>
                    <a:pt x="106" y="63"/>
                  </a:cubicBezTo>
                  <a:cubicBezTo>
                    <a:pt x="114" y="58"/>
                    <a:pt x="120" y="53"/>
                    <a:pt x="126" y="47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32" y="39"/>
                    <a:pt x="137" y="32"/>
                    <a:pt x="141" y="25"/>
                  </a:cubicBezTo>
                  <a:cubicBezTo>
                    <a:pt x="144" y="17"/>
                    <a:pt x="147" y="9"/>
                    <a:pt x="149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31" name="MH_Other_209"/>
            <p:cNvSpPr/>
            <p:nvPr>
              <p:custDataLst>
                <p:tags r:id="rId227"/>
              </p:custDataLst>
            </p:nvPr>
          </p:nvSpPr>
          <p:spPr bwMode="auto">
            <a:xfrm>
              <a:off x="3635920" y="2639931"/>
              <a:ext cx="0" cy="1510"/>
            </a:xfrm>
            <a:custGeom>
              <a:avLst/>
              <a:gdLst>
                <a:gd name="T0" fmla="*/ 0 h 1"/>
                <a:gd name="T1" fmla="*/ 1792959984 h 1"/>
                <a:gd name="T2" fmla="*/ 1792959984 h 1"/>
                <a:gd name="T3" fmla="*/ 0 h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32" name="MH_Other_210"/>
            <p:cNvSpPr/>
            <p:nvPr>
              <p:custDataLst>
                <p:tags r:id="rId228"/>
              </p:custDataLst>
            </p:nvPr>
          </p:nvSpPr>
          <p:spPr bwMode="auto">
            <a:xfrm>
              <a:off x="3734910" y="2525180"/>
              <a:ext cx="0" cy="0"/>
            </a:xfrm>
            <a:custGeom>
              <a:avLst/>
              <a:gdLst>
                <a:gd name="T0" fmla="*/ 1067 h 1"/>
                <a:gd name="T1" fmla="*/ 0 h 1"/>
                <a:gd name="T2" fmla="*/ 0 h 1"/>
                <a:gd name="T3" fmla="*/ 1067 h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33" name="MH_Other_211"/>
            <p:cNvSpPr/>
            <p:nvPr>
              <p:custDataLst>
                <p:tags r:id="rId229"/>
              </p:custDataLst>
            </p:nvPr>
          </p:nvSpPr>
          <p:spPr bwMode="auto">
            <a:xfrm>
              <a:off x="3725773" y="2218678"/>
              <a:ext cx="214735" cy="224970"/>
            </a:xfrm>
            <a:custGeom>
              <a:avLst/>
              <a:gdLst>
                <a:gd name="T0" fmla="*/ 2147483646 w 267"/>
                <a:gd name="T1" fmla="*/ 2147483646 h 281"/>
                <a:gd name="T2" fmla="*/ 2147483646 w 267"/>
                <a:gd name="T3" fmla="*/ 2147483646 h 281"/>
                <a:gd name="T4" fmla="*/ 2147483646 w 267"/>
                <a:gd name="T5" fmla="*/ 2147483646 h 281"/>
                <a:gd name="T6" fmla="*/ 2147483646 w 267"/>
                <a:gd name="T7" fmla="*/ 2147483646 h 281"/>
                <a:gd name="T8" fmla="*/ 2147483646 w 267"/>
                <a:gd name="T9" fmla="*/ 2147483646 h 281"/>
                <a:gd name="T10" fmla="*/ 2147483646 w 267"/>
                <a:gd name="T11" fmla="*/ 2147483646 h 281"/>
                <a:gd name="T12" fmla="*/ 2147483646 w 267"/>
                <a:gd name="T13" fmla="*/ 2147483646 h 281"/>
                <a:gd name="T14" fmla="*/ 2147483646 w 267"/>
                <a:gd name="T15" fmla="*/ 2147483646 h 281"/>
                <a:gd name="T16" fmla="*/ 0 w 267"/>
                <a:gd name="T17" fmla="*/ 2147483646 h 281"/>
                <a:gd name="T18" fmla="*/ 591775695 w 267"/>
                <a:gd name="T19" fmla="*/ 2147483646 h 281"/>
                <a:gd name="T20" fmla="*/ 591775695 w 267"/>
                <a:gd name="T21" fmla="*/ 2147483646 h 281"/>
                <a:gd name="T22" fmla="*/ 2147483646 w 267"/>
                <a:gd name="T23" fmla="*/ 2147483646 h 281"/>
                <a:gd name="T24" fmla="*/ 2147483646 w 267"/>
                <a:gd name="T25" fmla="*/ 2147483646 h 281"/>
                <a:gd name="T26" fmla="*/ 2147483646 w 267"/>
                <a:gd name="T27" fmla="*/ 2147483646 h 281"/>
                <a:gd name="T28" fmla="*/ 2147483646 w 267"/>
                <a:gd name="T29" fmla="*/ 2147483646 h 281"/>
                <a:gd name="T30" fmla="*/ 2147483646 w 267"/>
                <a:gd name="T31" fmla="*/ 2147483646 h 281"/>
                <a:gd name="T32" fmla="*/ 2147483646 w 267"/>
                <a:gd name="T33" fmla="*/ 2147483646 h 281"/>
                <a:gd name="T34" fmla="*/ 2147483646 w 267"/>
                <a:gd name="T35" fmla="*/ 2147483646 h 281"/>
                <a:gd name="T36" fmla="*/ 2147483646 w 267"/>
                <a:gd name="T37" fmla="*/ 2147483646 h 281"/>
                <a:gd name="T38" fmla="*/ 2147483646 w 267"/>
                <a:gd name="T39" fmla="*/ 2147483646 h 281"/>
                <a:gd name="T40" fmla="*/ 2147483646 w 267"/>
                <a:gd name="T41" fmla="*/ 2147483646 h 281"/>
                <a:gd name="T42" fmla="*/ 2147483646 w 267"/>
                <a:gd name="T43" fmla="*/ 2147483646 h 281"/>
                <a:gd name="T44" fmla="*/ 2147483646 w 267"/>
                <a:gd name="T45" fmla="*/ 2147483646 h 281"/>
                <a:gd name="T46" fmla="*/ 2147483646 w 267"/>
                <a:gd name="T47" fmla="*/ 2147483646 h 281"/>
                <a:gd name="T48" fmla="*/ 2147483646 w 267"/>
                <a:gd name="T49" fmla="*/ 2147483646 h 281"/>
                <a:gd name="T50" fmla="*/ 2147483646 w 267"/>
                <a:gd name="T51" fmla="*/ 2147483646 h 281"/>
                <a:gd name="T52" fmla="*/ 2147483646 w 267"/>
                <a:gd name="T53" fmla="*/ 2147483646 h 281"/>
                <a:gd name="T54" fmla="*/ 2147483646 w 267"/>
                <a:gd name="T55" fmla="*/ 2147483646 h 281"/>
                <a:gd name="T56" fmla="*/ 2147483646 w 267"/>
                <a:gd name="T57" fmla="*/ 2147483646 h 281"/>
                <a:gd name="T58" fmla="*/ 2147483646 w 267"/>
                <a:gd name="T59" fmla="*/ 2147483646 h 281"/>
                <a:gd name="T60" fmla="*/ 2147483646 w 267"/>
                <a:gd name="T61" fmla="*/ 2147483646 h 281"/>
                <a:gd name="T62" fmla="*/ 2147483646 w 267"/>
                <a:gd name="T63" fmla="*/ 2147483646 h 281"/>
                <a:gd name="T64" fmla="*/ 2147483646 w 267"/>
                <a:gd name="T65" fmla="*/ 2147483646 h 281"/>
                <a:gd name="T66" fmla="*/ 2147483646 w 267"/>
                <a:gd name="T67" fmla="*/ 2147483646 h 281"/>
                <a:gd name="T68" fmla="*/ 2147483646 w 267"/>
                <a:gd name="T69" fmla="*/ 2147483646 h 281"/>
                <a:gd name="T70" fmla="*/ 2147483646 w 267"/>
                <a:gd name="T71" fmla="*/ 2147483646 h 281"/>
                <a:gd name="T72" fmla="*/ 2147483646 w 267"/>
                <a:gd name="T73" fmla="*/ 2147483646 h 281"/>
                <a:gd name="T74" fmla="*/ 2147483646 w 267"/>
                <a:gd name="T75" fmla="*/ 595910779 h 281"/>
                <a:gd name="T76" fmla="*/ 2147483646 w 267"/>
                <a:gd name="T77" fmla="*/ 0 h 281"/>
                <a:gd name="T78" fmla="*/ 2147483646 w 267"/>
                <a:gd name="T79" fmla="*/ 0 h 281"/>
                <a:gd name="T80" fmla="*/ 2147483646 w 267"/>
                <a:gd name="T81" fmla="*/ 2147483646 h 2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67" h="281">
                  <a:moveTo>
                    <a:pt x="185" y="28"/>
                  </a:moveTo>
                  <a:cubicBezTo>
                    <a:pt x="169" y="35"/>
                    <a:pt x="156" y="47"/>
                    <a:pt x="146" y="63"/>
                  </a:cubicBezTo>
                  <a:cubicBezTo>
                    <a:pt x="147" y="64"/>
                    <a:pt x="147" y="64"/>
                    <a:pt x="147" y="64"/>
                  </a:cubicBezTo>
                  <a:cubicBezTo>
                    <a:pt x="130" y="72"/>
                    <a:pt x="116" y="86"/>
                    <a:pt x="107" y="103"/>
                  </a:cubicBezTo>
                  <a:cubicBezTo>
                    <a:pt x="91" y="112"/>
                    <a:pt x="79" y="125"/>
                    <a:pt x="71" y="143"/>
                  </a:cubicBezTo>
                  <a:cubicBezTo>
                    <a:pt x="57" y="153"/>
                    <a:pt x="46" y="168"/>
                    <a:pt x="39" y="185"/>
                  </a:cubicBezTo>
                  <a:cubicBezTo>
                    <a:pt x="25" y="196"/>
                    <a:pt x="14" y="211"/>
                    <a:pt x="8" y="229"/>
                  </a:cubicBezTo>
                  <a:cubicBezTo>
                    <a:pt x="9" y="230"/>
                    <a:pt x="9" y="230"/>
                    <a:pt x="9" y="230"/>
                  </a:cubicBezTo>
                  <a:cubicBezTo>
                    <a:pt x="6" y="232"/>
                    <a:pt x="3" y="235"/>
                    <a:pt x="0" y="238"/>
                  </a:cubicBezTo>
                  <a:cubicBezTo>
                    <a:pt x="1" y="238"/>
                    <a:pt x="1" y="238"/>
                    <a:pt x="1" y="238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21" y="251"/>
                    <a:pt x="21" y="251"/>
                    <a:pt x="21" y="251"/>
                  </a:cubicBezTo>
                  <a:cubicBezTo>
                    <a:pt x="22" y="252"/>
                    <a:pt x="22" y="252"/>
                    <a:pt x="22" y="252"/>
                  </a:cubicBezTo>
                  <a:cubicBezTo>
                    <a:pt x="51" y="270"/>
                    <a:pt x="51" y="270"/>
                    <a:pt x="51" y="270"/>
                  </a:cubicBezTo>
                  <a:cubicBezTo>
                    <a:pt x="52" y="270"/>
                    <a:pt x="52" y="270"/>
                    <a:pt x="52" y="270"/>
                  </a:cubicBezTo>
                  <a:cubicBezTo>
                    <a:pt x="69" y="281"/>
                    <a:pt x="69" y="281"/>
                    <a:pt x="69" y="281"/>
                  </a:cubicBezTo>
                  <a:cubicBezTo>
                    <a:pt x="69" y="281"/>
                    <a:pt x="69" y="281"/>
                    <a:pt x="69" y="281"/>
                  </a:cubicBezTo>
                  <a:cubicBezTo>
                    <a:pt x="70" y="281"/>
                    <a:pt x="70" y="281"/>
                    <a:pt x="70" y="281"/>
                  </a:cubicBezTo>
                  <a:cubicBezTo>
                    <a:pt x="70" y="281"/>
                    <a:pt x="70" y="281"/>
                    <a:pt x="70" y="281"/>
                  </a:cubicBezTo>
                  <a:cubicBezTo>
                    <a:pt x="71" y="280"/>
                    <a:pt x="73" y="278"/>
                    <a:pt x="74" y="276"/>
                  </a:cubicBezTo>
                  <a:cubicBezTo>
                    <a:pt x="78" y="270"/>
                    <a:pt x="82" y="261"/>
                    <a:pt x="84" y="253"/>
                  </a:cubicBezTo>
                  <a:cubicBezTo>
                    <a:pt x="91" y="248"/>
                    <a:pt x="97" y="242"/>
                    <a:pt x="102" y="235"/>
                  </a:cubicBezTo>
                  <a:cubicBezTo>
                    <a:pt x="106" y="229"/>
                    <a:pt x="110" y="221"/>
                    <a:pt x="113" y="212"/>
                  </a:cubicBezTo>
                  <a:cubicBezTo>
                    <a:pt x="121" y="208"/>
                    <a:pt x="127" y="202"/>
                    <a:pt x="132" y="196"/>
                  </a:cubicBezTo>
                  <a:cubicBezTo>
                    <a:pt x="137" y="190"/>
                    <a:pt x="141" y="183"/>
                    <a:pt x="145" y="175"/>
                  </a:cubicBezTo>
                  <a:cubicBezTo>
                    <a:pt x="152" y="171"/>
                    <a:pt x="158" y="166"/>
                    <a:pt x="163" y="160"/>
                  </a:cubicBezTo>
                  <a:cubicBezTo>
                    <a:pt x="169" y="154"/>
                    <a:pt x="174" y="146"/>
                    <a:pt x="178" y="139"/>
                  </a:cubicBezTo>
                  <a:cubicBezTo>
                    <a:pt x="185" y="135"/>
                    <a:pt x="192" y="130"/>
                    <a:pt x="198" y="125"/>
                  </a:cubicBezTo>
                  <a:cubicBezTo>
                    <a:pt x="204" y="119"/>
                    <a:pt x="209" y="112"/>
                    <a:pt x="214" y="104"/>
                  </a:cubicBezTo>
                  <a:cubicBezTo>
                    <a:pt x="222" y="101"/>
                    <a:pt x="229" y="97"/>
                    <a:pt x="235" y="91"/>
                  </a:cubicBezTo>
                  <a:cubicBezTo>
                    <a:pt x="241" y="86"/>
                    <a:pt x="247" y="80"/>
                    <a:pt x="252" y="73"/>
                  </a:cubicBezTo>
                  <a:cubicBezTo>
                    <a:pt x="257" y="71"/>
                    <a:pt x="262" y="68"/>
                    <a:pt x="267" y="65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55" y="49"/>
                    <a:pt x="255" y="49"/>
                    <a:pt x="255" y="49"/>
                  </a:cubicBezTo>
                  <a:cubicBezTo>
                    <a:pt x="254" y="47"/>
                    <a:pt x="254" y="47"/>
                    <a:pt x="254" y="47"/>
                  </a:cubicBezTo>
                  <a:cubicBezTo>
                    <a:pt x="233" y="20"/>
                    <a:pt x="233" y="20"/>
                    <a:pt x="233" y="20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05" y="6"/>
                    <a:pt x="194" y="16"/>
                    <a:pt x="185" y="28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34" name="MH_Other_212"/>
            <p:cNvSpPr/>
            <p:nvPr>
              <p:custDataLst>
                <p:tags r:id="rId230"/>
              </p:custDataLst>
            </p:nvPr>
          </p:nvSpPr>
          <p:spPr bwMode="auto">
            <a:xfrm>
              <a:off x="3756231" y="2277562"/>
              <a:ext cx="172093" cy="89082"/>
            </a:xfrm>
            <a:custGeom>
              <a:avLst/>
              <a:gdLst>
                <a:gd name="T0" fmla="*/ 2147483646 w 213"/>
                <a:gd name="T1" fmla="*/ 2147483646 h 112"/>
                <a:gd name="T2" fmla="*/ 2147483646 w 213"/>
                <a:gd name="T3" fmla="*/ 2147483646 h 112"/>
                <a:gd name="T4" fmla="*/ 2147483646 w 213"/>
                <a:gd name="T5" fmla="*/ 2147483646 h 112"/>
                <a:gd name="T6" fmla="*/ 2147483646 w 213"/>
                <a:gd name="T7" fmla="*/ 2147483646 h 112"/>
                <a:gd name="T8" fmla="*/ 2147483646 w 213"/>
                <a:gd name="T9" fmla="*/ 0 h 112"/>
                <a:gd name="T10" fmla="*/ 2147483646 w 213"/>
                <a:gd name="T11" fmla="*/ 588160990 h 112"/>
                <a:gd name="T12" fmla="*/ 2147483646 w 213"/>
                <a:gd name="T13" fmla="*/ 2147483646 h 112"/>
                <a:gd name="T14" fmla="*/ 2147483646 w 213"/>
                <a:gd name="T15" fmla="*/ 2147483646 h 112"/>
                <a:gd name="T16" fmla="*/ 2147483646 w 213"/>
                <a:gd name="T17" fmla="*/ 2147483646 h 112"/>
                <a:gd name="T18" fmla="*/ 2147483646 w 213"/>
                <a:gd name="T19" fmla="*/ 2147483646 h 112"/>
                <a:gd name="T20" fmla="*/ 2147483646 w 213"/>
                <a:gd name="T21" fmla="*/ 2147483646 h 112"/>
                <a:gd name="T22" fmla="*/ 2147483646 w 213"/>
                <a:gd name="T23" fmla="*/ 2147483646 h 112"/>
                <a:gd name="T24" fmla="*/ 2147483646 w 213"/>
                <a:gd name="T25" fmla="*/ 2147483646 h 112"/>
                <a:gd name="T26" fmla="*/ 0 w 213"/>
                <a:gd name="T27" fmla="*/ 2147483646 h 112"/>
                <a:gd name="T28" fmla="*/ 596518158 w 213"/>
                <a:gd name="T29" fmla="*/ 2147483646 h 112"/>
                <a:gd name="T30" fmla="*/ 2147483646 w 213"/>
                <a:gd name="T31" fmla="*/ 2147483646 h 1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13" h="112">
                  <a:moveTo>
                    <a:pt x="61" y="58"/>
                  </a:moveTo>
                  <a:cubicBezTo>
                    <a:pt x="91" y="49"/>
                    <a:pt x="104" y="47"/>
                    <a:pt x="105" y="47"/>
                  </a:cubicBezTo>
                  <a:cubicBezTo>
                    <a:pt x="105" y="47"/>
                    <a:pt x="118" y="45"/>
                    <a:pt x="148" y="39"/>
                  </a:cubicBezTo>
                  <a:cubicBezTo>
                    <a:pt x="168" y="36"/>
                    <a:pt x="183" y="29"/>
                    <a:pt x="196" y="18"/>
                  </a:cubicBezTo>
                  <a:cubicBezTo>
                    <a:pt x="202" y="13"/>
                    <a:pt x="208" y="7"/>
                    <a:pt x="213" y="0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195" y="22"/>
                    <a:pt x="176" y="33"/>
                    <a:pt x="148" y="38"/>
                  </a:cubicBezTo>
                  <a:cubicBezTo>
                    <a:pt x="118" y="43"/>
                    <a:pt x="104" y="46"/>
                    <a:pt x="104" y="46"/>
                  </a:cubicBezTo>
                  <a:cubicBezTo>
                    <a:pt x="104" y="46"/>
                    <a:pt x="91" y="48"/>
                    <a:pt x="60" y="57"/>
                  </a:cubicBezTo>
                  <a:cubicBezTo>
                    <a:pt x="51" y="60"/>
                    <a:pt x="42" y="64"/>
                    <a:pt x="35" y="68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18" y="80"/>
                    <a:pt x="7" y="95"/>
                    <a:pt x="0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2" y="85"/>
                    <a:pt x="31" y="67"/>
                    <a:pt x="61" y="58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35" name="MH_Other_213"/>
            <p:cNvSpPr/>
            <p:nvPr>
              <p:custDataLst>
                <p:tags r:id="rId231"/>
              </p:custDataLst>
            </p:nvPr>
          </p:nvSpPr>
          <p:spPr bwMode="auto">
            <a:xfrm>
              <a:off x="3782121" y="2270014"/>
              <a:ext cx="158386" cy="63414"/>
            </a:xfrm>
            <a:custGeom>
              <a:avLst/>
              <a:gdLst>
                <a:gd name="T0" fmla="*/ 2147483646 w 196"/>
                <a:gd name="T1" fmla="*/ 599768633 h 79"/>
                <a:gd name="T2" fmla="*/ 2147483646 w 196"/>
                <a:gd name="T3" fmla="*/ 0 h 79"/>
                <a:gd name="T4" fmla="*/ 2147483646 w 196"/>
                <a:gd name="T5" fmla="*/ 2147483646 h 79"/>
                <a:gd name="T6" fmla="*/ 2147483646 w 196"/>
                <a:gd name="T7" fmla="*/ 2147483646 h 79"/>
                <a:gd name="T8" fmla="*/ 2147483646 w 196"/>
                <a:gd name="T9" fmla="*/ 2147483646 h 79"/>
                <a:gd name="T10" fmla="*/ 2147483646 w 196"/>
                <a:gd name="T11" fmla="*/ 2147483646 h 79"/>
                <a:gd name="T12" fmla="*/ 2147483646 w 196"/>
                <a:gd name="T13" fmla="*/ 2147483646 h 79"/>
                <a:gd name="T14" fmla="*/ 2147483646 w 196"/>
                <a:gd name="T15" fmla="*/ 2147483646 h 79"/>
                <a:gd name="T16" fmla="*/ 0 w 196"/>
                <a:gd name="T17" fmla="*/ 2147483646 h 79"/>
                <a:gd name="T18" fmla="*/ 1791609605 w 196"/>
                <a:gd name="T19" fmla="*/ 2147483646 h 79"/>
                <a:gd name="T20" fmla="*/ 2147483646 w 196"/>
                <a:gd name="T21" fmla="*/ 2147483646 h 79"/>
                <a:gd name="T22" fmla="*/ 2147483646 w 196"/>
                <a:gd name="T23" fmla="*/ 2147483646 h 79"/>
                <a:gd name="T24" fmla="*/ 2147483646 w 196"/>
                <a:gd name="T25" fmla="*/ 2147483646 h 79"/>
                <a:gd name="T26" fmla="*/ 2147483646 w 196"/>
                <a:gd name="T27" fmla="*/ 2147483646 h 79"/>
                <a:gd name="T28" fmla="*/ 2147483646 w 196"/>
                <a:gd name="T29" fmla="*/ 2147483646 h 79"/>
                <a:gd name="T30" fmla="*/ 2147483646 w 196"/>
                <a:gd name="T31" fmla="*/ 2147483646 h 79"/>
                <a:gd name="T32" fmla="*/ 2147483646 w 196"/>
                <a:gd name="T33" fmla="*/ 2147483646 h 79"/>
                <a:gd name="T34" fmla="*/ 2147483646 w 196"/>
                <a:gd name="T35" fmla="*/ 599768633 h 7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96" h="79">
                  <a:moveTo>
                    <a:pt x="196" y="1"/>
                  </a:moveTo>
                  <a:cubicBezTo>
                    <a:pt x="195" y="0"/>
                    <a:pt x="195" y="0"/>
                    <a:pt x="195" y="0"/>
                  </a:cubicBezTo>
                  <a:cubicBezTo>
                    <a:pt x="183" y="8"/>
                    <a:pt x="169" y="13"/>
                    <a:pt x="152" y="14"/>
                  </a:cubicBezTo>
                  <a:cubicBezTo>
                    <a:pt x="122" y="18"/>
                    <a:pt x="108" y="20"/>
                    <a:pt x="108" y="20"/>
                  </a:cubicBezTo>
                  <a:cubicBezTo>
                    <a:pt x="108" y="20"/>
                    <a:pt x="95" y="21"/>
                    <a:pt x="64" y="28"/>
                  </a:cubicBezTo>
                  <a:cubicBezTo>
                    <a:pt x="54" y="30"/>
                    <a:pt x="46" y="33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21" y="47"/>
                    <a:pt x="9" y="61"/>
                    <a:pt x="0" y="79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15" y="52"/>
                    <a:pt x="35" y="36"/>
                    <a:pt x="64" y="29"/>
                  </a:cubicBezTo>
                  <a:cubicBezTo>
                    <a:pt x="95" y="22"/>
                    <a:pt x="108" y="21"/>
                    <a:pt x="108" y="21"/>
                  </a:cubicBezTo>
                  <a:cubicBezTo>
                    <a:pt x="108" y="21"/>
                    <a:pt x="122" y="19"/>
                    <a:pt x="152" y="16"/>
                  </a:cubicBezTo>
                  <a:cubicBezTo>
                    <a:pt x="162" y="15"/>
                    <a:pt x="170" y="13"/>
                    <a:pt x="178" y="10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81" y="9"/>
                    <a:pt x="181" y="9"/>
                    <a:pt x="181" y="9"/>
                  </a:cubicBezTo>
                  <a:cubicBezTo>
                    <a:pt x="181" y="9"/>
                    <a:pt x="181" y="9"/>
                    <a:pt x="181" y="9"/>
                  </a:cubicBezTo>
                  <a:cubicBezTo>
                    <a:pt x="186" y="7"/>
                    <a:pt x="191" y="4"/>
                    <a:pt x="196" y="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36" name="MH_Other_214"/>
            <p:cNvSpPr/>
            <p:nvPr>
              <p:custDataLst>
                <p:tags r:id="rId232"/>
              </p:custDataLst>
            </p:nvPr>
          </p:nvSpPr>
          <p:spPr bwMode="auto">
            <a:xfrm>
              <a:off x="3926801" y="2276053"/>
              <a:ext cx="1523" cy="1509"/>
            </a:xfrm>
            <a:custGeom>
              <a:avLst/>
              <a:gdLst>
                <a:gd name="T0" fmla="*/ 73182073 w 7"/>
                <a:gd name="T1" fmla="*/ 0 h 5"/>
                <a:gd name="T2" fmla="*/ 0 w 7"/>
                <a:gd name="T3" fmla="*/ 179120564 h 5"/>
                <a:gd name="T4" fmla="*/ 128094205 w 7"/>
                <a:gd name="T5" fmla="*/ 107492588 h 5"/>
                <a:gd name="T6" fmla="*/ 128094205 w 7"/>
                <a:gd name="T7" fmla="*/ 107492588 h 5"/>
                <a:gd name="T8" fmla="*/ 73182073 w 7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0" y="5"/>
                  </a:lnTo>
                  <a:lnTo>
                    <a:pt x="7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37" name="MH_Other_215"/>
            <p:cNvSpPr/>
            <p:nvPr>
              <p:custDataLst>
                <p:tags r:id="rId233"/>
              </p:custDataLst>
            </p:nvPr>
          </p:nvSpPr>
          <p:spPr bwMode="auto">
            <a:xfrm>
              <a:off x="3782123" y="2331917"/>
              <a:ext cx="3046" cy="1510"/>
            </a:xfrm>
            <a:custGeom>
              <a:avLst/>
              <a:gdLst>
                <a:gd name="T0" fmla="*/ 280052463 w 8"/>
                <a:gd name="T1" fmla="*/ 224119998 h 4"/>
                <a:gd name="T2" fmla="*/ 447957972 w 8"/>
                <a:gd name="T3" fmla="*/ 0 h 4"/>
                <a:gd name="T4" fmla="*/ 0 w 8"/>
                <a:gd name="T5" fmla="*/ 224119998 h 4"/>
                <a:gd name="T6" fmla="*/ 0 w 8"/>
                <a:gd name="T7" fmla="*/ 224119998 h 4"/>
                <a:gd name="T8" fmla="*/ 280052463 w 8"/>
                <a:gd name="T9" fmla="*/ 224119998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4">
                  <a:moveTo>
                    <a:pt x="5" y="4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38" name="MH_Other_216"/>
            <p:cNvSpPr/>
            <p:nvPr>
              <p:custDataLst>
                <p:tags r:id="rId234"/>
              </p:custDataLst>
            </p:nvPr>
          </p:nvSpPr>
          <p:spPr bwMode="auto">
            <a:xfrm>
              <a:off x="3811059" y="2256424"/>
              <a:ext cx="120313" cy="43787"/>
            </a:xfrm>
            <a:custGeom>
              <a:avLst/>
              <a:gdLst>
                <a:gd name="T0" fmla="*/ 2147483646 w 148"/>
                <a:gd name="T1" fmla="*/ 2147483646 h 56"/>
                <a:gd name="T2" fmla="*/ 2147483646 w 148"/>
                <a:gd name="T3" fmla="*/ 2147483646 h 56"/>
                <a:gd name="T4" fmla="*/ 2147483646 w 148"/>
                <a:gd name="T5" fmla="*/ 1141527830 h 56"/>
                <a:gd name="T6" fmla="*/ 2147483646 w 148"/>
                <a:gd name="T7" fmla="*/ 0 h 56"/>
                <a:gd name="T8" fmla="*/ 2147483646 w 148"/>
                <a:gd name="T9" fmla="*/ 1711953448 h 56"/>
                <a:gd name="T10" fmla="*/ 2147483646 w 148"/>
                <a:gd name="T11" fmla="*/ 2147483646 h 56"/>
                <a:gd name="T12" fmla="*/ 2147483646 w 148"/>
                <a:gd name="T13" fmla="*/ 2147483646 h 56"/>
                <a:gd name="T14" fmla="*/ 2147483646 w 148"/>
                <a:gd name="T15" fmla="*/ 2147483646 h 56"/>
                <a:gd name="T16" fmla="*/ 2147483646 w 148"/>
                <a:gd name="T17" fmla="*/ 2147483646 h 56"/>
                <a:gd name="T18" fmla="*/ 0 w 148"/>
                <a:gd name="T19" fmla="*/ 2147483646 h 56"/>
                <a:gd name="T20" fmla="*/ 603889864 w 148"/>
                <a:gd name="T21" fmla="*/ 2147483646 h 56"/>
                <a:gd name="T22" fmla="*/ 1207779728 w 148"/>
                <a:gd name="T23" fmla="*/ 2147483646 h 56"/>
                <a:gd name="T24" fmla="*/ 2147483646 w 148"/>
                <a:gd name="T25" fmla="*/ 2147483646 h 5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8" h="56">
                  <a:moveTo>
                    <a:pt x="67" y="9"/>
                  </a:moveTo>
                  <a:cubicBezTo>
                    <a:pt x="98" y="4"/>
                    <a:pt x="112" y="4"/>
                    <a:pt x="112" y="4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12" y="3"/>
                    <a:pt x="112" y="3"/>
                    <a:pt x="112" y="3"/>
                  </a:cubicBezTo>
                  <a:cubicBezTo>
                    <a:pt x="112" y="3"/>
                    <a:pt x="98" y="3"/>
                    <a:pt x="67" y="8"/>
                  </a:cubicBezTo>
                  <a:cubicBezTo>
                    <a:pt x="57" y="10"/>
                    <a:pt x="49" y="12"/>
                    <a:pt x="41" y="16"/>
                  </a:cubicBezTo>
                  <a:cubicBezTo>
                    <a:pt x="41" y="16"/>
                    <a:pt x="40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23" y="25"/>
                    <a:pt x="9" y="39"/>
                    <a:pt x="0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6" y="29"/>
                    <a:pt x="37" y="14"/>
                    <a:pt x="67" y="9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39" name="MH_Other_217"/>
            <p:cNvSpPr/>
            <p:nvPr>
              <p:custDataLst>
                <p:tags r:id="rId235"/>
              </p:custDataLst>
            </p:nvPr>
          </p:nvSpPr>
          <p:spPr bwMode="auto">
            <a:xfrm>
              <a:off x="3812581" y="2300211"/>
              <a:ext cx="0" cy="0"/>
            </a:xfrm>
            <a:custGeom>
              <a:avLst/>
              <a:gdLst>
                <a:gd name="T0" fmla="*/ 711 w 1"/>
                <a:gd name="T1" fmla="*/ 0 w 1"/>
                <a:gd name="T2" fmla="*/ 711 w 1"/>
                <a:gd name="T3" fmla="*/ 711 w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40" name="MH_Other_218"/>
            <p:cNvSpPr/>
            <p:nvPr>
              <p:custDataLst>
                <p:tags r:id="rId236"/>
              </p:custDataLst>
            </p:nvPr>
          </p:nvSpPr>
          <p:spPr bwMode="auto">
            <a:xfrm>
              <a:off x="3843041" y="2233776"/>
              <a:ext cx="70055" cy="36237"/>
            </a:xfrm>
            <a:custGeom>
              <a:avLst/>
              <a:gdLst>
                <a:gd name="T0" fmla="*/ 2147483646 w 87"/>
                <a:gd name="T1" fmla="*/ 1800713527 h 45"/>
                <a:gd name="T2" fmla="*/ 2147483646 w 87"/>
                <a:gd name="T3" fmla="*/ 599998800 h 45"/>
                <a:gd name="T4" fmla="*/ 2147483646 w 87"/>
                <a:gd name="T5" fmla="*/ 0 h 45"/>
                <a:gd name="T6" fmla="*/ 2147483646 w 87"/>
                <a:gd name="T7" fmla="*/ 1200714727 h 45"/>
                <a:gd name="T8" fmla="*/ 2147483646 w 87"/>
                <a:gd name="T9" fmla="*/ 2147483646 h 45"/>
                <a:gd name="T10" fmla="*/ 2147483646 w 87"/>
                <a:gd name="T11" fmla="*/ 2147483646 h 45"/>
                <a:gd name="T12" fmla="*/ 2147483646 w 87"/>
                <a:gd name="T13" fmla="*/ 2147483646 h 45"/>
                <a:gd name="T14" fmla="*/ 0 w 87"/>
                <a:gd name="T15" fmla="*/ 2147483646 h 45"/>
                <a:gd name="T16" fmla="*/ 593221525 w 87"/>
                <a:gd name="T17" fmla="*/ 2147483646 h 45"/>
                <a:gd name="T18" fmla="*/ 1186442211 w 87"/>
                <a:gd name="T19" fmla="*/ 2147483646 h 45"/>
                <a:gd name="T20" fmla="*/ 2147483646 w 87"/>
                <a:gd name="T21" fmla="*/ 1800713527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7" h="45">
                  <a:moveTo>
                    <a:pt x="69" y="3"/>
                  </a:moveTo>
                  <a:cubicBezTo>
                    <a:pt x="76" y="2"/>
                    <a:pt x="82" y="2"/>
                    <a:pt x="87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1" y="0"/>
                    <a:pt x="76" y="1"/>
                    <a:pt x="69" y="2"/>
                  </a:cubicBezTo>
                  <a:cubicBezTo>
                    <a:pt x="59" y="3"/>
                    <a:pt x="50" y="5"/>
                    <a:pt x="42" y="8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23" y="16"/>
                    <a:pt x="10" y="28"/>
                    <a:pt x="0" y="44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17" y="20"/>
                    <a:pt x="39" y="6"/>
                    <a:pt x="69" y="3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41" name="MH_Other_219"/>
            <p:cNvSpPr/>
            <p:nvPr>
              <p:custDataLst>
                <p:tags r:id="rId237"/>
              </p:custDataLst>
            </p:nvPr>
          </p:nvSpPr>
          <p:spPr bwMode="auto">
            <a:xfrm>
              <a:off x="3844562" y="2268503"/>
              <a:ext cx="0" cy="1510"/>
            </a:xfrm>
            <a:custGeom>
              <a:avLst/>
              <a:gdLst>
                <a:gd name="T0" fmla="*/ 1067 w 1"/>
                <a:gd name="T1" fmla="*/ 0 h 1"/>
                <a:gd name="T2" fmla="*/ 0 w 1"/>
                <a:gd name="T3" fmla="*/ 1792959984 h 1"/>
                <a:gd name="T4" fmla="*/ 0 w 1"/>
                <a:gd name="T5" fmla="*/ 1792959984 h 1"/>
                <a:gd name="T6" fmla="*/ 1067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42" name="MH_Other_220"/>
            <p:cNvSpPr/>
            <p:nvPr>
              <p:custDataLst>
                <p:tags r:id="rId238"/>
              </p:custDataLst>
            </p:nvPr>
          </p:nvSpPr>
          <p:spPr bwMode="auto">
            <a:xfrm>
              <a:off x="3875021" y="2218678"/>
              <a:ext cx="25890" cy="22648"/>
            </a:xfrm>
            <a:custGeom>
              <a:avLst/>
              <a:gdLst>
                <a:gd name="T0" fmla="*/ 2147483646 w 33"/>
                <a:gd name="T1" fmla="*/ 606065575 h 28"/>
                <a:gd name="T2" fmla="*/ 2147483646 w 33"/>
                <a:gd name="T3" fmla="*/ 0 h 28"/>
                <a:gd name="T4" fmla="*/ 2147483646 w 33"/>
                <a:gd name="T5" fmla="*/ 0 h 28"/>
                <a:gd name="T6" fmla="*/ 0 w 33"/>
                <a:gd name="T7" fmla="*/ 2147483646 h 28"/>
                <a:gd name="T8" fmla="*/ 1686112102 w 33"/>
                <a:gd name="T9" fmla="*/ 2147483646 h 28"/>
                <a:gd name="T10" fmla="*/ 2147483646 w 33"/>
                <a:gd name="T11" fmla="*/ 606065575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8">
                  <a:moveTo>
                    <a:pt x="33" y="1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0" y="6"/>
                    <a:pt x="9" y="16"/>
                    <a:pt x="0" y="28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1" y="16"/>
                    <a:pt x="21" y="7"/>
                    <a:pt x="33" y="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43" name="MH_Other_221"/>
            <p:cNvSpPr/>
            <p:nvPr>
              <p:custDataLst>
                <p:tags r:id="rId239"/>
              </p:custDataLst>
            </p:nvPr>
          </p:nvSpPr>
          <p:spPr bwMode="auto">
            <a:xfrm>
              <a:off x="3875021" y="2239816"/>
              <a:ext cx="1523" cy="1509"/>
            </a:xfrm>
            <a:custGeom>
              <a:avLst/>
              <a:gdLst>
                <a:gd name="T0" fmla="*/ 54912359 w 7"/>
                <a:gd name="T1" fmla="*/ 179120564 h 5"/>
                <a:gd name="T2" fmla="*/ 128094205 w 7"/>
                <a:gd name="T3" fmla="*/ 0 h 5"/>
                <a:gd name="T4" fmla="*/ 0 w 7"/>
                <a:gd name="T5" fmla="*/ 71627975 h 5"/>
                <a:gd name="T6" fmla="*/ 54912359 w 7"/>
                <a:gd name="T7" fmla="*/ 179120564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5">
                  <a:moveTo>
                    <a:pt x="3" y="5"/>
                  </a:moveTo>
                  <a:lnTo>
                    <a:pt x="7" y="0"/>
                  </a:lnTo>
                  <a:lnTo>
                    <a:pt x="0" y="2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44" name="MH_Other_222"/>
            <p:cNvSpPr/>
            <p:nvPr>
              <p:custDataLst>
                <p:tags r:id="rId240"/>
              </p:custDataLst>
            </p:nvPr>
          </p:nvSpPr>
          <p:spPr bwMode="auto">
            <a:xfrm>
              <a:off x="3780598" y="2421000"/>
              <a:ext cx="12183" cy="22648"/>
            </a:xfrm>
            <a:custGeom>
              <a:avLst/>
              <a:gdLst>
                <a:gd name="T0" fmla="*/ 0 w 15"/>
                <a:gd name="T1" fmla="*/ 2147483646 h 28"/>
                <a:gd name="T2" fmla="*/ 0 w 15"/>
                <a:gd name="T3" fmla="*/ 2147483646 h 28"/>
                <a:gd name="T4" fmla="*/ 594980607 w 15"/>
                <a:gd name="T5" fmla="*/ 2147483646 h 28"/>
                <a:gd name="T6" fmla="*/ 594980607 w 15"/>
                <a:gd name="T7" fmla="*/ 2147483646 h 28"/>
                <a:gd name="T8" fmla="*/ 2147483646 w 15"/>
                <a:gd name="T9" fmla="*/ 2147483646 h 28"/>
                <a:gd name="T10" fmla="*/ 2147483646 w 15"/>
                <a:gd name="T11" fmla="*/ 0 h 28"/>
                <a:gd name="T12" fmla="*/ 2147483646 w 15"/>
                <a:gd name="T13" fmla="*/ 606065575 h 28"/>
                <a:gd name="T14" fmla="*/ 2147483646 w 15"/>
                <a:gd name="T15" fmla="*/ 606065575 h 28"/>
                <a:gd name="T16" fmla="*/ 0 w 15"/>
                <a:gd name="T17" fmla="*/ 2147483646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28">
                  <a:moveTo>
                    <a:pt x="0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2" y="27"/>
                    <a:pt x="4" y="25"/>
                    <a:pt x="5" y="23"/>
                  </a:cubicBezTo>
                  <a:cubicBezTo>
                    <a:pt x="9" y="16"/>
                    <a:pt x="13" y="8"/>
                    <a:pt x="15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3" y="1"/>
                  </a:cubicBezTo>
                  <a:cubicBezTo>
                    <a:pt x="10" y="11"/>
                    <a:pt x="6" y="20"/>
                    <a:pt x="0" y="28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45" name="MH_Other_223"/>
            <p:cNvSpPr/>
            <p:nvPr>
              <p:custDataLst>
                <p:tags r:id="rId241"/>
              </p:custDataLst>
            </p:nvPr>
          </p:nvSpPr>
          <p:spPr bwMode="auto">
            <a:xfrm>
              <a:off x="3766894" y="2387783"/>
              <a:ext cx="50256" cy="46805"/>
            </a:xfrm>
            <a:custGeom>
              <a:avLst/>
              <a:gdLst>
                <a:gd name="T0" fmla="*/ 2147483646 w 62"/>
                <a:gd name="T1" fmla="*/ 2147483646 h 58"/>
                <a:gd name="T2" fmla="*/ 0 w 62"/>
                <a:gd name="T3" fmla="*/ 2147483646 h 58"/>
                <a:gd name="T4" fmla="*/ 601853964 w 62"/>
                <a:gd name="T5" fmla="*/ 2147483646 h 58"/>
                <a:gd name="T6" fmla="*/ 2147483646 w 62"/>
                <a:gd name="T7" fmla="*/ 2147483646 h 58"/>
                <a:gd name="T8" fmla="*/ 2147483646 w 62"/>
                <a:gd name="T9" fmla="*/ 2147483646 h 58"/>
                <a:gd name="T10" fmla="*/ 2147483646 w 62"/>
                <a:gd name="T11" fmla="*/ 2147483646 h 58"/>
                <a:gd name="T12" fmla="*/ 2147483646 w 62"/>
                <a:gd name="T13" fmla="*/ 2147483646 h 58"/>
                <a:gd name="T14" fmla="*/ 2147483646 w 62"/>
                <a:gd name="T15" fmla="*/ 2147483646 h 58"/>
                <a:gd name="T16" fmla="*/ 2147483646 w 62"/>
                <a:gd name="T17" fmla="*/ 0 h 58"/>
                <a:gd name="T18" fmla="*/ 2147483646 w 62"/>
                <a:gd name="T19" fmla="*/ 604735723 h 58"/>
                <a:gd name="T20" fmla="*/ 2147483646 w 62"/>
                <a:gd name="T21" fmla="*/ 1209470597 h 58"/>
                <a:gd name="T22" fmla="*/ 2147483646 w 62"/>
                <a:gd name="T23" fmla="*/ 2147483646 h 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2" h="58">
                  <a:moveTo>
                    <a:pt x="9" y="54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18" y="51"/>
                    <a:pt x="25" y="47"/>
                    <a:pt x="31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40" y="36"/>
                    <a:pt x="46" y="30"/>
                    <a:pt x="51" y="23"/>
                  </a:cubicBezTo>
                  <a:cubicBezTo>
                    <a:pt x="55" y="17"/>
                    <a:pt x="59" y="8"/>
                    <a:pt x="62" y="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1" y="1"/>
                    <a:pt x="61" y="2"/>
                    <a:pt x="61" y="2"/>
                  </a:cubicBezTo>
                  <a:cubicBezTo>
                    <a:pt x="51" y="26"/>
                    <a:pt x="35" y="42"/>
                    <a:pt x="9" y="54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46" name="MH_Other_224"/>
            <p:cNvSpPr/>
            <p:nvPr>
              <p:custDataLst>
                <p:tags r:id="rId242"/>
              </p:custDataLst>
            </p:nvPr>
          </p:nvSpPr>
          <p:spPr bwMode="auto">
            <a:xfrm>
              <a:off x="3791261" y="2421000"/>
              <a:ext cx="1523" cy="0"/>
            </a:xfrm>
            <a:custGeom>
              <a:avLst/>
              <a:gdLst>
                <a:gd name="T0" fmla="*/ 0 w 1"/>
                <a:gd name="T1" fmla="*/ 711 h 1"/>
                <a:gd name="T2" fmla="*/ 2147483646 w 1"/>
                <a:gd name="T3" fmla="*/ 711 h 1"/>
                <a:gd name="T4" fmla="*/ 2147483646 w 1"/>
                <a:gd name="T5" fmla="*/ 0 h 1"/>
                <a:gd name="T6" fmla="*/ 0 w 1"/>
                <a:gd name="T7" fmla="*/ 71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47" name="MH_Other_225"/>
            <p:cNvSpPr/>
            <p:nvPr>
              <p:custDataLst>
                <p:tags r:id="rId243"/>
              </p:custDataLst>
            </p:nvPr>
          </p:nvSpPr>
          <p:spPr bwMode="auto">
            <a:xfrm>
              <a:off x="3742527" y="2359095"/>
              <a:ext cx="100513" cy="60395"/>
            </a:xfrm>
            <a:custGeom>
              <a:avLst/>
              <a:gdLst>
                <a:gd name="T0" fmla="*/ 2147483646 w 124"/>
                <a:gd name="T1" fmla="*/ 2147483646 h 77"/>
                <a:gd name="T2" fmla="*/ 2147483646 w 124"/>
                <a:gd name="T3" fmla="*/ 2147483646 h 77"/>
                <a:gd name="T4" fmla="*/ 0 w 124"/>
                <a:gd name="T5" fmla="*/ 2147483646 h 77"/>
                <a:gd name="T6" fmla="*/ 601865623 w 124"/>
                <a:gd name="T7" fmla="*/ 2147483646 h 77"/>
                <a:gd name="T8" fmla="*/ 2147483646 w 124"/>
                <a:gd name="T9" fmla="*/ 2147483646 h 77"/>
                <a:gd name="T10" fmla="*/ 2147483646 w 124"/>
                <a:gd name="T11" fmla="*/ 2147483646 h 77"/>
                <a:gd name="T12" fmla="*/ 2147483646 w 124"/>
                <a:gd name="T13" fmla="*/ 2147483646 h 77"/>
                <a:gd name="T14" fmla="*/ 2147483646 w 124"/>
                <a:gd name="T15" fmla="*/ 2147483646 h 77"/>
                <a:gd name="T16" fmla="*/ 2147483646 w 124"/>
                <a:gd name="T17" fmla="*/ 2147483646 h 77"/>
                <a:gd name="T18" fmla="*/ 2147483646 w 124"/>
                <a:gd name="T19" fmla="*/ 2147483646 h 77"/>
                <a:gd name="T20" fmla="*/ 2147483646 w 124"/>
                <a:gd name="T21" fmla="*/ 0 h 77"/>
                <a:gd name="T22" fmla="*/ 2147483646 w 124"/>
                <a:gd name="T23" fmla="*/ 571274864 h 77"/>
                <a:gd name="T24" fmla="*/ 2147483646 w 124"/>
                <a:gd name="T25" fmla="*/ 2147483646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4" h="77">
                  <a:moveTo>
                    <a:pt x="67" y="49"/>
                  </a:moveTo>
                  <a:cubicBezTo>
                    <a:pt x="38" y="60"/>
                    <a:pt x="26" y="65"/>
                    <a:pt x="26" y="65"/>
                  </a:cubicBezTo>
                  <a:cubicBezTo>
                    <a:pt x="26" y="65"/>
                    <a:pt x="18" y="68"/>
                    <a:pt x="0" y="76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8" y="69"/>
                    <a:pt x="26" y="66"/>
                    <a:pt x="26" y="66"/>
                  </a:cubicBezTo>
                  <a:cubicBezTo>
                    <a:pt x="26" y="66"/>
                    <a:pt x="39" y="61"/>
                    <a:pt x="68" y="50"/>
                  </a:cubicBezTo>
                  <a:cubicBezTo>
                    <a:pt x="76" y="47"/>
                    <a:pt x="84" y="43"/>
                    <a:pt x="91" y="39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9" y="33"/>
                    <a:pt x="105" y="27"/>
                    <a:pt x="111" y="21"/>
                  </a:cubicBezTo>
                  <a:cubicBezTo>
                    <a:pt x="116" y="15"/>
                    <a:pt x="120" y="8"/>
                    <a:pt x="124" y="0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11" y="24"/>
                    <a:pt x="94" y="39"/>
                    <a:pt x="67" y="49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48" name="MH_Other_226"/>
            <p:cNvSpPr/>
            <p:nvPr>
              <p:custDataLst>
                <p:tags r:id="rId244"/>
              </p:custDataLst>
            </p:nvPr>
          </p:nvSpPr>
          <p:spPr bwMode="auto">
            <a:xfrm>
              <a:off x="3815628" y="2389292"/>
              <a:ext cx="1523" cy="0"/>
            </a:xfrm>
            <a:custGeom>
              <a:avLst/>
              <a:gdLst>
                <a:gd name="T0" fmla="*/ 0 w 1"/>
                <a:gd name="T1" fmla="*/ 711 h 1"/>
                <a:gd name="T2" fmla="*/ 2147483646 w 1"/>
                <a:gd name="T3" fmla="*/ 0 h 1"/>
                <a:gd name="T4" fmla="*/ 0 w 1"/>
                <a:gd name="T5" fmla="*/ 0 h 1"/>
                <a:gd name="T6" fmla="*/ 0 w 1"/>
                <a:gd name="T7" fmla="*/ 71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49" name="MH_Other_227"/>
            <p:cNvSpPr/>
            <p:nvPr>
              <p:custDataLst>
                <p:tags r:id="rId245"/>
              </p:custDataLst>
            </p:nvPr>
          </p:nvSpPr>
          <p:spPr bwMode="auto">
            <a:xfrm>
              <a:off x="3725773" y="2328897"/>
              <a:ext cx="143157" cy="81533"/>
            </a:xfrm>
            <a:custGeom>
              <a:avLst/>
              <a:gdLst>
                <a:gd name="T0" fmla="*/ 2147483646 w 178"/>
                <a:gd name="T1" fmla="*/ 2147483646 h 101"/>
                <a:gd name="T2" fmla="*/ 2147483646 w 178"/>
                <a:gd name="T3" fmla="*/ 2147483646 h 101"/>
                <a:gd name="T4" fmla="*/ 2147483646 w 178"/>
                <a:gd name="T5" fmla="*/ 2147483646 h 101"/>
                <a:gd name="T6" fmla="*/ 2147483646 w 178"/>
                <a:gd name="T7" fmla="*/ 2147483646 h 101"/>
                <a:gd name="T8" fmla="*/ 2147483646 w 178"/>
                <a:gd name="T9" fmla="*/ 2147483646 h 101"/>
                <a:gd name="T10" fmla="*/ 2147483646 w 178"/>
                <a:gd name="T11" fmla="*/ 2147483646 h 101"/>
                <a:gd name="T12" fmla="*/ 0 w 178"/>
                <a:gd name="T13" fmla="*/ 2147483646 h 101"/>
                <a:gd name="T14" fmla="*/ 592476066 w 178"/>
                <a:gd name="T15" fmla="*/ 2147483646 h 101"/>
                <a:gd name="T16" fmla="*/ 592476066 w 178"/>
                <a:gd name="T17" fmla="*/ 2147483646 h 101"/>
                <a:gd name="T18" fmla="*/ 2147483646 w 178"/>
                <a:gd name="T19" fmla="*/ 2147483646 h 101"/>
                <a:gd name="T20" fmla="*/ 2147483646 w 178"/>
                <a:gd name="T21" fmla="*/ 2147483646 h 101"/>
                <a:gd name="T22" fmla="*/ 2147483646 w 178"/>
                <a:gd name="T23" fmla="*/ 2147483646 h 101"/>
                <a:gd name="T24" fmla="*/ 2147483646 w 178"/>
                <a:gd name="T25" fmla="*/ 2147483646 h 101"/>
                <a:gd name="T26" fmla="*/ 2147483646 w 178"/>
                <a:gd name="T27" fmla="*/ 2147483646 h 101"/>
                <a:gd name="T28" fmla="*/ 2147483646 w 178"/>
                <a:gd name="T29" fmla="*/ 2147483646 h 101"/>
                <a:gd name="T30" fmla="*/ 2147483646 w 178"/>
                <a:gd name="T31" fmla="*/ 2147483646 h 101"/>
                <a:gd name="T32" fmla="*/ 2147483646 w 178"/>
                <a:gd name="T33" fmla="*/ 2147483646 h 101"/>
                <a:gd name="T34" fmla="*/ 2147483646 w 178"/>
                <a:gd name="T35" fmla="*/ 0 h 101"/>
                <a:gd name="T36" fmla="*/ 2147483646 w 178"/>
                <a:gd name="T37" fmla="*/ 605854223 h 101"/>
                <a:gd name="T38" fmla="*/ 2147483646 w 178"/>
                <a:gd name="T39" fmla="*/ 1212429045 h 101"/>
                <a:gd name="T40" fmla="*/ 2147483646 w 178"/>
                <a:gd name="T41" fmla="*/ 2147483646 h 10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78" h="101">
                  <a:moveTo>
                    <a:pt x="118" y="47"/>
                  </a:moveTo>
                  <a:cubicBezTo>
                    <a:pt x="89" y="56"/>
                    <a:pt x="76" y="61"/>
                    <a:pt x="76" y="61"/>
                  </a:cubicBezTo>
                  <a:cubicBezTo>
                    <a:pt x="76" y="61"/>
                    <a:pt x="63" y="64"/>
                    <a:pt x="33" y="77"/>
                  </a:cubicBezTo>
                  <a:cubicBezTo>
                    <a:pt x="24" y="81"/>
                    <a:pt x="17" y="85"/>
                    <a:pt x="10" y="91"/>
                  </a:cubicBezTo>
                  <a:cubicBezTo>
                    <a:pt x="10" y="91"/>
                    <a:pt x="10" y="91"/>
                    <a:pt x="10" y="92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6" y="94"/>
                    <a:pt x="3" y="97"/>
                    <a:pt x="0" y="100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0" y="91"/>
                    <a:pt x="21" y="84"/>
                    <a:pt x="34" y="78"/>
                  </a:cubicBezTo>
                  <a:cubicBezTo>
                    <a:pt x="63" y="65"/>
                    <a:pt x="76" y="62"/>
                    <a:pt x="76" y="62"/>
                  </a:cubicBezTo>
                  <a:cubicBezTo>
                    <a:pt x="76" y="62"/>
                    <a:pt x="89" y="57"/>
                    <a:pt x="118" y="48"/>
                  </a:cubicBezTo>
                  <a:cubicBezTo>
                    <a:pt x="127" y="46"/>
                    <a:pt x="136" y="42"/>
                    <a:pt x="143" y="38"/>
                  </a:cubicBezTo>
                  <a:cubicBezTo>
                    <a:pt x="143" y="37"/>
                    <a:pt x="143" y="37"/>
                    <a:pt x="144" y="36"/>
                  </a:cubicBezTo>
                  <a:cubicBezTo>
                    <a:pt x="145" y="37"/>
                    <a:pt x="145" y="37"/>
                    <a:pt x="145" y="37"/>
                  </a:cubicBezTo>
                  <a:cubicBezTo>
                    <a:pt x="145" y="37"/>
                    <a:pt x="145" y="37"/>
                    <a:pt x="145" y="37"/>
                  </a:cubicBezTo>
                  <a:cubicBezTo>
                    <a:pt x="152" y="33"/>
                    <a:pt x="158" y="28"/>
                    <a:pt x="163" y="22"/>
                  </a:cubicBezTo>
                  <a:cubicBezTo>
                    <a:pt x="169" y="16"/>
                    <a:pt x="174" y="8"/>
                    <a:pt x="178" y="0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63" y="25"/>
                    <a:pt x="146" y="39"/>
                    <a:pt x="118" y="47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50" name="MH_Other_228"/>
            <p:cNvSpPr/>
            <p:nvPr>
              <p:custDataLst>
                <p:tags r:id="rId246"/>
              </p:custDataLst>
            </p:nvPr>
          </p:nvSpPr>
          <p:spPr bwMode="auto">
            <a:xfrm>
              <a:off x="3841516" y="2357586"/>
              <a:ext cx="1523" cy="1509"/>
            </a:xfrm>
            <a:custGeom>
              <a:avLst/>
              <a:gdLst>
                <a:gd name="T0" fmla="*/ 560457604 w 2"/>
                <a:gd name="T1" fmla="*/ 0 h 2"/>
                <a:gd name="T2" fmla="*/ 0 w 2"/>
                <a:gd name="T3" fmla="*/ 895351280 h 2"/>
                <a:gd name="T4" fmla="*/ 1120915208 w 2"/>
                <a:gd name="T5" fmla="*/ 447676037 h 2"/>
                <a:gd name="T6" fmla="*/ 1120915208 w 2"/>
                <a:gd name="T7" fmla="*/ 447676037 h 2"/>
                <a:gd name="T8" fmla="*/ 560457604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51" name="MH_Other_229"/>
            <p:cNvSpPr/>
            <p:nvPr>
              <p:custDataLst>
                <p:tags r:id="rId247"/>
              </p:custDataLst>
            </p:nvPr>
          </p:nvSpPr>
          <p:spPr bwMode="auto">
            <a:xfrm>
              <a:off x="3731864" y="2301720"/>
              <a:ext cx="166001" cy="101161"/>
            </a:xfrm>
            <a:custGeom>
              <a:avLst/>
              <a:gdLst>
                <a:gd name="T0" fmla="*/ 2147483646 w 206"/>
                <a:gd name="T1" fmla="*/ 0 h 126"/>
                <a:gd name="T2" fmla="*/ 2147483646 w 206"/>
                <a:gd name="T3" fmla="*/ 599288817 h 126"/>
                <a:gd name="T4" fmla="*/ 2147483646 w 206"/>
                <a:gd name="T5" fmla="*/ 2147483646 h 126"/>
                <a:gd name="T6" fmla="*/ 2147483646 w 206"/>
                <a:gd name="T7" fmla="*/ 2147483646 h 126"/>
                <a:gd name="T8" fmla="*/ 2147483646 w 206"/>
                <a:gd name="T9" fmla="*/ 2147483646 h 126"/>
                <a:gd name="T10" fmla="*/ 0 w 206"/>
                <a:gd name="T11" fmla="*/ 2147483646 h 126"/>
                <a:gd name="T12" fmla="*/ 594101613 w 206"/>
                <a:gd name="T13" fmla="*/ 2147483646 h 126"/>
                <a:gd name="T14" fmla="*/ 1188203227 w 206"/>
                <a:gd name="T15" fmla="*/ 2147483646 h 126"/>
                <a:gd name="T16" fmla="*/ 2147483646 w 206"/>
                <a:gd name="T17" fmla="*/ 2147483646 h 126"/>
                <a:gd name="T18" fmla="*/ 2147483646 w 206"/>
                <a:gd name="T19" fmla="*/ 2147483646 h 126"/>
                <a:gd name="T20" fmla="*/ 2147483646 w 206"/>
                <a:gd name="T21" fmla="*/ 2147483646 h 126"/>
                <a:gd name="T22" fmla="*/ 2147483646 w 206"/>
                <a:gd name="T23" fmla="*/ 2147483646 h 126"/>
                <a:gd name="T24" fmla="*/ 2147483646 w 206"/>
                <a:gd name="T25" fmla="*/ 2147483646 h 126"/>
                <a:gd name="T26" fmla="*/ 2147483646 w 206"/>
                <a:gd name="T27" fmla="*/ 2147483646 h 126"/>
                <a:gd name="T28" fmla="*/ 2147483646 w 206"/>
                <a:gd name="T29" fmla="*/ 2147483646 h 126"/>
                <a:gd name="T30" fmla="*/ 2147483646 w 206"/>
                <a:gd name="T31" fmla="*/ 0 h 12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6" h="126">
                  <a:moveTo>
                    <a:pt x="206" y="0"/>
                  </a:moveTo>
                  <a:cubicBezTo>
                    <a:pt x="204" y="1"/>
                    <a:pt x="204" y="1"/>
                    <a:pt x="204" y="1"/>
                  </a:cubicBezTo>
                  <a:cubicBezTo>
                    <a:pt x="190" y="23"/>
                    <a:pt x="172" y="36"/>
                    <a:pt x="143" y="43"/>
                  </a:cubicBezTo>
                  <a:cubicBezTo>
                    <a:pt x="113" y="50"/>
                    <a:pt x="100" y="54"/>
                    <a:pt x="100" y="54"/>
                  </a:cubicBezTo>
                  <a:cubicBezTo>
                    <a:pt x="100" y="54"/>
                    <a:pt x="87" y="57"/>
                    <a:pt x="57" y="67"/>
                  </a:cubicBezTo>
                  <a:cubicBezTo>
                    <a:pt x="28" y="78"/>
                    <a:pt x="9" y="98"/>
                    <a:pt x="0" y="125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5"/>
                    <a:pt x="2" y="125"/>
                    <a:pt x="2" y="125"/>
                  </a:cubicBezTo>
                  <a:cubicBezTo>
                    <a:pt x="11" y="98"/>
                    <a:pt x="29" y="79"/>
                    <a:pt x="57" y="69"/>
                  </a:cubicBezTo>
                  <a:cubicBezTo>
                    <a:pt x="87" y="58"/>
                    <a:pt x="100" y="55"/>
                    <a:pt x="101" y="55"/>
                  </a:cubicBezTo>
                  <a:cubicBezTo>
                    <a:pt x="101" y="55"/>
                    <a:pt x="114" y="51"/>
                    <a:pt x="144" y="44"/>
                  </a:cubicBezTo>
                  <a:cubicBezTo>
                    <a:pt x="152" y="42"/>
                    <a:pt x="161" y="39"/>
                    <a:pt x="168" y="36"/>
                  </a:cubicBezTo>
                  <a:cubicBezTo>
                    <a:pt x="168" y="35"/>
                    <a:pt x="168" y="35"/>
                    <a:pt x="168" y="35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77" y="31"/>
                    <a:pt x="184" y="27"/>
                    <a:pt x="190" y="21"/>
                  </a:cubicBezTo>
                  <a:cubicBezTo>
                    <a:pt x="196" y="15"/>
                    <a:pt x="201" y="8"/>
                    <a:pt x="206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52" name="MH_Other_230"/>
            <p:cNvSpPr/>
            <p:nvPr>
              <p:custDataLst>
                <p:tags r:id="rId248"/>
              </p:custDataLst>
            </p:nvPr>
          </p:nvSpPr>
          <p:spPr bwMode="auto">
            <a:xfrm>
              <a:off x="3733388" y="2401371"/>
              <a:ext cx="0" cy="1510"/>
            </a:xfrm>
            <a:custGeom>
              <a:avLst/>
              <a:gdLst>
                <a:gd name="T0" fmla="*/ 711 w 1"/>
                <a:gd name="T1" fmla="*/ 0 h 1"/>
                <a:gd name="T2" fmla="*/ 0 w 1"/>
                <a:gd name="T3" fmla="*/ 1792959984 h 1"/>
                <a:gd name="T4" fmla="*/ 711 w 1"/>
                <a:gd name="T5" fmla="*/ 1792959984 h 1"/>
                <a:gd name="T6" fmla="*/ 711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53" name="MH_Other_231"/>
            <p:cNvSpPr/>
            <p:nvPr>
              <p:custDataLst>
                <p:tags r:id="rId249"/>
              </p:custDataLst>
            </p:nvPr>
          </p:nvSpPr>
          <p:spPr bwMode="auto">
            <a:xfrm>
              <a:off x="3867407" y="2330408"/>
              <a:ext cx="0" cy="0"/>
            </a:xfrm>
            <a:custGeom>
              <a:avLst/>
              <a:gdLst>
                <a:gd name="T0" fmla="*/ 0 w 1"/>
                <a:gd name="T1" fmla="*/ 711 h 1"/>
                <a:gd name="T2" fmla="*/ 711 w 1"/>
                <a:gd name="T3" fmla="*/ 0 h 1"/>
                <a:gd name="T4" fmla="*/ 0 w 1"/>
                <a:gd name="T5" fmla="*/ 0 h 1"/>
                <a:gd name="T6" fmla="*/ 0 w 1"/>
                <a:gd name="T7" fmla="*/ 71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54" name="MH_Other_232"/>
            <p:cNvSpPr/>
            <p:nvPr>
              <p:custDataLst>
                <p:tags r:id="rId250"/>
              </p:custDataLst>
            </p:nvPr>
          </p:nvSpPr>
          <p:spPr bwMode="auto">
            <a:xfrm>
              <a:off x="3900912" y="2102418"/>
              <a:ext cx="251284" cy="167596"/>
            </a:xfrm>
            <a:custGeom>
              <a:avLst/>
              <a:gdLst>
                <a:gd name="T0" fmla="*/ 2147483646 w 311"/>
                <a:gd name="T1" fmla="*/ 2147483646 h 209"/>
                <a:gd name="T2" fmla="*/ 2147483646 w 311"/>
                <a:gd name="T3" fmla="*/ 2147483646 h 209"/>
                <a:gd name="T4" fmla="*/ 2147483646 w 311"/>
                <a:gd name="T5" fmla="*/ 2147483646 h 209"/>
                <a:gd name="T6" fmla="*/ 2147483646 w 311"/>
                <a:gd name="T7" fmla="*/ 2147483646 h 209"/>
                <a:gd name="T8" fmla="*/ 2147483646 w 311"/>
                <a:gd name="T9" fmla="*/ 2147483646 h 209"/>
                <a:gd name="T10" fmla="*/ 2147483646 w 311"/>
                <a:gd name="T11" fmla="*/ 2147483646 h 209"/>
                <a:gd name="T12" fmla="*/ 2147483646 w 311"/>
                <a:gd name="T13" fmla="*/ 2147483646 h 209"/>
                <a:gd name="T14" fmla="*/ 2147483646 w 311"/>
                <a:gd name="T15" fmla="*/ 2147483646 h 209"/>
                <a:gd name="T16" fmla="*/ 0 w 311"/>
                <a:gd name="T17" fmla="*/ 2147483646 h 209"/>
                <a:gd name="T18" fmla="*/ 0 w 311"/>
                <a:gd name="T19" fmla="*/ 2147483646 h 209"/>
                <a:gd name="T20" fmla="*/ 0 w 311"/>
                <a:gd name="T21" fmla="*/ 2147483646 h 209"/>
                <a:gd name="T22" fmla="*/ 2147483646 w 311"/>
                <a:gd name="T23" fmla="*/ 2147483646 h 209"/>
                <a:gd name="T24" fmla="*/ 2147483646 w 311"/>
                <a:gd name="T25" fmla="*/ 2147483646 h 209"/>
                <a:gd name="T26" fmla="*/ 2147483646 w 311"/>
                <a:gd name="T27" fmla="*/ 2147483646 h 209"/>
                <a:gd name="T28" fmla="*/ 2147483646 w 311"/>
                <a:gd name="T29" fmla="*/ 2147483646 h 209"/>
                <a:gd name="T30" fmla="*/ 2147483646 w 311"/>
                <a:gd name="T31" fmla="*/ 2147483646 h 209"/>
                <a:gd name="T32" fmla="*/ 2147483646 w 311"/>
                <a:gd name="T33" fmla="*/ 2147483646 h 209"/>
                <a:gd name="T34" fmla="*/ 2147483646 w 311"/>
                <a:gd name="T35" fmla="*/ 2147483646 h 209"/>
                <a:gd name="T36" fmla="*/ 2147483646 w 311"/>
                <a:gd name="T37" fmla="*/ 2147483646 h 209"/>
                <a:gd name="T38" fmla="*/ 2147483646 w 311"/>
                <a:gd name="T39" fmla="*/ 2147483646 h 209"/>
                <a:gd name="T40" fmla="*/ 2147483646 w 311"/>
                <a:gd name="T41" fmla="*/ 2147483646 h 209"/>
                <a:gd name="T42" fmla="*/ 2147483646 w 311"/>
                <a:gd name="T43" fmla="*/ 2147483646 h 209"/>
                <a:gd name="T44" fmla="*/ 2147483646 w 311"/>
                <a:gd name="T45" fmla="*/ 2147483646 h 209"/>
                <a:gd name="T46" fmla="*/ 2147483646 w 311"/>
                <a:gd name="T47" fmla="*/ 2147483646 h 209"/>
                <a:gd name="T48" fmla="*/ 2147483646 w 311"/>
                <a:gd name="T49" fmla="*/ 2147483646 h 209"/>
                <a:gd name="T50" fmla="*/ 2147483646 w 311"/>
                <a:gd name="T51" fmla="*/ 2147483646 h 209"/>
                <a:gd name="T52" fmla="*/ 2147483646 w 311"/>
                <a:gd name="T53" fmla="*/ 2147483646 h 209"/>
                <a:gd name="T54" fmla="*/ 2147483646 w 311"/>
                <a:gd name="T55" fmla="*/ 2147483646 h 209"/>
                <a:gd name="T56" fmla="*/ 2147483646 w 311"/>
                <a:gd name="T57" fmla="*/ 2147483646 h 209"/>
                <a:gd name="T58" fmla="*/ 2147483646 w 311"/>
                <a:gd name="T59" fmla="*/ 2147483646 h 209"/>
                <a:gd name="T60" fmla="*/ 2147483646 w 311"/>
                <a:gd name="T61" fmla="*/ 2147483646 h 209"/>
                <a:gd name="T62" fmla="*/ 2147483646 w 311"/>
                <a:gd name="T63" fmla="*/ 2147483646 h 209"/>
                <a:gd name="T64" fmla="*/ 2147483646 w 311"/>
                <a:gd name="T65" fmla="*/ 2147483646 h 209"/>
                <a:gd name="T66" fmla="*/ 2147483646 w 311"/>
                <a:gd name="T67" fmla="*/ 2147483646 h 209"/>
                <a:gd name="T68" fmla="*/ 2147483646 w 311"/>
                <a:gd name="T69" fmla="*/ 2147483646 h 209"/>
                <a:gd name="T70" fmla="*/ 2147483646 w 311"/>
                <a:gd name="T71" fmla="*/ 2147483646 h 209"/>
                <a:gd name="T72" fmla="*/ 2147483646 w 311"/>
                <a:gd name="T73" fmla="*/ 2147483646 h 209"/>
                <a:gd name="T74" fmla="*/ 2147483646 w 311"/>
                <a:gd name="T75" fmla="*/ 598543287 h 209"/>
                <a:gd name="T76" fmla="*/ 2147483646 w 311"/>
                <a:gd name="T77" fmla="*/ 0 h 209"/>
                <a:gd name="T78" fmla="*/ 2147483646 w 311"/>
                <a:gd name="T79" fmla="*/ 0 h 209"/>
                <a:gd name="T80" fmla="*/ 2147483646 w 311"/>
                <a:gd name="T81" fmla="*/ 2147483646 h 2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11" h="209">
                  <a:moveTo>
                    <a:pt x="248" y="15"/>
                  </a:moveTo>
                  <a:cubicBezTo>
                    <a:pt x="230" y="16"/>
                    <a:pt x="214" y="22"/>
                    <a:pt x="199" y="33"/>
                  </a:cubicBezTo>
                  <a:cubicBezTo>
                    <a:pt x="199" y="34"/>
                    <a:pt x="199" y="34"/>
                    <a:pt x="199" y="34"/>
                  </a:cubicBezTo>
                  <a:cubicBezTo>
                    <a:pt x="181" y="35"/>
                    <a:pt x="163" y="43"/>
                    <a:pt x="148" y="56"/>
                  </a:cubicBezTo>
                  <a:cubicBezTo>
                    <a:pt x="130" y="59"/>
                    <a:pt x="114" y="67"/>
                    <a:pt x="100" y="81"/>
                  </a:cubicBezTo>
                  <a:cubicBezTo>
                    <a:pt x="83" y="85"/>
                    <a:pt x="67" y="94"/>
                    <a:pt x="55" y="108"/>
                  </a:cubicBezTo>
                  <a:cubicBezTo>
                    <a:pt x="37" y="113"/>
                    <a:pt x="22" y="123"/>
                    <a:pt x="10" y="139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7" y="140"/>
                    <a:pt x="3" y="142"/>
                    <a:pt x="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5" y="164"/>
                    <a:pt x="15" y="164"/>
                    <a:pt x="15" y="164"/>
                  </a:cubicBezTo>
                  <a:cubicBezTo>
                    <a:pt x="36" y="191"/>
                    <a:pt x="36" y="191"/>
                    <a:pt x="36" y="191"/>
                  </a:cubicBezTo>
                  <a:cubicBezTo>
                    <a:pt x="37" y="193"/>
                    <a:pt x="37" y="193"/>
                    <a:pt x="37" y="193"/>
                  </a:cubicBezTo>
                  <a:cubicBezTo>
                    <a:pt x="48" y="208"/>
                    <a:pt x="48" y="208"/>
                    <a:pt x="48" y="208"/>
                  </a:cubicBezTo>
                  <a:cubicBezTo>
                    <a:pt x="49" y="209"/>
                    <a:pt x="49" y="209"/>
                    <a:pt x="49" y="209"/>
                  </a:cubicBezTo>
                  <a:cubicBezTo>
                    <a:pt x="49" y="209"/>
                    <a:pt x="49" y="209"/>
                    <a:pt x="49" y="209"/>
                  </a:cubicBezTo>
                  <a:cubicBezTo>
                    <a:pt x="49" y="209"/>
                    <a:pt x="49" y="209"/>
                    <a:pt x="49" y="209"/>
                  </a:cubicBezTo>
                  <a:cubicBezTo>
                    <a:pt x="51" y="208"/>
                    <a:pt x="53" y="207"/>
                    <a:pt x="54" y="206"/>
                  </a:cubicBezTo>
                  <a:cubicBezTo>
                    <a:pt x="61" y="201"/>
                    <a:pt x="67" y="194"/>
                    <a:pt x="73" y="188"/>
                  </a:cubicBezTo>
                  <a:cubicBezTo>
                    <a:pt x="81" y="185"/>
                    <a:pt x="88" y="182"/>
                    <a:pt x="95" y="177"/>
                  </a:cubicBezTo>
                  <a:cubicBezTo>
                    <a:pt x="102" y="173"/>
                    <a:pt x="109" y="167"/>
                    <a:pt x="114" y="161"/>
                  </a:cubicBezTo>
                  <a:cubicBezTo>
                    <a:pt x="123" y="159"/>
                    <a:pt x="130" y="156"/>
                    <a:pt x="138" y="152"/>
                  </a:cubicBezTo>
                  <a:cubicBezTo>
                    <a:pt x="145" y="148"/>
                    <a:pt x="151" y="143"/>
                    <a:pt x="157" y="137"/>
                  </a:cubicBezTo>
                  <a:cubicBezTo>
                    <a:pt x="165" y="135"/>
                    <a:pt x="173" y="133"/>
                    <a:pt x="180" y="129"/>
                  </a:cubicBezTo>
                  <a:cubicBezTo>
                    <a:pt x="187" y="126"/>
                    <a:pt x="195" y="121"/>
                    <a:pt x="201" y="115"/>
                  </a:cubicBezTo>
                  <a:cubicBezTo>
                    <a:pt x="210" y="114"/>
                    <a:pt x="217" y="112"/>
                    <a:pt x="225" y="109"/>
                  </a:cubicBezTo>
                  <a:cubicBezTo>
                    <a:pt x="232" y="106"/>
                    <a:pt x="240" y="101"/>
                    <a:pt x="247" y="96"/>
                  </a:cubicBezTo>
                  <a:cubicBezTo>
                    <a:pt x="256" y="96"/>
                    <a:pt x="264" y="94"/>
                    <a:pt x="271" y="92"/>
                  </a:cubicBezTo>
                  <a:cubicBezTo>
                    <a:pt x="279" y="89"/>
                    <a:pt x="286" y="85"/>
                    <a:pt x="293" y="81"/>
                  </a:cubicBezTo>
                  <a:cubicBezTo>
                    <a:pt x="299" y="81"/>
                    <a:pt x="305" y="80"/>
                    <a:pt x="311" y="79"/>
                  </a:cubicBezTo>
                  <a:cubicBezTo>
                    <a:pt x="310" y="78"/>
                    <a:pt x="310" y="78"/>
                    <a:pt x="310" y="78"/>
                  </a:cubicBezTo>
                  <a:cubicBezTo>
                    <a:pt x="305" y="59"/>
                    <a:pt x="305" y="59"/>
                    <a:pt x="305" y="59"/>
                  </a:cubicBezTo>
                  <a:cubicBezTo>
                    <a:pt x="305" y="57"/>
                    <a:pt x="305" y="57"/>
                    <a:pt x="305" y="57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89" y="1"/>
                    <a:pt x="289" y="1"/>
                    <a:pt x="289" y="1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274" y="1"/>
                    <a:pt x="261" y="6"/>
                    <a:pt x="248" y="15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55" name="MH_Other_233"/>
            <p:cNvSpPr/>
            <p:nvPr>
              <p:custDataLst>
                <p:tags r:id="rId251"/>
              </p:custDataLst>
            </p:nvPr>
          </p:nvSpPr>
          <p:spPr bwMode="auto">
            <a:xfrm>
              <a:off x="3945078" y="2164323"/>
              <a:ext cx="193414" cy="25667"/>
            </a:xfrm>
            <a:custGeom>
              <a:avLst/>
              <a:gdLst>
                <a:gd name="T0" fmla="*/ 2147483646 w 238"/>
                <a:gd name="T1" fmla="*/ 1801542485 h 32"/>
                <a:gd name="T2" fmla="*/ 2147483646 w 238"/>
                <a:gd name="T3" fmla="*/ 2147483646 h 32"/>
                <a:gd name="T4" fmla="*/ 2147483646 w 238"/>
                <a:gd name="T5" fmla="*/ 2147483646 h 32"/>
                <a:gd name="T6" fmla="*/ 2147483646 w 238"/>
                <a:gd name="T7" fmla="*/ 2147483646 h 32"/>
                <a:gd name="T8" fmla="*/ 2147483646 w 238"/>
                <a:gd name="T9" fmla="*/ 2147483646 h 32"/>
                <a:gd name="T10" fmla="*/ 2147483646 w 238"/>
                <a:gd name="T11" fmla="*/ 2147483646 h 32"/>
                <a:gd name="T12" fmla="*/ 2147483646 w 238"/>
                <a:gd name="T13" fmla="*/ 2147483646 h 32"/>
                <a:gd name="T14" fmla="*/ 2147483646 w 238"/>
                <a:gd name="T15" fmla="*/ 2147483646 h 32"/>
                <a:gd name="T16" fmla="*/ 2147483646 w 238"/>
                <a:gd name="T17" fmla="*/ 600276901 h 32"/>
                <a:gd name="T18" fmla="*/ 2147483646 w 238"/>
                <a:gd name="T19" fmla="*/ 1801542485 h 32"/>
                <a:gd name="T20" fmla="*/ 2147483646 w 238"/>
                <a:gd name="T21" fmla="*/ 2147483646 h 32"/>
                <a:gd name="T22" fmla="*/ 2147483646 w 238"/>
                <a:gd name="T23" fmla="*/ 2147483646 h 32"/>
                <a:gd name="T24" fmla="*/ 2147483646 w 238"/>
                <a:gd name="T25" fmla="*/ 2147483646 h 32"/>
                <a:gd name="T26" fmla="*/ 0 w 238"/>
                <a:gd name="T27" fmla="*/ 2147483646 h 32"/>
                <a:gd name="T28" fmla="*/ 604220607 w 238"/>
                <a:gd name="T29" fmla="*/ 2147483646 h 32"/>
                <a:gd name="T30" fmla="*/ 2147483646 w 238"/>
                <a:gd name="T31" fmla="*/ 1801542485 h 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38" h="32">
                  <a:moveTo>
                    <a:pt x="76" y="3"/>
                  </a:moveTo>
                  <a:cubicBezTo>
                    <a:pt x="108" y="5"/>
                    <a:pt x="120" y="9"/>
                    <a:pt x="121" y="8"/>
                  </a:cubicBezTo>
                  <a:cubicBezTo>
                    <a:pt x="121" y="9"/>
                    <a:pt x="134" y="11"/>
                    <a:pt x="164" y="17"/>
                  </a:cubicBezTo>
                  <a:cubicBezTo>
                    <a:pt x="184" y="21"/>
                    <a:pt x="201" y="20"/>
                    <a:pt x="216" y="15"/>
                  </a:cubicBezTo>
                  <a:cubicBezTo>
                    <a:pt x="224" y="12"/>
                    <a:pt x="231" y="8"/>
                    <a:pt x="238" y="4"/>
                  </a:cubicBezTo>
                  <a:cubicBezTo>
                    <a:pt x="236" y="4"/>
                    <a:pt x="236" y="4"/>
                    <a:pt x="236" y="4"/>
                  </a:cubicBezTo>
                  <a:cubicBezTo>
                    <a:pt x="214" y="18"/>
                    <a:pt x="192" y="21"/>
                    <a:pt x="164" y="15"/>
                  </a:cubicBezTo>
                  <a:cubicBezTo>
                    <a:pt x="134" y="9"/>
                    <a:pt x="121" y="7"/>
                    <a:pt x="121" y="7"/>
                  </a:cubicBezTo>
                  <a:cubicBezTo>
                    <a:pt x="121" y="7"/>
                    <a:pt x="108" y="4"/>
                    <a:pt x="76" y="1"/>
                  </a:cubicBezTo>
                  <a:cubicBezTo>
                    <a:pt x="66" y="1"/>
                    <a:pt x="57" y="1"/>
                    <a:pt x="48" y="3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28" y="8"/>
                    <a:pt x="12" y="18"/>
                    <a:pt x="0" y="32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1" y="10"/>
                    <a:pt x="45" y="0"/>
                    <a:pt x="76" y="3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56" name="MH_Other_234"/>
            <p:cNvSpPr/>
            <p:nvPr>
              <p:custDataLst>
                <p:tags r:id="rId252"/>
              </p:custDataLst>
            </p:nvPr>
          </p:nvSpPr>
          <p:spPr bwMode="auto">
            <a:xfrm>
              <a:off x="3981626" y="2146204"/>
              <a:ext cx="170569" cy="21138"/>
            </a:xfrm>
            <a:custGeom>
              <a:avLst/>
              <a:gdLst>
                <a:gd name="T0" fmla="*/ 2147483646 w 211"/>
                <a:gd name="T1" fmla="*/ 2147483646 h 28"/>
                <a:gd name="T2" fmla="*/ 2147483646 w 211"/>
                <a:gd name="T3" fmla="*/ 2147483646 h 28"/>
                <a:gd name="T4" fmla="*/ 2147483646 w 211"/>
                <a:gd name="T5" fmla="*/ 2147483646 h 28"/>
                <a:gd name="T6" fmla="*/ 2147483646 w 211"/>
                <a:gd name="T7" fmla="*/ 2147483646 h 28"/>
                <a:gd name="T8" fmla="*/ 2147483646 w 211"/>
                <a:gd name="T9" fmla="*/ 1583918600 h 28"/>
                <a:gd name="T10" fmla="*/ 2147483646 w 211"/>
                <a:gd name="T11" fmla="*/ 1583918600 h 28"/>
                <a:gd name="T12" fmla="*/ 2147483646 w 211"/>
                <a:gd name="T13" fmla="*/ 1583918600 h 28"/>
                <a:gd name="T14" fmla="*/ 2147483646 w 211"/>
                <a:gd name="T15" fmla="*/ 1583918600 h 28"/>
                <a:gd name="T16" fmla="*/ 0 w 211"/>
                <a:gd name="T17" fmla="*/ 2147483646 h 28"/>
                <a:gd name="T18" fmla="*/ 1790785590 w 211"/>
                <a:gd name="T19" fmla="*/ 2147483646 h 28"/>
                <a:gd name="T20" fmla="*/ 2147483646 w 211"/>
                <a:gd name="T21" fmla="*/ 2111890938 h 28"/>
                <a:gd name="T22" fmla="*/ 2147483646 w 211"/>
                <a:gd name="T23" fmla="*/ 2147483646 h 28"/>
                <a:gd name="T24" fmla="*/ 2147483646 w 211"/>
                <a:gd name="T25" fmla="*/ 2147483646 h 28"/>
                <a:gd name="T26" fmla="*/ 2147483646 w 211"/>
                <a:gd name="T27" fmla="*/ 2147483646 h 28"/>
                <a:gd name="T28" fmla="*/ 2147483646 w 211"/>
                <a:gd name="T29" fmla="*/ 2147483646 h 28"/>
                <a:gd name="T30" fmla="*/ 2147483646 w 211"/>
                <a:gd name="T31" fmla="*/ 2147483646 h 28"/>
                <a:gd name="T32" fmla="*/ 2147483646 w 211"/>
                <a:gd name="T33" fmla="*/ 2147483646 h 28"/>
                <a:gd name="T34" fmla="*/ 2147483646 w 211"/>
                <a:gd name="T35" fmla="*/ 2147483646 h 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11" h="28">
                  <a:moveTo>
                    <a:pt x="211" y="26"/>
                  </a:moveTo>
                  <a:cubicBezTo>
                    <a:pt x="210" y="25"/>
                    <a:pt x="210" y="25"/>
                    <a:pt x="210" y="25"/>
                  </a:cubicBezTo>
                  <a:cubicBezTo>
                    <a:pt x="196" y="28"/>
                    <a:pt x="182" y="27"/>
                    <a:pt x="165" y="22"/>
                  </a:cubicBezTo>
                  <a:cubicBezTo>
                    <a:pt x="135" y="14"/>
                    <a:pt x="122" y="12"/>
                    <a:pt x="122" y="11"/>
                  </a:cubicBezTo>
                  <a:cubicBezTo>
                    <a:pt x="122" y="11"/>
                    <a:pt x="109" y="8"/>
                    <a:pt x="78" y="3"/>
                  </a:cubicBezTo>
                  <a:cubicBezTo>
                    <a:pt x="68" y="2"/>
                    <a:pt x="59" y="1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31" y="5"/>
                    <a:pt x="14" y="14"/>
                    <a:pt x="0" y="28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3" y="8"/>
                    <a:pt x="48" y="0"/>
                    <a:pt x="77" y="4"/>
                  </a:cubicBezTo>
                  <a:cubicBezTo>
                    <a:pt x="109" y="9"/>
                    <a:pt x="122" y="13"/>
                    <a:pt x="122" y="13"/>
                  </a:cubicBezTo>
                  <a:cubicBezTo>
                    <a:pt x="122" y="13"/>
                    <a:pt x="135" y="16"/>
                    <a:pt x="165" y="23"/>
                  </a:cubicBezTo>
                  <a:cubicBezTo>
                    <a:pt x="174" y="26"/>
                    <a:pt x="183" y="27"/>
                    <a:pt x="191" y="28"/>
                  </a:cubicBezTo>
                  <a:cubicBezTo>
                    <a:pt x="193" y="26"/>
                    <a:pt x="193" y="26"/>
                    <a:pt x="193" y="26"/>
                  </a:cubicBezTo>
                  <a:cubicBezTo>
                    <a:pt x="193" y="28"/>
                    <a:pt x="193" y="28"/>
                    <a:pt x="193" y="28"/>
                  </a:cubicBezTo>
                  <a:cubicBezTo>
                    <a:pt x="193" y="28"/>
                    <a:pt x="193" y="28"/>
                    <a:pt x="193" y="28"/>
                  </a:cubicBezTo>
                  <a:cubicBezTo>
                    <a:pt x="199" y="28"/>
                    <a:pt x="205" y="27"/>
                    <a:pt x="211" y="26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57" name="MH_Other_235"/>
            <p:cNvSpPr/>
            <p:nvPr>
              <p:custDataLst>
                <p:tags r:id="rId253"/>
              </p:custDataLst>
            </p:nvPr>
          </p:nvSpPr>
          <p:spPr bwMode="auto">
            <a:xfrm>
              <a:off x="4135444" y="2165832"/>
              <a:ext cx="3046" cy="1510"/>
            </a:xfrm>
            <a:custGeom>
              <a:avLst/>
              <a:gdLst>
                <a:gd name="T0" fmla="*/ 716934050 w 5"/>
                <a:gd name="T1" fmla="*/ 0 h 5"/>
                <a:gd name="T2" fmla="*/ 0 w 5"/>
                <a:gd name="T3" fmla="*/ 179346497 h 5"/>
                <a:gd name="T4" fmla="*/ 716934050 w 5"/>
                <a:gd name="T5" fmla="*/ 179346497 h 5"/>
                <a:gd name="T6" fmla="*/ 716934050 w 5"/>
                <a:gd name="T7" fmla="*/ 179346497 h 5"/>
                <a:gd name="T8" fmla="*/ 716934050 w 5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0" y="5"/>
                  </a:lnTo>
                  <a:lnTo>
                    <a:pt x="5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58" name="MH_Other_236"/>
            <p:cNvSpPr/>
            <p:nvPr>
              <p:custDataLst>
                <p:tags r:id="rId254"/>
              </p:custDataLst>
            </p:nvPr>
          </p:nvSpPr>
          <p:spPr bwMode="auto">
            <a:xfrm>
              <a:off x="3981628" y="2167342"/>
              <a:ext cx="3046" cy="0"/>
            </a:xfrm>
            <a:custGeom>
              <a:avLst/>
              <a:gdLst>
                <a:gd name="T0" fmla="*/ 146271796 w 7"/>
                <a:gd name="T1" fmla="*/ 178 h 2"/>
                <a:gd name="T2" fmla="*/ 512054475 w 7"/>
                <a:gd name="T3" fmla="*/ 0 h 2"/>
                <a:gd name="T4" fmla="*/ 0 w 7"/>
                <a:gd name="T5" fmla="*/ 178 h 2"/>
                <a:gd name="T6" fmla="*/ 0 w 7"/>
                <a:gd name="T7" fmla="*/ 178 h 2"/>
                <a:gd name="T8" fmla="*/ 146271796 w 7"/>
                <a:gd name="T9" fmla="*/ 178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7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59" name="MH_Other_237"/>
            <p:cNvSpPr/>
            <p:nvPr>
              <p:custDataLst>
                <p:tags r:id="rId255"/>
              </p:custDataLst>
            </p:nvPr>
          </p:nvSpPr>
          <p:spPr bwMode="auto">
            <a:xfrm>
              <a:off x="4021224" y="2128085"/>
              <a:ext cx="126405" cy="22648"/>
            </a:xfrm>
            <a:custGeom>
              <a:avLst/>
              <a:gdLst>
                <a:gd name="T0" fmla="*/ 2147483646 w 157"/>
                <a:gd name="T1" fmla="*/ 2147483646 h 28"/>
                <a:gd name="T2" fmla="*/ 2147483646 w 157"/>
                <a:gd name="T3" fmla="*/ 2147483646 h 28"/>
                <a:gd name="T4" fmla="*/ 2147483646 w 157"/>
                <a:gd name="T5" fmla="*/ 2147483646 h 28"/>
                <a:gd name="T6" fmla="*/ 2147483646 w 157"/>
                <a:gd name="T7" fmla="*/ 2147483646 h 28"/>
                <a:gd name="T8" fmla="*/ 2147483646 w 157"/>
                <a:gd name="T9" fmla="*/ 2147483646 h 28"/>
                <a:gd name="T10" fmla="*/ 2147483646 w 157"/>
                <a:gd name="T11" fmla="*/ 2147483646 h 28"/>
                <a:gd name="T12" fmla="*/ 2147483646 w 157"/>
                <a:gd name="T13" fmla="*/ 1818196726 h 28"/>
                <a:gd name="T14" fmla="*/ 2147483646 w 157"/>
                <a:gd name="T15" fmla="*/ 1818196726 h 28"/>
                <a:gd name="T16" fmla="*/ 2147483646 w 157"/>
                <a:gd name="T17" fmla="*/ 1818196726 h 28"/>
                <a:gd name="T18" fmla="*/ 0 w 157"/>
                <a:gd name="T19" fmla="*/ 2147483646 h 28"/>
                <a:gd name="T20" fmla="*/ 593061906 w 157"/>
                <a:gd name="T21" fmla="*/ 2147483646 h 28"/>
                <a:gd name="T22" fmla="*/ 1186827107 w 157"/>
                <a:gd name="T23" fmla="*/ 2147483646 h 28"/>
                <a:gd name="T24" fmla="*/ 2147483646 w 157"/>
                <a:gd name="T25" fmla="*/ 2147483646 h 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7" h="28">
                  <a:moveTo>
                    <a:pt x="79" y="6"/>
                  </a:moveTo>
                  <a:cubicBezTo>
                    <a:pt x="110" y="12"/>
                    <a:pt x="123" y="17"/>
                    <a:pt x="123" y="17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7" y="26"/>
                    <a:pt x="157" y="26"/>
                    <a:pt x="157" y="26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3" y="16"/>
                    <a:pt x="111" y="11"/>
                    <a:pt x="79" y="5"/>
                  </a:cubicBezTo>
                  <a:cubicBezTo>
                    <a:pt x="70" y="3"/>
                    <a:pt x="61" y="2"/>
                    <a:pt x="52" y="3"/>
                  </a:cubicBezTo>
                  <a:cubicBezTo>
                    <a:pt x="52" y="3"/>
                    <a:pt x="52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32" y="4"/>
                    <a:pt x="15" y="12"/>
                    <a:pt x="0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4" y="6"/>
                    <a:pt x="50" y="0"/>
                    <a:pt x="79" y="6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60" name="MH_Other_238"/>
            <p:cNvSpPr/>
            <p:nvPr>
              <p:custDataLst>
                <p:tags r:id="rId256"/>
              </p:custDataLst>
            </p:nvPr>
          </p:nvSpPr>
          <p:spPr bwMode="auto">
            <a:xfrm>
              <a:off x="4021222" y="2147713"/>
              <a:ext cx="1523" cy="0"/>
            </a:xfrm>
            <a:custGeom>
              <a:avLst/>
              <a:gdLst>
                <a:gd name="T0" fmla="*/ 1792959984 w 1"/>
                <a:gd name="T1" fmla="*/ 0 w 1"/>
                <a:gd name="T2" fmla="*/ 1792959984 w 1"/>
                <a:gd name="T3" fmla="*/ 1792959984 w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61" name="MH_Other_239"/>
            <p:cNvSpPr/>
            <p:nvPr>
              <p:custDataLst>
                <p:tags r:id="rId257"/>
              </p:custDataLst>
            </p:nvPr>
          </p:nvSpPr>
          <p:spPr bwMode="auto">
            <a:xfrm>
              <a:off x="4062344" y="2112987"/>
              <a:ext cx="76147" cy="18119"/>
            </a:xfrm>
            <a:custGeom>
              <a:avLst/>
              <a:gdLst>
                <a:gd name="T0" fmla="*/ 2147483646 w 96"/>
                <a:gd name="T1" fmla="*/ 2147483646 h 22"/>
                <a:gd name="T2" fmla="*/ 2147483646 w 96"/>
                <a:gd name="T3" fmla="*/ 2147483646 h 22"/>
                <a:gd name="T4" fmla="*/ 2147483646 w 96"/>
                <a:gd name="T5" fmla="*/ 2147483646 h 22"/>
                <a:gd name="T6" fmla="*/ 2147483646 w 96"/>
                <a:gd name="T7" fmla="*/ 2147483646 h 22"/>
                <a:gd name="T8" fmla="*/ 2147483646 w 96"/>
                <a:gd name="T9" fmla="*/ 1890242311 h 22"/>
                <a:gd name="T10" fmla="*/ 2147483646 w 96"/>
                <a:gd name="T11" fmla="*/ 2147483646 h 22"/>
                <a:gd name="T12" fmla="*/ 2147483646 w 96"/>
                <a:gd name="T13" fmla="*/ 1890242311 h 22"/>
                <a:gd name="T14" fmla="*/ 0 w 96"/>
                <a:gd name="T15" fmla="*/ 2147483646 h 22"/>
                <a:gd name="T16" fmla="*/ 0 w 96"/>
                <a:gd name="T17" fmla="*/ 2147483646 h 22"/>
                <a:gd name="T18" fmla="*/ 574937930 w 96"/>
                <a:gd name="T19" fmla="*/ 2147483646 h 22"/>
                <a:gd name="T20" fmla="*/ 2147483646 w 96"/>
                <a:gd name="T21" fmla="*/ 2147483646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6" h="22">
                  <a:moveTo>
                    <a:pt x="79" y="8"/>
                  </a:moveTo>
                  <a:cubicBezTo>
                    <a:pt x="86" y="9"/>
                    <a:pt x="91" y="11"/>
                    <a:pt x="96" y="13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1" y="10"/>
                    <a:pt x="86" y="8"/>
                    <a:pt x="79" y="6"/>
                  </a:cubicBezTo>
                  <a:cubicBezTo>
                    <a:pt x="70" y="4"/>
                    <a:pt x="60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31" y="4"/>
                    <a:pt x="15" y="10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4" y="4"/>
                    <a:pt x="50" y="0"/>
                    <a:pt x="79" y="8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62" name="MH_Other_240"/>
            <p:cNvSpPr/>
            <p:nvPr>
              <p:custDataLst>
                <p:tags r:id="rId258"/>
              </p:custDataLst>
            </p:nvPr>
          </p:nvSpPr>
          <p:spPr bwMode="auto">
            <a:xfrm>
              <a:off x="4062343" y="2131106"/>
              <a:ext cx="0" cy="0"/>
            </a:xfrm>
            <a:custGeom>
              <a:avLst/>
              <a:gdLst>
                <a:gd name="T0" fmla="*/ 1067 w 1"/>
                <a:gd name="T1" fmla="*/ 0 w 1"/>
                <a:gd name="T2" fmla="*/ 0 w 1"/>
                <a:gd name="T3" fmla="*/ 1067 w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63" name="MH_Other_241"/>
            <p:cNvSpPr/>
            <p:nvPr>
              <p:custDataLst>
                <p:tags r:id="rId259"/>
              </p:custDataLst>
            </p:nvPr>
          </p:nvSpPr>
          <p:spPr bwMode="auto">
            <a:xfrm>
              <a:off x="4101940" y="2102417"/>
              <a:ext cx="31981" cy="13589"/>
            </a:xfrm>
            <a:custGeom>
              <a:avLst/>
              <a:gdLst>
                <a:gd name="T0" fmla="*/ 2147483646 w 41"/>
                <a:gd name="T1" fmla="*/ 773943811 h 15"/>
                <a:gd name="T2" fmla="*/ 2147483646 w 41"/>
                <a:gd name="T3" fmla="*/ 0 h 15"/>
                <a:gd name="T4" fmla="*/ 2147483646 w 41"/>
                <a:gd name="T5" fmla="*/ 0 h 15"/>
                <a:gd name="T6" fmla="*/ 0 w 41"/>
                <a:gd name="T7" fmla="*/ 2147483646 h 15"/>
                <a:gd name="T8" fmla="*/ 1112016617 w 41"/>
                <a:gd name="T9" fmla="*/ 2147483646 h 15"/>
                <a:gd name="T10" fmla="*/ 2147483646 w 41"/>
                <a:gd name="T11" fmla="*/ 773943811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5">
                  <a:moveTo>
                    <a:pt x="41" y="1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6" y="1"/>
                    <a:pt x="13" y="6"/>
                    <a:pt x="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5" y="7"/>
                    <a:pt x="27" y="2"/>
                    <a:pt x="41" y="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64" name="MH_Other_242"/>
            <p:cNvSpPr/>
            <p:nvPr>
              <p:custDataLst>
                <p:tags r:id="rId260"/>
              </p:custDataLst>
            </p:nvPr>
          </p:nvSpPr>
          <p:spPr bwMode="auto">
            <a:xfrm>
              <a:off x="4101940" y="2116006"/>
              <a:ext cx="1523" cy="0"/>
            </a:xfrm>
            <a:custGeom>
              <a:avLst/>
              <a:gdLst>
                <a:gd name="T0" fmla="*/ 71627975 w 5"/>
                <a:gd name="T1" fmla="*/ 178 h 2"/>
                <a:gd name="T2" fmla="*/ 179120564 w 5"/>
                <a:gd name="T3" fmla="*/ 0 h 2"/>
                <a:gd name="T4" fmla="*/ 0 w 5"/>
                <a:gd name="T5" fmla="*/ 0 h 2"/>
                <a:gd name="T6" fmla="*/ 71627975 w 5"/>
                <a:gd name="T7" fmla="*/ 178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2">
                  <a:moveTo>
                    <a:pt x="2" y="2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65" name="MH_Other_243"/>
            <p:cNvSpPr/>
            <p:nvPr>
              <p:custDataLst>
                <p:tags r:id="rId261"/>
              </p:custDataLst>
            </p:nvPr>
          </p:nvSpPr>
          <p:spPr bwMode="auto">
            <a:xfrm>
              <a:off x="3940508" y="2253404"/>
              <a:ext cx="19798" cy="16609"/>
            </a:xfrm>
            <a:custGeom>
              <a:avLst/>
              <a:gdLst>
                <a:gd name="T0" fmla="*/ 0 w 25"/>
                <a:gd name="T1" fmla="*/ 2147483646 h 22"/>
                <a:gd name="T2" fmla="*/ 571709287 w 25"/>
                <a:gd name="T3" fmla="*/ 2147483646 h 22"/>
                <a:gd name="T4" fmla="*/ 571709287 w 25"/>
                <a:gd name="T5" fmla="*/ 2147483646 h 22"/>
                <a:gd name="T6" fmla="*/ 571709287 w 25"/>
                <a:gd name="T7" fmla="*/ 2147483646 h 22"/>
                <a:gd name="T8" fmla="*/ 2147483646 w 25"/>
                <a:gd name="T9" fmla="*/ 2147483646 h 22"/>
                <a:gd name="T10" fmla="*/ 2147483646 w 25"/>
                <a:gd name="T11" fmla="*/ 0 h 22"/>
                <a:gd name="T12" fmla="*/ 2147483646 w 25"/>
                <a:gd name="T13" fmla="*/ 529263048 h 22"/>
                <a:gd name="T14" fmla="*/ 2147483646 w 25"/>
                <a:gd name="T15" fmla="*/ 529263048 h 22"/>
                <a:gd name="T16" fmla="*/ 0 w 25"/>
                <a:gd name="T17" fmla="*/ 2147483646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22">
                  <a:moveTo>
                    <a:pt x="0" y="21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3" y="21"/>
                    <a:pt x="5" y="20"/>
                    <a:pt x="6" y="19"/>
                  </a:cubicBezTo>
                  <a:cubicBezTo>
                    <a:pt x="13" y="14"/>
                    <a:pt x="20" y="7"/>
                    <a:pt x="25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6" y="10"/>
                    <a:pt x="9" y="16"/>
                    <a:pt x="0" y="2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66" name="MH_Other_244"/>
            <p:cNvSpPr/>
            <p:nvPr>
              <p:custDataLst>
                <p:tags r:id="rId262"/>
              </p:custDataLst>
            </p:nvPr>
          </p:nvSpPr>
          <p:spPr bwMode="auto">
            <a:xfrm>
              <a:off x="3929847" y="2232266"/>
              <a:ext cx="63963" cy="25668"/>
            </a:xfrm>
            <a:custGeom>
              <a:avLst/>
              <a:gdLst>
                <a:gd name="T0" fmla="*/ 2147483646 w 78"/>
                <a:gd name="T1" fmla="*/ 2147483646 h 32"/>
                <a:gd name="T2" fmla="*/ 0 w 78"/>
                <a:gd name="T3" fmla="*/ 2147483646 h 32"/>
                <a:gd name="T4" fmla="*/ 615976988 w 78"/>
                <a:gd name="T5" fmla="*/ 2147483646 h 32"/>
                <a:gd name="T6" fmla="*/ 2147483646 w 78"/>
                <a:gd name="T7" fmla="*/ 2147483646 h 32"/>
                <a:gd name="T8" fmla="*/ 2147483646 w 78"/>
                <a:gd name="T9" fmla="*/ 2147483646 h 32"/>
                <a:gd name="T10" fmla="*/ 2147483646 w 78"/>
                <a:gd name="T11" fmla="*/ 2147483646 h 32"/>
                <a:gd name="T12" fmla="*/ 2147483646 w 78"/>
                <a:gd name="T13" fmla="*/ 2147483646 h 32"/>
                <a:gd name="T14" fmla="*/ 2147483646 w 78"/>
                <a:gd name="T15" fmla="*/ 2147483646 h 32"/>
                <a:gd name="T16" fmla="*/ 2147483646 w 78"/>
                <a:gd name="T17" fmla="*/ 0 h 32"/>
                <a:gd name="T18" fmla="*/ 2147483646 w 78"/>
                <a:gd name="T19" fmla="*/ 0 h 32"/>
                <a:gd name="T20" fmla="*/ 2147483646 w 78"/>
                <a:gd name="T21" fmla="*/ 0 h 32"/>
                <a:gd name="T22" fmla="*/ 2147483646 w 78"/>
                <a:gd name="T23" fmla="*/ 2147483646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8" h="32">
                  <a:moveTo>
                    <a:pt x="9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8" y="31"/>
                    <a:pt x="27" y="30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44" y="25"/>
                    <a:pt x="52" y="21"/>
                    <a:pt x="59" y="16"/>
                  </a:cubicBezTo>
                  <a:cubicBezTo>
                    <a:pt x="66" y="12"/>
                    <a:pt x="73" y="6"/>
                    <a:pt x="78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6" y="0"/>
                  </a:cubicBezTo>
                  <a:cubicBezTo>
                    <a:pt x="58" y="20"/>
                    <a:pt x="38" y="29"/>
                    <a:pt x="9" y="3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67" name="MH_Other_245"/>
            <p:cNvSpPr/>
            <p:nvPr>
              <p:custDataLst>
                <p:tags r:id="rId263"/>
              </p:custDataLst>
            </p:nvPr>
          </p:nvSpPr>
          <p:spPr bwMode="auto">
            <a:xfrm>
              <a:off x="3958783" y="2253404"/>
              <a:ext cx="0" cy="0"/>
            </a:xfrm>
            <a:custGeom>
              <a:avLst/>
              <a:gdLst>
                <a:gd name="T0" fmla="*/ 0 w 1"/>
                <a:gd name="T1" fmla="*/ 1067 w 1"/>
                <a:gd name="T2" fmla="*/ 0 w 1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68" name="MH_Other_246"/>
            <p:cNvSpPr/>
            <p:nvPr>
              <p:custDataLst>
                <p:tags r:id="rId264"/>
              </p:custDataLst>
            </p:nvPr>
          </p:nvSpPr>
          <p:spPr bwMode="auto">
            <a:xfrm>
              <a:off x="3913095" y="2212639"/>
              <a:ext cx="114219" cy="21138"/>
            </a:xfrm>
            <a:custGeom>
              <a:avLst/>
              <a:gdLst>
                <a:gd name="T0" fmla="*/ 2147483646 w 143"/>
                <a:gd name="T1" fmla="*/ 2147483646 h 27"/>
                <a:gd name="T2" fmla="*/ 2147483646 w 143"/>
                <a:gd name="T3" fmla="*/ 2147483646 h 27"/>
                <a:gd name="T4" fmla="*/ 0 w 143"/>
                <a:gd name="T5" fmla="*/ 2147483646 h 27"/>
                <a:gd name="T6" fmla="*/ 584388767 w 143"/>
                <a:gd name="T7" fmla="*/ 2147483646 h 27"/>
                <a:gd name="T8" fmla="*/ 2147483646 w 143"/>
                <a:gd name="T9" fmla="*/ 2147483646 h 27"/>
                <a:gd name="T10" fmla="*/ 2147483646 w 143"/>
                <a:gd name="T11" fmla="*/ 2147483646 h 27"/>
                <a:gd name="T12" fmla="*/ 2147483646 w 143"/>
                <a:gd name="T13" fmla="*/ 2147483646 h 27"/>
                <a:gd name="T14" fmla="*/ 2147483646 w 143"/>
                <a:gd name="T15" fmla="*/ 2147483646 h 27"/>
                <a:gd name="T16" fmla="*/ 2147483646 w 143"/>
                <a:gd name="T17" fmla="*/ 2147483646 h 27"/>
                <a:gd name="T18" fmla="*/ 2147483646 w 143"/>
                <a:gd name="T19" fmla="*/ 2147483646 h 27"/>
                <a:gd name="T20" fmla="*/ 2147483646 w 143"/>
                <a:gd name="T21" fmla="*/ 0 h 27"/>
                <a:gd name="T22" fmla="*/ 2147483646 w 143"/>
                <a:gd name="T23" fmla="*/ 0 h 27"/>
                <a:gd name="T24" fmla="*/ 2147483646 w 143"/>
                <a:gd name="T25" fmla="*/ 2147483646 h 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3" h="27">
                  <a:moveTo>
                    <a:pt x="73" y="25"/>
                  </a:moveTo>
                  <a:cubicBezTo>
                    <a:pt x="42" y="25"/>
                    <a:pt x="28" y="25"/>
                    <a:pt x="28" y="25"/>
                  </a:cubicBezTo>
                  <a:cubicBezTo>
                    <a:pt x="28" y="25"/>
                    <a:pt x="20" y="25"/>
                    <a:pt x="0" y="2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0" y="26"/>
                    <a:pt x="28" y="26"/>
                    <a:pt x="28" y="26"/>
                  </a:cubicBezTo>
                  <a:cubicBezTo>
                    <a:pt x="28" y="26"/>
                    <a:pt x="42" y="26"/>
                    <a:pt x="73" y="26"/>
                  </a:cubicBezTo>
                  <a:cubicBezTo>
                    <a:pt x="82" y="26"/>
                    <a:pt x="90" y="26"/>
                    <a:pt x="98" y="24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108" y="22"/>
                    <a:pt x="116" y="19"/>
                    <a:pt x="124" y="15"/>
                  </a:cubicBezTo>
                  <a:cubicBezTo>
                    <a:pt x="131" y="11"/>
                    <a:pt x="137" y="6"/>
                    <a:pt x="143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22" y="18"/>
                    <a:pt x="101" y="25"/>
                    <a:pt x="73" y="25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69" name="MH_Other_247"/>
            <p:cNvSpPr/>
            <p:nvPr>
              <p:custDataLst>
                <p:tags r:id="rId265"/>
              </p:custDataLst>
            </p:nvPr>
          </p:nvSpPr>
          <p:spPr bwMode="auto">
            <a:xfrm>
              <a:off x="3990764" y="2230757"/>
              <a:ext cx="1523" cy="1509"/>
            </a:xfrm>
            <a:custGeom>
              <a:avLst/>
              <a:gdLst>
                <a:gd name="T0" fmla="*/ 0 w 1"/>
                <a:gd name="T1" fmla="*/ 1790702559 h 1"/>
                <a:gd name="T2" fmla="*/ 2147483646 w 1"/>
                <a:gd name="T3" fmla="*/ 1790702559 h 1"/>
                <a:gd name="T4" fmla="*/ 2147483646 w 1"/>
                <a:gd name="T5" fmla="*/ 0 h 1"/>
                <a:gd name="T6" fmla="*/ 0 w 1"/>
                <a:gd name="T7" fmla="*/ 1790702559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70" name="MH_Other_248"/>
            <p:cNvSpPr/>
            <p:nvPr>
              <p:custDataLst>
                <p:tags r:id="rId266"/>
              </p:custDataLst>
            </p:nvPr>
          </p:nvSpPr>
          <p:spPr bwMode="auto">
            <a:xfrm>
              <a:off x="3900911" y="2194520"/>
              <a:ext cx="162954" cy="24158"/>
            </a:xfrm>
            <a:custGeom>
              <a:avLst/>
              <a:gdLst>
                <a:gd name="T0" fmla="*/ 2147483646 w 201"/>
                <a:gd name="T1" fmla="*/ 2147483646 h 30"/>
                <a:gd name="T2" fmla="*/ 2147483646 w 201"/>
                <a:gd name="T3" fmla="*/ 2147483646 h 30"/>
                <a:gd name="T4" fmla="*/ 2147483646 w 201"/>
                <a:gd name="T5" fmla="*/ 2147483646 h 30"/>
                <a:gd name="T6" fmla="*/ 2147483646 w 201"/>
                <a:gd name="T7" fmla="*/ 2147483646 h 30"/>
                <a:gd name="T8" fmla="*/ 2147483646 w 201"/>
                <a:gd name="T9" fmla="*/ 2147483646 h 30"/>
                <a:gd name="T10" fmla="*/ 2147483646 w 201"/>
                <a:gd name="T11" fmla="*/ 2147483646 h 30"/>
                <a:gd name="T12" fmla="*/ 0 w 201"/>
                <a:gd name="T13" fmla="*/ 2147483646 h 30"/>
                <a:gd name="T14" fmla="*/ 0 w 201"/>
                <a:gd name="T15" fmla="*/ 2147483646 h 30"/>
                <a:gd name="T16" fmla="*/ 0 w 201"/>
                <a:gd name="T17" fmla="*/ 2147483646 h 30"/>
                <a:gd name="T18" fmla="*/ 2147483646 w 201"/>
                <a:gd name="T19" fmla="*/ 2147483646 h 30"/>
                <a:gd name="T20" fmla="*/ 2147483646 w 201"/>
                <a:gd name="T21" fmla="*/ 2147483646 h 30"/>
                <a:gd name="T22" fmla="*/ 2147483646 w 201"/>
                <a:gd name="T23" fmla="*/ 2147483646 h 30"/>
                <a:gd name="T24" fmla="*/ 2147483646 w 201"/>
                <a:gd name="T25" fmla="*/ 2147483646 h 30"/>
                <a:gd name="T26" fmla="*/ 2147483646 w 201"/>
                <a:gd name="T27" fmla="*/ 2147483646 h 30"/>
                <a:gd name="T28" fmla="*/ 2147483646 w 201"/>
                <a:gd name="T29" fmla="*/ 2147483646 h 30"/>
                <a:gd name="T30" fmla="*/ 2147483646 w 201"/>
                <a:gd name="T31" fmla="*/ 2147483646 h 30"/>
                <a:gd name="T32" fmla="*/ 2147483646 w 201"/>
                <a:gd name="T33" fmla="*/ 2147483646 h 30"/>
                <a:gd name="T34" fmla="*/ 2147483646 w 201"/>
                <a:gd name="T35" fmla="*/ 0 h 30"/>
                <a:gd name="T36" fmla="*/ 2147483646 w 201"/>
                <a:gd name="T37" fmla="*/ 0 h 30"/>
                <a:gd name="T38" fmla="*/ 2147483646 w 201"/>
                <a:gd name="T39" fmla="*/ 0 h 30"/>
                <a:gd name="T40" fmla="*/ 2147483646 w 201"/>
                <a:gd name="T41" fmla="*/ 2147483646 h 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01" h="30">
                  <a:moveTo>
                    <a:pt x="128" y="22"/>
                  </a:moveTo>
                  <a:cubicBezTo>
                    <a:pt x="98" y="20"/>
                    <a:pt x="84" y="19"/>
                    <a:pt x="84" y="19"/>
                  </a:cubicBezTo>
                  <a:cubicBezTo>
                    <a:pt x="84" y="19"/>
                    <a:pt x="71" y="18"/>
                    <a:pt x="39" y="19"/>
                  </a:cubicBezTo>
                  <a:cubicBezTo>
                    <a:pt x="29" y="19"/>
                    <a:pt x="20" y="21"/>
                    <a:pt x="12" y="24"/>
                  </a:cubicBezTo>
                  <a:cubicBezTo>
                    <a:pt x="12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7" y="25"/>
                    <a:pt x="3" y="27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2" y="24"/>
                    <a:pt x="24" y="21"/>
                    <a:pt x="39" y="20"/>
                  </a:cubicBezTo>
                  <a:cubicBezTo>
                    <a:pt x="71" y="19"/>
                    <a:pt x="84" y="20"/>
                    <a:pt x="84" y="20"/>
                  </a:cubicBezTo>
                  <a:cubicBezTo>
                    <a:pt x="84" y="20"/>
                    <a:pt x="98" y="21"/>
                    <a:pt x="128" y="23"/>
                  </a:cubicBezTo>
                  <a:cubicBezTo>
                    <a:pt x="138" y="24"/>
                    <a:pt x="147" y="23"/>
                    <a:pt x="155" y="22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65" y="20"/>
                    <a:pt x="173" y="18"/>
                    <a:pt x="180" y="14"/>
                  </a:cubicBezTo>
                  <a:cubicBezTo>
                    <a:pt x="187" y="11"/>
                    <a:pt x="195" y="5"/>
                    <a:pt x="201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79" y="17"/>
                    <a:pt x="157" y="24"/>
                    <a:pt x="128" y="22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71" name="MH_Other_249"/>
            <p:cNvSpPr/>
            <p:nvPr>
              <p:custDataLst>
                <p:tags r:id="rId267"/>
              </p:custDataLst>
            </p:nvPr>
          </p:nvSpPr>
          <p:spPr bwMode="auto">
            <a:xfrm>
              <a:off x="4025793" y="2212638"/>
              <a:ext cx="1523" cy="0"/>
            </a:xfrm>
            <a:custGeom>
              <a:avLst/>
              <a:gdLst>
                <a:gd name="T0" fmla="*/ 71627975 w 5"/>
                <a:gd name="T1" fmla="*/ 0 h 2"/>
                <a:gd name="T2" fmla="*/ 0 w 5"/>
                <a:gd name="T3" fmla="*/ 178 h 2"/>
                <a:gd name="T4" fmla="*/ 179120564 w 5"/>
                <a:gd name="T5" fmla="*/ 178 h 2"/>
                <a:gd name="T6" fmla="*/ 179120564 w 5"/>
                <a:gd name="T7" fmla="*/ 178 h 2"/>
                <a:gd name="T8" fmla="*/ 71627975 w 5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lnTo>
                    <a:pt x="0" y="2"/>
                  </a:lnTo>
                  <a:lnTo>
                    <a:pt x="5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72" name="MH_Other_250"/>
            <p:cNvSpPr/>
            <p:nvPr>
              <p:custDataLst>
                <p:tags r:id="rId268"/>
              </p:custDataLst>
            </p:nvPr>
          </p:nvSpPr>
          <p:spPr bwMode="auto">
            <a:xfrm>
              <a:off x="3910049" y="2179421"/>
              <a:ext cx="190367" cy="34727"/>
            </a:xfrm>
            <a:custGeom>
              <a:avLst/>
              <a:gdLst>
                <a:gd name="T0" fmla="*/ 2147483646 w 237"/>
                <a:gd name="T1" fmla="*/ 0 h 43"/>
                <a:gd name="T2" fmla="*/ 2147483646 w 237"/>
                <a:gd name="T3" fmla="*/ 0 h 43"/>
                <a:gd name="T4" fmla="*/ 2147483646 w 237"/>
                <a:gd name="T5" fmla="*/ 2147483646 h 43"/>
                <a:gd name="T6" fmla="*/ 2147483646 w 237"/>
                <a:gd name="T7" fmla="*/ 2147483646 h 43"/>
                <a:gd name="T8" fmla="*/ 2147483646 w 237"/>
                <a:gd name="T9" fmla="*/ 2147483646 h 43"/>
                <a:gd name="T10" fmla="*/ 0 w 237"/>
                <a:gd name="T11" fmla="*/ 2147483646 h 43"/>
                <a:gd name="T12" fmla="*/ 590283929 w 237"/>
                <a:gd name="T13" fmla="*/ 2147483646 h 43"/>
                <a:gd name="T14" fmla="*/ 1179866212 w 237"/>
                <a:gd name="T15" fmla="*/ 2147483646 h 43"/>
                <a:gd name="T16" fmla="*/ 2147483646 w 237"/>
                <a:gd name="T17" fmla="*/ 2147483646 h 43"/>
                <a:gd name="T18" fmla="*/ 2147483646 w 237"/>
                <a:gd name="T19" fmla="*/ 2147483646 h 43"/>
                <a:gd name="T20" fmla="*/ 2147483646 w 237"/>
                <a:gd name="T21" fmla="*/ 2147483646 h 43"/>
                <a:gd name="T22" fmla="*/ 2147483646 w 237"/>
                <a:gd name="T23" fmla="*/ 2147483646 h 43"/>
                <a:gd name="T24" fmla="*/ 2147483646 w 237"/>
                <a:gd name="T25" fmla="*/ 2147483646 h 43"/>
                <a:gd name="T26" fmla="*/ 2147483646 w 237"/>
                <a:gd name="T27" fmla="*/ 2147483646 h 43"/>
                <a:gd name="T28" fmla="*/ 2147483646 w 237"/>
                <a:gd name="T29" fmla="*/ 2147483646 h 43"/>
                <a:gd name="T30" fmla="*/ 2147483646 w 237"/>
                <a:gd name="T31" fmla="*/ 0 h 4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37" h="43">
                  <a:moveTo>
                    <a:pt x="237" y="0"/>
                  </a:moveTo>
                  <a:cubicBezTo>
                    <a:pt x="236" y="0"/>
                    <a:pt x="236" y="0"/>
                    <a:pt x="236" y="0"/>
                  </a:cubicBezTo>
                  <a:cubicBezTo>
                    <a:pt x="214" y="16"/>
                    <a:pt x="192" y="21"/>
                    <a:pt x="163" y="17"/>
                  </a:cubicBezTo>
                  <a:cubicBezTo>
                    <a:pt x="133" y="13"/>
                    <a:pt x="119" y="12"/>
                    <a:pt x="119" y="12"/>
                  </a:cubicBezTo>
                  <a:cubicBezTo>
                    <a:pt x="119" y="12"/>
                    <a:pt x="106" y="9"/>
                    <a:pt x="74" y="9"/>
                  </a:cubicBezTo>
                  <a:cubicBezTo>
                    <a:pt x="44" y="8"/>
                    <a:pt x="18" y="20"/>
                    <a:pt x="0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2" y="43"/>
                    <a:pt x="2" y="43"/>
                  </a:cubicBezTo>
                  <a:cubicBezTo>
                    <a:pt x="20" y="20"/>
                    <a:pt x="44" y="9"/>
                    <a:pt x="74" y="10"/>
                  </a:cubicBezTo>
                  <a:cubicBezTo>
                    <a:pt x="106" y="11"/>
                    <a:pt x="119" y="13"/>
                    <a:pt x="119" y="13"/>
                  </a:cubicBezTo>
                  <a:cubicBezTo>
                    <a:pt x="119" y="13"/>
                    <a:pt x="133" y="14"/>
                    <a:pt x="163" y="18"/>
                  </a:cubicBezTo>
                  <a:cubicBezTo>
                    <a:pt x="172" y="20"/>
                    <a:pt x="181" y="20"/>
                    <a:pt x="189" y="19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90" y="19"/>
                    <a:pt x="190" y="19"/>
                    <a:pt x="190" y="19"/>
                  </a:cubicBezTo>
                  <a:cubicBezTo>
                    <a:pt x="199" y="18"/>
                    <a:pt x="207" y="16"/>
                    <a:pt x="215" y="13"/>
                  </a:cubicBezTo>
                  <a:cubicBezTo>
                    <a:pt x="222" y="10"/>
                    <a:pt x="230" y="5"/>
                    <a:pt x="237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73" name="MH_Other_251"/>
            <p:cNvSpPr/>
            <p:nvPr>
              <p:custDataLst>
                <p:tags r:id="rId269"/>
              </p:custDataLst>
            </p:nvPr>
          </p:nvSpPr>
          <p:spPr bwMode="auto">
            <a:xfrm>
              <a:off x="3910049" y="2214148"/>
              <a:ext cx="1523" cy="0"/>
            </a:xfrm>
            <a:custGeom>
              <a:avLst/>
              <a:gdLst>
                <a:gd name="T0" fmla="*/ 2147483646 w 1"/>
                <a:gd name="T1" fmla="*/ 0 w 1"/>
                <a:gd name="T2" fmla="*/ 0 w 1"/>
                <a:gd name="T3" fmla="*/ 2147483646 w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74" name="MH_Other_252"/>
            <p:cNvSpPr/>
            <p:nvPr>
              <p:custDataLst>
                <p:tags r:id="rId270"/>
              </p:custDataLst>
            </p:nvPr>
          </p:nvSpPr>
          <p:spPr bwMode="auto">
            <a:xfrm>
              <a:off x="4062343" y="2194520"/>
              <a:ext cx="0" cy="0"/>
            </a:xfrm>
            <a:custGeom>
              <a:avLst/>
              <a:gdLst>
                <a:gd name="T0" fmla="*/ 0 w 1"/>
                <a:gd name="T1" fmla="*/ 1067 w 1"/>
                <a:gd name="T2" fmla="*/ 0 w 1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75" name="MH_Other_253"/>
            <p:cNvSpPr/>
            <p:nvPr>
              <p:custDataLst>
                <p:tags r:id="rId271"/>
              </p:custDataLst>
            </p:nvPr>
          </p:nvSpPr>
          <p:spPr bwMode="auto">
            <a:xfrm>
              <a:off x="4133921" y="2073730"/>
              <a:ext cx="260423" cy="92102"/>
            </a:xfrm>
            <a:custGeom>
              <a:avLst/>
              <a:gdLst>
                <a:gd name="T0" fmla="*/ 2147483646 w 322"/>
                <a:gd name="T1" fmla="*/ 2147483646 h 115"/>
                <a:gd name="T2" fmla="*/ 2147483646 w 322"/>
                <a:gd name="T3" fmla="*/ 2147483646 h 115"/>
                <a:gd name="T4" fmla="*/ 2147483646 w 322"/>
                <a:gd name="T5" fmla="*/ 2147483646 h 115"/>
                <a:gd name="T6" fmla="*/ 2147483646 w 322"/>
                <a:gd name="T7" fmla="*/ 2147483646 h 115"/>
                <a:gd name="T8" fmla="*/ 2147483646 w 322"/>
                <a:gd name="T9" fmla="*/ 2147483646 h 115"/>
                <a:gd name="T10" fmla="*/ 2147483646 w 322"/>
                <a:gd name="T11" fmla="*/ 2147483646 h 115"/>
                <a:gd name="T12" fmla="*/ 2147483646 w 322"/>
                <a:gd name="T13" fmla="*/ 2147483646 h 115"/>
                <a:gd name="T14" fmla="*/ 2147483646 w 322"/>
                <a:gd name="T15" fmla="*/ 2147483646 h 115"/>
                <a:gd name="T16" fmla="*/ 0 w 322"/>
                <a:gd name="T17" fmla="*/ 2147483646 h 115"/>
                <a:gd name="T18" fmla="*/ 0 w 322"/>
                <a:gd name="T19" fmla="*/ 2147483646 h 115"/>
                <a:gd name="T20" fmla="*/ 597730333 w 322"/>
                <a:gd name="T21" fmla="*/ 2147483646 h 115"/>
                <a:gd name="T22" fmla="*/ 2147483646 w 322"/>
                <a:gd name="T23" fmla="*/ 2147483646 h 115"/>
                <a:gd name="T24" fmla="*/ 2147483646 w 322"/>
                <a:gd name="T25" fmla="*/ 2147483646 h 115"/>
                <a:gd name="T26" fmla="*/ 2147483646 w 322"/>
                <a:gd name="T27" fmla="*/ 2147483646 h 115"/>
                <a:gd name="T28" fmla="*/ 2147483646 w 322"/>
                <a:gd name="T29" fmla="*/ 2147483646 h 115"/>
                <a:gd name="T30" fmla="*/ 2147483646 w 322"/>
                <a:gd name="T31" fmla="*/ 2147483646 h 115"/>
                <a:gd name="T32" fmla="*/ 2147483646 w 322"/>
                <a:gd name="T33" fmla="*/ 2147483646 h 115"/>
                <a:gd name="T34" fmla="*/ 2147483646 w 322"/>
                <a:gd name="T35" fmla="*/ 2147483646 h 115"/>
                <a:gd name="T36" fmla="*/ 2147483646 w 322"/>
                <a:gd name="T37" fmla="*/ 2147483646 h 115"/>
                <a:gd name="T38" fmla="*/ 2147483646 w 322"/>
                <a:gd name="T39" fmla="*/ 2147483646 h 115"/>
                <a:gd name="T40" fmla="*/ 2147483646 w 322"/>
                <a:gd name="T41" fmla="*/ 2147483646 h 115"/>
                <a:gd name="T42" fmla="*/ 2147483646 w 322"/>
                <a:gd name="T43" fmla="*/ 2147483646 h 115"/>
                <a:gd name="T44" fmla="*/ 2147483646 w 322"/>
                <a:gd name="T45" fmla="*/ 2147483646 h 115"/>
                <a:gd name="T46" fmla="*/ 2147483646 w 322"/>
                <a:gd name="T47" fmla="*/ 2147483646 h 115"/>
                <a:gd name="T48" fmla="*/ 2147483646 w 322"/>
                <a:gd name="T49" fmla="*/ 2147483646 h 115"/>
                <a:gd name="T50" fmla="*/ 2147483646 w 322"/>
                <a:gd name="T51" fmla="*/ 2147483646 h 115"/>
                <a:gd name="T52" fmla="*/ 2147483646 w 322"/>
                <a:gd name="T53" fmla="*/ 2147483646 h 115"/>
                <a:gd name="T54" fmla="*/ 2147483646 w 322"/>
                <a:gd name="T55" fmla="*/ 2147483646 h 115"/>
                <a:gd name="T56" fmla="*/ 2147483646 w 322"/>
                <a:gd name="T57" fmla="*/ 2147483646 h 115"/>
                <a:gd name="T58" fmla="*/ 2147483646 w 322"/>
                <a:gd name="T59" fmla="*/ 2147483646 h 115"/>
                <a:gd name="T60" fmla="*/ 2147483646 w 322"/>
                <a:gd name="T61" fmla="*/ 2147483646 h 115"/>
                <a:gd name="T62" fmla="*/ 2147483646 w 322"/>
                <a:gd name="T63" fmla="*/ 2147483646 h 115"/>
                <a:gd name="T64" fmla="*/ 2147483646 w 322"/>
                <a:gd name="T65" fmla="*/ 2147483646 h 115"/>
                <a:gd name="T66" fmla="*/ 2147483646 w 322"/>
                <a:gd name="T67" fmla="*/ 2147483646 h 115"/>
                <a:gd name="T68" fmla="*/ 2147483646 w 322"/>
                <a:gd name="T69" fmla="*/ 2147483646 h 115"/>
                <a:gd name="T70" fmla="*/ 2147483646 w 322"/>
                <a:gd name="T71" fmla="*/ 2147483646 h 115"/>
                <a:gd name="T72" fmla="*/ 2147483646 w 322"/>
                <a:gd name="T73" fmla="*/ 2147483646 h 115"/>
                <a:gd name="T74" fmla="*/ 2147483646 w 322"/>
                <a:gd name="T75" fmla="*/ 2147483646 h 115"/>
                <a:gd name="T76" fmla="*/ 2147483646 w 322"/>
                <a:gd name="T77" fmla="*/ 2147483646 h 115"/>
                <a:gd name="T78" fmla="*/ 2147483646 w 322"/>
                <a:gd name="T79" fmla="*/ 2147483646 h 115"/>
                <a:gd name="T80" fmla="*/ 2147483646 w 322"/>
                <a:gd name="T81" fmla="*/ 2147483646 h 1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22" h="115">
                  <a:moveTo>
                    <a:pt x="278" y="6"/>
                  </a:moveTo>
                  <a:cubicBezTo>
                    <a:pt x="262" y="0"/>
                    <a:pt x="244" y="0"/>
                    <a:pt x="226" y="5"/>
                  </a:cubicBezTo>
                  <a:cubicBezTo>
                    <a:pt x="226" y="6"/>
                    <a:pt x="226" y="6"/>
                    <a:pt x="226" y="6"/>
                  </a:cubicBezTo>
                  <a:cubicBezTo>
                    <a:pt x="208" y="0"/>
                    <a:pt x="189" y="1"/>
                    <a:pt x="171" y="8"/>
                  </a:cubicBezTo>
                  <a:cubicBezTo>
                    <a:pt x="153" y="4"/>
                    <a:pt x="135" y="6"/>
                    <a:pt x="117" y="13"/>
                  </a:cubicBezTo>
                  <a:cubicBezTo>
                    <a:pt x="100" y="11"/>
                    <a:pt x="81" y="15"/>
                    <a:pt x="65" y="23"/>
                  </a:cubicBezTo>
                  <a:cubicBezTo>
                    <a:pt x="47" y="21"/>
                    <a:pt x="29" y="25"/>
                    <a:pt x="12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8" y="35"/>
                    <a:pt x="4" y="35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25" y="115"/>
                    <a:pt x="27" y="114"/>
                    <a:pt x="29" y="114"/>
                  </a:cubicBezTo>
                  <a:cubicBezTo>
                    <a:pt x="37" y="111"/>
                    <a:pt x="45" y="108"/>
                    <a:pt x="53" y="103"/>
                  </a:cubicBezTo>
                  <a:cubicBezTo>
                    <a:pt x="61" y="104"/>
                    <a:pt x="69" y="104"/>
                    <a:pt x="77" y="102"/>
                  </a:cubicBezTo>
                  <a:cubicBezTo>
                    <a:pt x="85" y="100"/>
                    <a:pt x="94" y="97"/>
                    <a:pt x="101" y="93"/>
                  </a:cubicBezTo>
                  <a:cubicBezTo>
                    <a:pt x="110" y="94"/>
                    <a:pt x="118" y="94"/>
                    <a:pt x="126" y="93"/>
                  </a:cubicBezTo>
                  <a:cubicBezTo>
                    <a:pt x="134" y="92"/>
                    <a:pt x="142" y="90"/>
                    <a:pt x="150" y="87"/>
                  </a:cubicBezTo>
                  <a:cubicBezTo>
                    <a:pt x="158" y="88"/>
                    <a:pt x="166" y="89"/>
                    <a:pt x="173" y="88"/>
                  </a:cubicBezTo>
                  <a:cubicBezTo>
                    <a:pt x="181" y="87"/>
                    <a:pt x="190" y="85"/>
                    <a:pt x="199" y="82"/>
                  </a:cubicBezTo>
                  <a:cubicBezTo>
                    <a:pt x="207" y="84"/>
                    <a:pt x="215" y="85"/>
                    <a:pt x="223" y="85"/>
                  </a:cubicBezTo>
                  <a:cubicBezTo>
                    <a:pt x="231" y="85"/>
                    <a:pt x="240" y="84"/>
                    <a:pt x="248" y="81"/>
                  </a:cubicBezTo>
                  <a:cubicBezTo>
                    <a:pt x="256" y="84"/>
                    <a:pt x="264" y="85"/>
                    <a:pt x="273" y="86"/>
                  </a:cubicBezTo>
                  <a:cubicBezTo>
                    <a:pt x="281" y="86"/>
                    <a:pt x="289" y="85"/>
                    <a:pt x="297" y="83"/>
                  </a:cubicBezTo>
                  <a:cubicBezTo>
                    <a:pt x="303" y="86"/>
                    <a:pt x="308" y="87"/>
                    <a:pt x="314" y="88"/>
                  </a:cubicBezTo>
                  <a:cubicBezTo>
                    <a:pt x="314" y="87"/>
                    <a:pt x="314" y="87"/>
                    <a:pt x="314" y="87"/>
                  </a:cubicBezTo>
                  <a:cubicBezTo>
                    <a:pt x="316" y="67"/>
                    <a:pt x="316" y="67"/>
                    <a:pt x="316" y="67"/>
                  </a:cubicBezTo>
                  <a:cubicBezTo>
                    <a:pt x="316" y="66"/>
                    <a:pt x="316" y="66"/>
                    <a:pt x="316" y="66"/>
                  </a:cubicBezTo>
                  <a:cubicBezTo>
                    <a:pt x="319" y="32"/>
                    <a:pt x="319" y="32"/>
                    <a:pt x="319" y="32"/>
                  </a:cubicBezTo>
                  <a:cubicBezTo>
                    <a:pt x="319" y="30"/>
                    <a:pt x="319" y="30"/>
                    <a:pt x="319" y="30"/>
                  </a:cubicBezTo>
                  <a:cubicBezTo>
                    <a:pt x="321" y="7"/>
                    <a:pt x="321" y="7"/>
                    <a:pt x="321" y="7"/>
                  </a:cubicBezTo>
                  <a:cubicBezTo>
                    <a:pt x="321" y="7"/>
                    <a:pt x="321" y="7"/>
                    <a:pt x="321" y="7"/>
                  </a:cubicBezTo>
                  <a:cubicBezTo>
                    <a:pt x="322" y="6"/>
                    <a:pt x="322" y="6"/>
                    <a:pt x="322" y="6"/>
                  </a:cubicBezTo>
                  <a:cubicBezTo>
                    <a:pt x="308" y="2"/>
                    <a:pt x="293" y="2"/>
                    <a:pt x="278" y="6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76" name="MH_Other_254"/>
            <p:cNvSpPr/>
            <p:nvPr>
              <p:custDataLst>
                <p:tags r:id="rId272"/>
              </p:custDataLst>
            </p:nvPr>
          </p:nvSpPr>
          <p:spPr bwMode="auto">
            <a:xfrm>
              <a:off x="4185702" y="2082790"/>
              <a:ext cx="187322" cy="61904"/>
            </a:xfrm>
            <a:custGeom>
              <a:avLst/>
              <a:gdLst>
                <a:gd name="T0" fmla="*/ 2147483646 w 232"/>
                <a:gd name="T1" fmla="*/ 2147483646 h 78"/>
                <a:gd name="T2" fmla="*/ 2147483646 w 232"/>
                <a:gd name="T3" fmla="*/ 2147483646 h 78"/>
                <a:gd name="T4" fmla="*/ 2147483646 w 232"/>
                <a:gd name="T5" fmla="*/ 2147483646 h 78"/>
                <a:gd name="T6" fmla="*/ 2147483646 w 232"/>
                <a:gd name="T7" fmla="*/ 2147483646 h 78"/>
                <a:gd name="T8" fmla="*/ 2147483646 w 232"/>
                <a:gd name="T9" fmla="*/ 2147483646 h 78"/>
                <a:gd name="T10" fmla="*/ 2147483646 w 232"/>
                <a:gd name="T11" fmla="*/ 2147483646 h 78"/>
                <a:gd name="T12" fmla="*/ 2147483646 w 232"/>
                <a:gd name="T13" fmla="*/ 2147483646 h 78"/>
                <a:gd name="T14" fmla="*/ 2147483646 w 232"/>
                <a:gd name="T15" fmla="*/ 2147483646 h 78"/>
                <a:gd name="T16" fmla="*/ 2147483646 w 232"/>
                <a:gd name="T17" fmla="*/ 2147483646 h 78"/>
                <a:gd name="T18" fmla="*/ 2147483646 w 232"/>
                <a:gd name="T19" fmla="*/ 2147483646 h 78"/>
                <a:gd name="T20" fmla="*/ 2147483646 w 232"/>
                <a:gd name="T21" fmla="*/ 2147483646 h 78"/>
                <a:gd name="T22" fmla="*/ 2147483646 w 232"/>
                <a:gd name="T23" fmla="*/ 1751902553 h 78"/>
                <a:gd name="T24" fmla="*/ 2147483646 w 232"/>
                <a:gd name="T25" fmla="*/ 1751902553 h 78"/>
                <a:gd name="T26" fmla="*/ 0 w 232"/>
                <a:gd name="T27" fmla="*/ 2147483646 h 78"/>
                <a:gd name="T28" fmla="*/ 595744046 w 232"/>
                <a:gd name="T29" fmla="*/ 2147483646 h 78"/>
                <a:gd name="T30" fmla="*/ 2147483646 w 232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32" h="78">
                  <a:moveTo>
                    <a:pt x="81" y="14"/>
                  </a:moveTo>
                  <a:cubicBezTo>
                    <a:pt x="109" y="28"/>
                    <a:pt x="120" y="35"/>
                    <a:pt x="121" y="35"/>
                  </a:cubicBezTo>
                  <a:cubicBezTo>
                    <a:pt x="121" y="36"/>
                    <a:pt x="132" y="42"/>
                    <a:pt x="158" y="59"/>
                  </a:cubicBezTo>
                  <a:cubicBezTo>
                    <a:pt x="175" y="69"/>
                    <a:pt x="191" y="75"/>
                    <a:pt x="208" y="76"/>
                  </a:cubicBezTo>
                  <a:cubicBezTo>
                    <a:pt x="216" y="76"/>
                    <a:pt x="224" y="75"/>
                    <a:pt x="232" y="73"/>
                  </a:cubicBezTo>
                  <a:cubicBezTo>
                    <a:pt x="230" y="72"/>
                    <a:pt x="230" y="72"/>
                    <a:pt x="230" y="72"/>
                  </a:cubicBezTo>
                  <a:cubicBezTo>
                    <a:pt x="205" y="78"/>
                    <a:pt x="183" y="73"/>
                    <a:pt x="159" y="58"/>
                  </a:cubicBezTo>
                  <a:cubicBezTo>
                    <a:pt x="133" y="41"/>
                    <a:pt x="121" y="34"/>
                    <a:pt x="121" y="34"/>
                  </a:cubicBezTo>
                  <a:cubicBezTo>
                    <a:pt x="121" y="34"/>
                    <a:pt x="110" y="27"/>
                    <a:pt x="81" y="13"/>
                  </a:cubicBezTo>
                  <a:cubicBezTo>
                    <a:pt x="73" y="8"/>
                    <a:pt x="64" y="5"/>
                    <a:pt x="55" y="4"/>
                  </a:cubicBezTo>
                  <a:cubicBezTo>
                    <a:pt x="54" y="4"/>
                    <a:pt x="53" y="4"/>
                    <a:pt x="53" y="5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35" y="1"/>
                    <a:pt x="16" y="5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7" y="0"/>
                    <a:pt x="53" y="0"/>
                    <a:pt x="81" y="14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77" name="MH_Other_255"/>
            <p:cNvSpPr/>
            <p:nvPr>
              <p:custDataLst>
                <p:tags r:id="rId273"/>
              </p:custDataLst>
            </p:nvPr>
          </p:nvSpPr>
          <p:spPr bwMode="auto">
            <a:xfrm>
              <a:off x="4228343" y="2076750"/>
              <a:ext cx="158386" cy="67944"/>
            </a:xfrm>
            <a:custGeom>
              <a:avLst/>
              <a:gdLst>
                <a:gd name="T0" fmla="*/ 2147483646 w 197"/>
                <a:gd name="T1" fmla="*/ 2147483646 h 85"/>
                <a:gd name="T2" fmla="*/ 2147483646 w 197"/>
                <a:gd name="T3" fmla="*/ 2147483646 h 85"/>
                <a:gd name="T4" fmla="*/ 2147483646 w 197"/>
                <a:gd name="T5" fmla="*/ 2147483646 h 85"/>
                <a:gd name="T6" fmla="*/ 2147483646 w 197"/>
                <a:gd name="T7" fmla="*/ 2147483646 h 85"/>
                <a:gd name="T8" fmla="*/ 2147483646 w 197"/>
                <a:gd name="T9" fmla="*/ 2147483646 h 85"/>
                <a:gd name="T10" fmla="*/ 2147483646 w 197"/>
                <a:gd name="T11" fmla="*/ 2147483646 h 85"/>
                <a:gd name="T12" fmla="*/ 2147483646 w 197"/>
                <a:gd name="T13" fmla="*/ 2147483646 h 85"/>
                <a:gd name="T14" fmla="*/ 2147483646 w 197"/>
                <a:gd name="T15" fmla="*/ 2147483646 h 85"/>
                <a:gd name="T16" fmla="*/ 0 w 197"/>
                <a:gd name="T17" fmla="*/ 2147483646 h 85"/>
                <a:gd name="T18" fmla="*/ 1772061880 w 197"/>
                <a:gd name="T19" fmla="*/ 2147483646 h 85"/>
                <a:gd name="T20" fmla="*/ 2147483646 w 197"/>
                <a:gd name="T21" fmla="*/ 2147483646 h 85"/>
                <a:gd name="T22" fmla="*/ 2147483646 w 197"/>
                <a:gd name="T23" fmla="*/ 2147483646 h 85"/>
                <a:gd name="T24" fmla="*/ 2147483646 w 197"/>
                <a:gd name="T25" fmla="*/ 2147483646 h 85"/>
                <a:gd name="T26" fmla="*/ 2147483646 w 197"/>
                <a:gd name="T27" fmla="*/ 2147483646 h 85"/>
                <a:gd name="T28" fmla="*/ 2147483646 w 197"/>
                <a:gd name="T29" fmla="*/ 2147483646 h 85"/>
                <a:gd name="T30" fmla="*/ 2147483646 w 197"/>
                <a:gd name="T31" fmla="*/ 2147483646 h 85"/>
                <a:gd name="T32" fmla="*/ 2147483646 w 197"/>
                <a:gd name="T33" fmla="*/ 2147483646 h 85"/>
                <a:gd name="T34" fmla="*/ 2147483646 w 197"/>
                <a:gd name="T35" fmla="*/ 2147483646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97" h="85">
                  <a:moveTo>
                    <a:pt x="197" y="85"/>
                  </a:moveTo>
                  <a:cubicBezTo>
                    <a:pt x="197" y="84"/>
                    <a:pt x="197" y="84"/>
                    <a:pt x="197" y="84"/>
                  </a:cubicBezTo>
                  <a:cubicBezTo>
                    <a:pt x="183" y="81"/>
                    <a:pt x="170" y="75"/>
                    <a:pt x="156" y="65"/>
                  </a:cubicBezTo>
                  <a:cubicBezTo>
                    <a:pt x="131" y="47"/>
                    <a:pt x="120" y="40"/>
                    <a:pt x="120" y="40"/>
                  </a:cubicBezTo>
                  <a:cubicBezTo>
                    <a:pt x="119" y="40"/>
                    <a:pt x="109" y="31"/>
                    <a:pt x="81" y="16"/>
                  </a:cubicBezTo>
                  <a:cubicBezTo>
                    <a:pt x="73" y="11"/>
                    <a:pt x="64" y="7"/>
                    <a:pt x="56" y="5"/>
                  </a:cubicBezTo>
                  <a:cubicBezTo>
                    <a:pt x="55" y="5"/>
                    <a:pt x="55" y="6"/>
                    <a:pt x="55" y="6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36" y="1"/>
                    <a:pt x="18" y="3"/>
                    <a:pt x="0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9" y="0"/>
                    <a:pt x="55" y="2"/>
                    <a:pt x="80" y="17"/>
                  </a:cubicBezTo>
                  <a:cubicBezTo>
                    <a:pt x="108" y="32"/>
                    <a:pt x="119" y="41"/>
                    <a:pt x="119" y="41"/>
                  </a:cubicBezTo>
                  <a:cubicBezTo>
                    <a:pt x="119" y="41"/>
                    <a:pt x="130" y="48"/>
                    <a:pt x="155" y="66"/>
                  </a:cubicBezTo>
                  <a:cubicBezTo>
                    <a:pt x="163" y="72"/>
                    <a:pt x="170" y="76"/>
                    <a:pt x="178" y="79"/>
                  </a:cubicBezTo>
                  <a:cubicBezTo>
                    <a:pt x="180" y="79"/>
                    <a:pt x="180" y="79"/>
                    <a:pt x="180" y="79"/>
                  </a:cubicBezTo>
                  <a:cubicBezTo>
                    <a:pt x="180" y="80"/>
                    <a:pt x="180" y="80"/>
                    <a:pt x="180" y="80"/>
                  </a:cubicBezTo>
                  <a:cubicBezTo>
                    <a:pt x="180" y="80"/>
                    <a:pt x="180" y="80"/>
                    <a:pt x="180" y="80"/>
                  </a:cubicBezTo>
                  <a:cubicBezTo>
                    <a:pt x="186" y="83"/>
                    <a:pt x="191" y="84"/>
                    <a:pt x="197" y="85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78" name="MH_Other_256"/>
            <p:cNvSpPr/>
            <p:nvPr>
              <p:custDataLst>
                <p:tags r:id="rId274"/>
              </p:custDataLst>
            </p:nvPr>
          </p:nvSpPr>
          <p:spPr bwMode="auto">
            <a:xfrm>
              <a:off x="4371499" y="2140165"/>
              <a:ext cx="1523" cy="1509"/>
            </a:xfrm>
            <a:custGeom>
              <a:avLst/>
              <a:gdLst>
                <a:gd name="T0" fmla="*/ 179346497 w 5"/>
                <a:gd name="T1" fmla="*/ 0 h 3"/>
                <a:gd name="T2" fmla="*/ 0 w 5"/>
                <a:gd name="T3" fmla="*/ 0 h 3"/>
                <a:gd name="T4" fmla="*/ 179346497 w 5"/>
                <a:gd name="T5" fmla="*/ 298590347 h 3"/>
                <a:gd name="T6" fmla="*/ 179346497 w 5"/>
                <a:gd name="T7" fmla="*/ 298590347 h 3"/>
                <a:gd name="T8" fmla="*/ 179346497 w 5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79" name="MH_Other_257"/>
            <p:cNvSpPr/>
            <p:nvPr>
              <p:custDataLst>
                <p:tags r:id="rId275"/>
              </p:custDataLst>
            </p:nvPr>
          </p:nvSpPr>
          <p:spPr bwMode="auto">
            <a:xfrm>
              <a:off x="4228343" y="2084299"/>
              <a:ext cx="1523" cy="3019"/>
            </a:xfrm>
            <a:custGeom>
              <a:avLst/>
              <a:gdLst>
                <a:gd name="T0" fmla="*/ 232561012 w 3"/>
                <a:gd name="T1" fmla="*/ 2147483646 h 2"/>
                <a:gd name="T2" fmla="*/ 697402489 w 3"/>
                <a:gd name="T3" fmla="*/ 2147483646 h 2"/>
                <a:gd name="T4" fmla="*/ 0 w 3"/>
                <a:gd name="T5" fmla="*/ 0 h 2"/>
                <a:gd name="T6" fmla="*/ 0 w 3"/>
                <a:gd name="T7" fmla="*/ 0 h 2"/>
                <a:gd name="T8" fmla="*/ 232561012 w 3"/>
                <a:gd name="T9" fmla="*/ 2147483646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80" name="MH_Other_258"/>
            <p:cNvSpPr/>
            <p:nvPr>
              <p:custDataLst>
                <p:tags r:id="rId276"/>
              </p:custDataLst>
            </p:nvPr>
          </p:nvSpPr>
          <p:spPr bwMode="auto">
            <a:xfrm>
              <a:off x="4270985" y="2073730"/>
              <a:ext cx="117267" cy="54356"/>
            </a:xfrm>
            <a:custGeom>
              <a:avLst/>
              <a:gdLst>
                <a:gd name="T0" fmla="*/ 2147483646 w 146"/>
                <a:gd name="T1" fmla="*/ 2147483646 h 68"/>
                <a:gd name="T2" fmla="*/ 2147483646 w 146"/>
                <a:gd name="T3" fmla="*/ 2147483646 h 68"/>
                <a:gd name="T4" fmla="*/ 2147483646 w 146"/>
                <a:gd name="T5" fmla="*/ 2147483646 h 68"/>
                <a:gd name="T6" fmla="*/ 2147483646 w 146"/>
                <a:gd name="T7" fmla="*/ 2147483646 h 68"/>
                <a:gd name="T8" fmla="*/ 2147483646 w 146"/>
                <a:gd name="T9" fmla="*/ 2147483646 h 68"/>
                <a:gd name="T10" fmla="*/ 2147483646 w 146"/>
                <a:gd name="T11" fmla="*/ 2147483646 h 68"/>
                <a:gd name="T12" fmla="*/ 2147483646 w 146"/>
                <a:gd name="T13" fmla="*/ 2147483646 h 68"/>
                <a:gd name="T14" fmla="*/ 2147483646 w 146"/>
                <a:gd name="T15" fmla="*/ 2147483646 h 68"/>
                <a:gd name="T16" fmla="*/ 2147483646 w 146"/>
                <a:gd name="T17" fmla="*/ 2147483646 h 68"/>
                <a:gd name="T18" fmla="*/ 0 w 146"/>
                <a:gd name="T19" fmla="*/ 2147483646 h 68"/>
                <a:gd name="T20" fmla="*/ 1177649264 w 146"/>
                <a:gd name="T21" fmla="*/ 2147483646 h 68"/>
                <a:gd name="T22" fmla="*/ 1766473897 w 146"/>
                <a:gd name="T23" fmla="*/ 2147483646 h 68"/>
                <a:gd name="T24" fmla="*/ 2147483646 w 146"/>
                <a:gd name="T25" fmla="*/ 2147483646 h 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6" h="68">
                  <a:moveTo>
                    <a:pt x="81" y="20"/>
                  </a:moveTo>
                  <a:cubicBezTo>
                    <a:pt x="108" y="37"/>
                    <a:pt x="118" y="46"/>
                    <a:pt x="118" y="46"/>
                  </a:cubicBezTo>
                  <a:cubicBezTo>
                    <a:pt x="146" y="68"/>
                    <a:pt x="146" y="68"/>
                    <a:pt x="146" y="68"/>
                  </a:cubicBezTo>
                  <a:cubicBezTo>
                    <a:pt x="146" y="67"/>
                    <a:pt x="146" y="67"/>
                    <a:pt x="146" y="67"/>
                  </a:cubicBezTo>
                  <a:cubicBezTo>
                    <a:pt x="119" y="45"/>
                    <a:pt x="119" y="45"/>
                    <a:pt x="119" y="45"/>
                  </a:cubicBezTo>
                  <a:cubicBezTo>
                    <a:pt x="119" y="45"/>
                    <a:pt x="109" y="36"/>
                    <a:pt x="82" y="19"/>
                  </a:cubicBezTo>
                  <a:cubicBezTo>
                    <a:pt x="74" y="13"/>
                    <a:pt x="66" y="9"/>
                    <a:pt x="57" y="7"/>
                  </a:cubicBezTo>
                  <a:cubicBezTo>
                    <a:pt x="57" y="7"/>
                    <a:pt x="57" y="7"/>
                    <a:pt x="56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38" y="1"/>
                    <a:pt x="19" y="2"/>
                    <a:pt x="0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0" y="0"/>
                    <a:pt x="56" y="3"/>
                    <a:pt x="81" y="2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81" name="MH_Other_259"/>
            <p:cNvSpPr/>
            <p:nvPr>
              <p:custDataLst>
                <p:tags r:id="rId277"/>
              </p:custDataLst>
            </p:nvPr>
          </p:nvSpPr>
          <p:spPr bwMode="auto">
            <a:xfrm>
              <a:off x="4272508" y="2081279"/>
              <a:ext cx="0" cy="0"/>
            </a:xfrm>
            <a:custGeom>
              <a:avLst/>
              <a:gdLst>
                <a:gd name="T0" fmla="*/ 711 w 1"/>
                <a:gd name="T1" fmla="*/ 0 h 1"/>
                <a:gd name="T2" fmla="*/ 0 w 1"/>
                <a:gd name="T3" fmla="*/ 0 h 1"/>
                <a:gd name="T4" fmla="*/ 0 w 1"/>
                <a:gd name="T5" fmla="*/ 711 h 1"/>
                <a:gd name="T6" fmla="*/ 711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82" name="MH_Other_260"/>
            <p:cNvSpPr/>
            <p:nvPr>
              <p:custDataLst>
                <p:tags r:id="rId278"/>
              </p:custDataLst>
            </p:nvPr>
          </p:nvSpPr>
          <p:spPr bwMode="auto">
            <a:xfrm>
              <a:off x="4316673" y="2072220"/>
              <a:ext cx="74624" cy="27177"/>
            </a:xfrm>
            <a:custGeom>
              <a:avLst/>
              <a:gdLst>
                <a:gd name="T0" fmla="*/ 2147483646 w 93"/>
                <a:gd name="T1" fmla="*/ 2147483646 h 34"/>
                <a:gd name="T2" fmla="*/ 2147483646 w 93"/>
                <a:gd name="T3" fmla="*/ 2147483646 h 34"/>
                <a:gd name="T4" fmla="*/ 2147483646 w 93"/>
                <a:gd name="T5" fmla="*/ 2147483646 h 34"/>
                <a:gd name="T6" fmla="*/ 2147483646 w 93"/>
                <a:gd name="T7" fmla="*/ 2147483646 h 34"/>
                <a:gd name="T8" fmla="*/ 2147483646 w 93"/>
                <a:gd name="T9" fmla="*/ 2147483646 h 34"/>
                <a:gd name="T10" fmla="*/ 2147483646 w 93"/>
                <a:gd name="T11" fmla="*/ 2147483646 h 34"/>
                <a:gd name="T12" fmla="*/ 2147483646 w 93"/>
                <a:gd name="T13" fmla="*/ 2147483646 h 34"/>
                <a:gd name="T14" fmla="*/ 0 w 93"/>
                <a:gd name="T15" fmla="*/ 2147483646 h 34"/>
                <a:gd name="T16" fmla="*/ 0 w 93"/>
                <a:gd name="T17" fmla="*/ 2147483646 h 34"/>
                <a:gd name="T18" fmla="*/ 588376722 w 93"/>
                <a:gd name="T19" fmla="*/ 2147483646 h 34"/>
                <a:gd name="T20" fmla="*/ 2147483646 w 93"/>
                <a:gd name="T21" fmla="*/ 2147483646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3" h="34">
                  <a:moveTo>
                    <a:pt x="79" y="23"/>
                  </a:moveTo>
                  <a:cubicBezTo>
                    <a:pt x="84" y="27"/>
                    <a:pt x="89" y="31"/>
                    <a:pt x="93" y="34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89" y="29"/>
                    <a:pt x="85" y="26"/>
                    <a:pt x="80" y="22"/>
                  </a:cubicBezTo>
                  <a:cubicBezTo>
                    <a:pt x="72" y="16"/>
                    <a:pt x="63" y="12"/>
                    <a:pt x="55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36" y="2"/>
                    <a:pt x="18" y="2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9" y="0"/>
                    <a:pt x="55" y="5"/>
                    <a:pt x="79" y="23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83" name="MH_Other_261"/>
            <p:cNvSpPr/>
            <p:nvPr>
              <p:custDataLst>
                <p:tags r:id="rId279"/>
              </p:custDataLst>
            </p:nvPr>
          </p:nvSpPr>
          <p:spPr bwMode="auto">
            <a:xfrm>
              <a:off x="4316673" y="2079769"/>
              <a:ext cx="0" cy="0"/>
            </a:xfrm>
            <a:custGeom>
              <a:avLst/>
              <a:gdLst>
                <a:gd name="T0" fmla="*/ 711 w 1"/>
                <a:gd name="T1" fmla="*/ 0 w 1"/>
                <a:gd name="T2" fmla="*/ 0 w 1"/>
                <a:gd name="T3" fmla="*/ 711 w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84" name="MH_Other_262"/>
            <p:cNvSpPr/>
            <p:nvPr>
              <p:custDataLst>
                <p:tags r:id="rId280"/>
              </p:custDataLst>
            </p:nvPr>
          </p:nvSpPr>
          <p:spPr bwMode="auto">
            <a:xfrm>
              <a:off x="4357793" y="2076751"/>
              <a:ext cx="36550" cy="3019"/>
            </a:xfrm>
            <a:custGeom>
              <a:avLst/>
              <a:gdLst>
                <a:gd name="T0" fmla="*/ 2147483646 w 44"/>
                <a:gd name="T1" fmla="*/ 1720157850 h 5"/>
                <a:gd name="T2" fmla="*/ 2147483646 w 44"/>
                <a:gd name="T3" fmla="*/ 1720157850 h 5"/>
                <a:gd name="T4" fmla="*/ 2147483646 w 44"/>
                <a:gd name="T5" fmla="*/ 1376206925 h 5"/>
                <a:gd name="T6" fmla="*/ 0 w 44"/>
                <a:gd name="T7" fmla="*/ 1376206925 h 5"/>
                <a:gd name="T8" fmla="*/ 1890242311 w 44"/>
                <a:gd name="T9" fmla="*/ 1376206925 h 5"/>
                <a:gd name="T10" fmla="*/ 2147483646 w 44"/>
                <a:gd name="T11" fmla="*/ 1720157850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" h="5">
                  <a:moveTo>
                    <a:pt x="43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30" y="0"/>
                    <a:pt x="15" y="0"/>
                    <a:pt x="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7" y="2"/>
                    <a:pt x="31" y="2"/>
                    <a:pt x="43" y="5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85" name="MH_Other_263"/>
            <p:cNvSpPr/>
            <p:nvPr>
              <p:custDataLst>
                <p:tags r:id="rId281"/>
              </p:custDataLst>
            </p:nvPr>
          </p:nvSpPr>
          <p:spPr bwMode="auto">
            <a:xfrm>
              <a:off x="4357793" y="2079769"/>
              <a:ext cx="3046" cy="0"/>
            </a:xfrm>
            <a:custGeom>
              <a:avLst/>
              <a:gdLst>
                <a:gd name="T0" fmla="*/ 146271796 w 7"/>
                <a:gd name="T1" fmla="*/ 119 h 3"/>
                <a:gd name="T2" fmla="*/ 512054475 w 7"/>
                <a:gd name="T3" fmla="*/ 0 h 3"/>
                <a:gd name="T4" fmla="*/ 0 w 7"/>
                <a:gd name="T5" fmla="*/ 0 h 3"/>
                <a:gd name="T6" fmla="*/ 146271796 w 7"/>
                <a:gd name="T7" fmla="*/ 119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3">
                  <a:moveTo>
                    <a:pt x="2" y="3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86" name="MH_Other_264"/>
            <p:cNvSpPr/>
            <p:nvPr>
              <p:custDataLst>
                <p:tags r:id="rId282"/>
              </p:custDataLst>
            </p:nvPr>
          </p:nvSpPr>
          <p:spPr bwMode="auto">
            <a:xfrm>
              <a:off x="4152195" y="2156773"/>
              <a:ext cx="24367" cy="9060"/>
            </a:xfrm>
            <a:custGeom>
              <a:avLst/>
              <a:gdLst>
                <a:gd name="T0" fmla="*/ 0 w 31"/>
                <a:gd name="T1" fmla="*/ 2147483646 h 12"/>
                <a:gd name="T2" fmla="*/ 0 w 31"/>
                <a:gd name="T3" fmla="*/ 2147483646 h 12"/>
                <a:gd name="T4" fmla="*/ 561913548 w 31"/>
                <a:gd name="T5" fmla="*/ 2147483646 h 12"/>
                <a:gd name="T6" fmla="*/ 561913548 w 31"/>
                <a:gd name="T7" fmla="*/ 2147483646 h 12"/>
                <a:gd name="T8" fmla="*/ 2147483646 w 31"/>
                <a:gd name="T9" fmla="*/ 2147483646 h 12"/>
                <a:gd name="T10" fmla="*/ 2147483646 w 31"/>
                <a:gd name="T11" fmla="*/ 0 h 12"/>
                <a:gd name="T12" fmla="*/ 2147483646 w 31"/>
                <a:gd name="T13" fmla="*/ 0 h 12"/>
                <a:gd name="T14" fmla="*/ 2147483646 w 31"/>
                <a:gd name="T15" fmla="*/ 0 h 12"/>
                <a:gd name="T16" fmla="*/ 0 w 31"/>
                <a:gd name="T17" fmla="*/ 2147483646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" h="12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2"/>
                    <a:pt x="5" y="11"/>
                    <a:pt x="7" y="11"/>
                  </a:cubicBezTo>
                  <a:cubicBezTo>
                    <a:pt x="15" y="8"/>
                    <a:pt x="23" y="5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19" y="5"/>
                    <a:pt x="10" y="9"/>
                    <a:pt x="0" y="1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87" name="MH_Other_265"/>
            <p:cNvSpPr/>
            <p:nvPr>
              <p:custDataLst>
                <p:tags r:id="rId283"/>
              </p:custDataLst>
            </p:nvPr>
          </p:nvSpPr>
          <p:spPr bwMode="auto">
            <a:xfrm>
              <a:off x="4147627" y="2149223"/>
              <a:ext cx="67009" cy="9060"/>
            </a:xfrm>
            <a:custGeom>
              <a:avLst/>
              <a:gdLst>
                <a:gd name="T0" fmla="*/ 2147483646 w 84"/>
                <a:gd name="T1" fmla="*/ 1624241100 h 12"/>
                <a:gd name="T2" fmla="*/ 0 w 84"/>
                <a:gd name="T3" fmla="*/ 0 h 12"/>
                <a:gd name="T4" fmla="*/ 0 w 84"/>
                <a:gd name="T5" fmla="*/ 1082407506 h 12"/>
                <a:gd name="T6" fmla="*/ 2147483646 w 84"/>
                <a:gd name="T7" fmla="*/ 2147483646 h 12"/>
                <a:gd name="T8" fmla="*/ 2147483646 w 84"/>
                <a:gd name="T9" fmla="*/ 2147483646 h 12"/>
                <a:gd name="T10" fmla="*/ 2147483646 w 84"/>
                <a:gd name="T11" fmla="*/ 2147483646 h 12"/>
                <a:gd name="T12" fmla="*/ 2147483646 w 84"/>
                <a:gd name="T13" fmla="*/ 2147483646 h 12"/>
                <a:gd name="T14" fmla="*/ 2147483646 w 84"/>
                <a:gd name="T15" fmla="*/ 2147483646 h 12"/>
                <a:gd name="T16" fmla="*/ 2147483646 w 84"/>
                <a:gd name="T17" fmla="*/ 0 h 12"/>
                <a:gd name="T18" fmla="*/ 2147483646 w 84"/>
                <a:gd name="T19" fmla="*/ 0 h 12"/>
                <a:gd name="T20" fmla="*/ 2147483646 w 84"/>
                <a:gd name="T21" fmla="*/ 0 h 12"/>
                <a:gd name="T22" fmla="*/ 2147483646 w 84"/>
                <a:gd name="T23" fmla="*/ 1624241100 h 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4" h="12">
                  <a:moveTo>
                    <a:pt x="9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7" y="7"/>
                    <a:pt x="25" y="9"/>
                    <a:pt x="33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43" y="11"/>
                    <a:pt x="52" y="11"/>
                    <a:pt x="60" y="9"/>
                  </a:cubicBezTo>
                  <a:cubicBezTo>
                    <a:pt x="68" y="7"/>
                    <a:pt x="77" y="4"/>
                    <a:pt x="84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2" y="0"/>
                    <a:pt x="82" y="0"/>
                  </a:cubicBezTo>
                  <a:cubicBezTo>
                    <a:pt x="58" y="12"/>
                    <a:pt x="36" y="12"/>
                    <a:pt x="9" y="3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88" name="MH_Other_266"/>
            <p:cNvSpPr/>
            <p:nvPr>
              <p:custDataLst>
                <p:tags r:id="rId284"/>
              </p:custDataLst>
            </p:nvPr>
          </p:nvSpPr>
          <p:spPr bwMode="auto">
            <a:xfrm>
              <a:off x="4173516" y="2156773"/>
              <a:ext cx="1523" cy="0"/>
            </a:xfrm>
            <a:custGeom>
              <a:avLst/>
              <a:gdLst>
                <a:gd name="T0" fmla="*/ 0 w 1"/>
                <a:gd name="T1" fmla="*/ 1792959984 w 1"/>
                <a:gd name="T2" fmla="*/ 1792959984 w 1"/>
                <a:gd name="T3" fmla="*/ 0 w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89" name="MH_Other_267"/>
            <p:cNvSpPr/>
            <p:nvPr>
              <p:custDataLst>
                <p:tags r:id="rId285"/>
              </p:custDataLst>
            </p:nvPr>
          </p:nvSpPr>
          <p:spPr bwMode="auto">
            <a:xfrm>
              <a:off x="4138489" y="2122046"/>
              <a:ext cx="115744" cy="28688"/>
            </a:xfrm>
            <a:custGeom>
              <a:avLst/>
              <a:gdLst>
                <a:gd name="T0" fmla="*/ 2147483646 w 143"/>
                <a:gd name="T1" fmla="*/ 2147483646 h 37"/>
                <a:gd name="T2" fmla="*/ 2147483646 w 143"/>
                <a:gd name="T3" fmla="*/ 2147483646 h 37"/>
                <a:gd name="T4" fmla="*/ 0 w 143"/>
                <a:gd name="T5" fmla="*/ 0 h 37"/>
                <a:gd name="T6" fmla="*/ 0 w 143"/>
                <a:gd name="T7" fmla="*/ 1111099604 h 37"/>
                <a:gd name="T8" fmla="*/ 2147483646 w 143"/>
                <a:gd name="T9" fmla="*/ 2147483646 h 37"/>
                <a:gd name="T10" fmla="*/ 2147483646 w 143"/>
                <a:gd name="T11" fmla="*/ 2147483646 h 37"/>
                <a:gd name="T12" fmla="*/ 2147483646 w 143"/>
                <a:gd name="T13" fmla="*/ 2147483646 h 37"/>
                <a:gd name="T14" fmla="*/ 2147483646 w 143"/>
                <a:gd name="T15" fmla="*/ 2147483646 h 37"/>
                <a:gd name="T16" fmla="*/ 2147483646 w 143"/>
                <a:gd name="T17" fmla="*/ 2147483646 h 37"/>
                <a:gd name="T18" fmla="*/ 2147483646 w 143"/>
                <a:gd name="T19" fmla="*/ 2147483646 h 37"/>
                <a:gd name="T20" fmla="*/ 2147483646 w 143"/>
                <a:gd name="T21" fmla="*/ 2147483646 h 37"/>
                <a:gd name="T22" fmla="*/ 2147483646 w 143"/>
                <a:gd name="T23" fmla="*/ 2147483646 h 37"/>
                <a:gd name="T24" fmla="*/ 2147483646 w 143"/>
                <a:gd name="T25" fmla="*/ 2147483646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3" h="37">
                  <a:moveTo>
                    <a:pt x="68" y="25"/>
                  </a:moveTo>
                  <a:cubicBezTo>
                    <a:pt x="39" y="14"/>
                    <a:pt x="27" y="9"/>
                    <a:pt x="27" y="9"/>
                  </a:cubicBezTo>
                  <a:cubicBezTo>
                    <a:pt x="26" y="9"/>
                    <a:pt x="19" y="6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7"/>
                    <a:pt x="26" y="11"/>
                    <a:pt x="26" y="11"/>
                  </a:cubicBezTo>
                  <a:cubicBezTo>
                    <a:pt x="26" y="11"/>
                    <a:pt x="39" y="15"/>
                    <a:pt x="67" y="27"/>
                  </a:cubicBezTo>
                  <a:cubicBezTo>
                    <a:pt x="76" y="30"/>
                    <a:pt x="84" y="33"/>
                    <a:pt x="92" y="34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102" y="35"/>
                    <a:pt x="111" y="35"/>
                    <a:pt x="119" y="34"/>
                  </a:cubicBezTo>
                  <a:cubicBezTo>
                    <a:pt x="127" y="33"/>
                    <a:pt x="135" y="31"/>
                    <a:pt x="143" y="28"/>
                  </a:cubicBezTo>
                  <a:cubicBezTo>
                    <a:pt x="140" y="27"/>
                    <a:pt x="140" y="27"/>
                    <a:pt x="140" y="27"/>
                  </a:cubicBezTo>
                  <a:cubicBezTo>
                    <a:pt x="116" y="37"/>
                    <a:pt x="94" y="36"/>
                    <a:pt x="68" y="25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90" name="MH_Other_268"/>
            <p:cNvSpPr/>
            <p:nvPr>
              <p:custDataLst>
                <p:tags r:id="rId286"/>
              </p:custDataLst>
            </p:nvPr>
          </p:nvSpPr>
          <p:spPr bwMode="auto">
            <a:xfrm>
              <a:off x="4213114" y="2147713"/>
              <a:ext cx="1523" cy="1510"/>
            </a:xfrm>
            <a:custGeom>
              <a:avLst/>
              <a:gdLst>
                <a:gd name="T0" fmla="*/ 0 w 1"/>
                <a:gd name="T1" fmla="*/ 1792959984 h 1"/>
                <a:gd name="T2" fmla="*/ 1792959984 w 1"/>
                <a:gd name="T3" fmla="*/ 1792959984 h 1"/>
                <a:gd name="T4" fmla="*/ 1792959984 w 1"/>
                <a:gd name="T5" fmla="*/ 0 h 1"/>
                <a:gd name="T6" fmla="*/ 0 w 1"/>
                <a:gd name="T7" fmla="*/ 1792959984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91" name="MH_Other_269"/>
            <p:cNvSpPr/>
            <p:nvPr>
              <p:custDataLst>
                <p:tags r:id="rId287"/>
              </p:custDataLst>
            </p:nvPr>
          </p:nvSpPr>
          <p:spPr bwMode="auto">
            <a:xfrm>
              <a:off x="4133920" y="2102417"/>
              <a:ext cx="159909" cy="43787"/>
            </a:xfrm>
            <a:custGeom>
              <a:avLst/>
              <a:gdLst>
                <a:gd name="T0" fmla="*/ 2147483646 w 199"/>
                <a:gd name="T1" fmla="*/ 2147483646 h 55"/>
                <a:gd name="T2" fmla="*/ 2147483646 w 199"/>
                <a:gd name="T3" fmla="*/ 2147483646 h 55"/>
                <a:gd name="T4" fmla="*/ 2147483646 w 199"/>
                <a:gd name="T5" fmla="*/ 2147483646 h 55"/>
                <a:gd name="T6" fmla="*/ 2147483646 w 199"/>
                <a:gd name="T7" fmla="*/ 588554814 h 55"/>
                <a:gd name="T8" fmla="*/ 2147483646 w 199"/>
                <a:gd name="T9" fmla="*/ 588554814 h 55"/>
                <a:gd name="T10" fmla="*/ 2147483646 w 199"/>
                <a:gd name="T11" fmla="*/ 0 h 55"/>
                <a:gd name="T12" fmla="*/ 0 w 199"/>
                <a:gd name="T13" fmla="*/ 588554814 h 55"/>
                <a:gd name="T14" fmla="*/ 0 w 199"/>
                <a:gd name="T15" fmla="*/ 588554814 h 55"/>
                <a:gd name="T16" fmla="*/ 590062956 w 199"/>
                <a:gd name="T17" fmla="*/ 1177810243 h 55"/>
                <a:gd name="T18" fmla="*/ 2147483646 w 199"/>
                <a:gd name="T19" fmla="*/ 2147483646 h 55"/>
                <a:gd name="T20" fmla="*/ 2147483646 w 199"/>
                <a:gd name="T21" fmla="*/ 2147483646 h 55"/>
                <a:gd name="T22" fmla="*/ 2147483646 w 199"/>
                <a:gd name="T23" fmla="*/ 2147483646 h 55"/>
                <a:gd name="T24" fmla="*/ 2147483646 w 199"/>
                <a:gd name="T25" fmla="*/ 2147483646 h 55"/>
                <a:gd name="T26" fmla="*/ 2147483646 w 199"/>
                <a:gd name="T27" fmla="*/ 2147483646 h 55"/>
                <a:gd name="T28" fmla="*/ 2147483646 w 199"/>
                <a:gd name="T29" fmla="*/ 2147483646 h 55"/>
                <a:gd name="T30" fmla="*/ 2147483646 w 199"/>
                <a:gd name="T31" fmla="*/ 2147483646 h 55"/>
                <a:gd name="T32" fmla="*/ 2147483646 w 199"/>
                <a:gd name="T33" fmla="*/ 2147483646 h 55"/>
                <a:gd name="T34" fmla="*/ 2147483646 w 199"/>
                <a:gd name="T35" fmla="*/ 2147483646 h 55"/>
                <a:gd name="T36" fmla="*/ 2147483646 w 199"/>
                <a:gd name="T37" fmla="*/ 2147483646 h 55"/>
                <a:gd name="T38" fmla="*/ 2147483646 w 199"/>
                <a:gd name="T39" fmla="*/ 2147483646 h 55"/>
                <a:gd name="T40" fmla="*/ 2147483646 w 199"/>
                <a:gd name="T41" fmla="*/ 2147483646 h 5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99" h="55">
                  <a:moveTo>
                    <a:pt x="123" y="41"/>
                  </a:moveTo>
                  <a:cubicBezTo>
                    <a:pt x="95" y="28"/>
                    <a:pt x="83" y="23"/>
                    <a:pt x="83" y="22"/>
                  </a:cubicBezTo>
                  <a:cubicBezTo>
                    <a:pt x="82" y="22"/>
                    <a:pt x="71" y="16"/>
                    <a:pt x="40" y="6"/>
                  </a:cubicBezTo>
                  <a:cubicBezTo>
                    <a:pt x="31" y="3"/>
                    <a:pt x="22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8" y="0"/>
                    <a:pt x="4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3" y="1"/>
                    <a:pt x="26" y="2"/>
                    <a:pt x="40" y="7"/>
                  </a:cubicBezTo>
                  <a:cubicBezTo>
                    <a:pt x="70" y="17"/>
                    <a:pt x="82" y="24"/>
                    <a:pt x="82" y="24"/>
                  </a:cubicBezTo>
                  <a:cubicBezTo>
                    <a:pt x="82" y="24"/>
                    <a:pt x="95" y="29"/>
                    <a:pt x="122" y="42"/>
                  </a:cubicBezTo>
                  <a:cubicBezTo>
                    <a:pt x="131" y="46"/>
                    <a:pt x="139" y="49"/>
                    <a:pt x="147" y="51"/>
                  </a:cubicBezTo>
                  <a:cubicBezTo>
                    <a:pt x="149" y="50"/>
                    <a:pt x="149" y="50"/>
                    <a:pt x="149" y="50"/>
                  </a:cubicBezTo>
                  <a:cubicBezTo>
                    <a:pt x="150" y="51"/>
                    <a:pt x="150" y="51"/>
                    <a:pt x="150" y="51"/>
                  </a:cubicBezTo>
                  <a:cubicBezTo>
                    <a:pt x="150" y="52"/>
                    <a:pt x="150" y="52"/>
                    <a:pt x="150" y="52"/>
                  </a:cubicBezTo>
                  <a:cubicBezTo>
                    <a:pt x="158" y="53"/>
                    <a:pt x="166" y="54"/>
                    <a:pt x="173" y="53"/>
                  </a:cubicBezTo>
                  <a:cubicBezTo>
                    <a:pt x="181" y="52"/>
                    <a:pt x="191" y="50"/>
                    <a:pt x="199" y="47"/>
                  </a:cubicBezTo>
                  <a:cubicBezTo>
                    <a:pt x="197" y="47"/>
                    <a:pt x="197" y="47"/>
                    <a:pt x="197" y="47"/>
                  </a:cubicBezTo>
                  <a:cubicBezTo>
                    <a:pt x="197" y="47"/>
                    <a:pt x="197" y="47"/>
                    <a:pt x="196" y="47"/>
                  </a:cubicBezTo>
                  <a:cubicBezTo>
                    <a:pt x="171" y="55"/>
                    <a:pt x="149" y="53"/>
                    <a:pt x="123" y="4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92" name="MH_Other_270"/>
            <p:cNvSpPr/>
            <p:nvPr>
              <p:custDataLst>
                <p:tags r:id="rId288"/>
              </p:custDataLst>
            </p:nvPr>
          </p:nvSpPr>
          <p:spPr bwMode="auto">
            <a:xfrm>
              <a:off x="4252710" y="2141674"/>
              <a:ext cx="1523" cy="3019"/>
            </a:xfrm>
            <a:custGeom>
              <a:avLst/>
              <a:gdLst>
                <a:gd name="T0" fmla="*/ 73182073 w 7"/>
                <a:gd name="T1" fmla="*/ 0 h 5"/>
                <a:gd name="T2" fmla="*/ 0 w 7"/>
                <a:gd name="T3" fmla="*/ 430241075 h 5"/>
                <a:gd name="T4" fmla="*/ 128094205 w 7"/>
                <a:gd name="T5" fmla="*/ 716934050 h 5"/>
                <a:gd name="T6" fmla="*/ 128094205 w 7"/>
                <a:gd name="T7" fmla="*/ 430241075 h 5"/>
                <a:gd name="T8" fmla="*/ 73182073 w 7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0" y="3"/>
                  </a:lnTo>
                  <a:lnTo>
                    <a:pt x="7" y="5"/>
                  </a:lnTo>
                  <a:lnTo>
                    <a:pt x="7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93" name="MH_Other_271"/>
            <p:cNvSpPr/>
            <p:nvPr>
              <p:custDataLst>
                <p:tags r:id="rId289"/>
              </p:custDataLst>
            </p:nvPr>
          </p:nvSpPr>
          <p:spPr bwMode="auto">
            <a:xfrm>
              <a:off x="4143058" y="2088829"/>
              <a:ext cx="190368" cy="55865"/>
            </a:xfrm>
            <a:custGeom>
              <a:avLst/>
              <a:gdLst>
                <a:gd name="T0" fmla="*/ 2147483646 w 236"/>
                <a:gd name="T1" fmla="*/ 2147483646 h 70"/>
                <a:gd name="T2" fmla="*/ 2147483646 w 236"/>
                <a:gd name="T3" fmla="*/ 2147483646 h 70"/>
                <a:gd name="T4" fmla="*/ 2147483646 w 236"/>
                <a:gd name="T5" fmla="*/ 2147483646 h 70"/>
                <a:gd name="T6" fmla="*/ 2147483646 w 236"/>
                <a:gd name="T7" fmla="*/ 2147483646 h 70"/>
                <a:gd name="T8" fmla="*/ 2147483646 w 236"/>
                <a:gd name="T9" fmla="*/ 2147483646 h 70"/>
                <a:gd name="T10" fmla="*/ 0 w 236"/>
                <a:gd name="T11" fmla="*/ 2147483646 h 70"/>
                <a:gd name="T12" fmla="*/ 595302228 w 236"/>
                <a:gd name="T13" fmla="*/ 2147483646 h 70"/>
                <a:gd name="T14" fmla="*/ 1190605297 w 236"/>
                <a:gd name="T15" fmla="*/ 2147483646 h 70"/>
                <a:gd name="T16" fmla="*/ 2147483646 w 236"/>
                <a:gd name="T17" fmla="*/ 2147483646 h 70"/>
                <a:gd name="T18" fmla="*/ 2147483646 w 236"/>
                <a:gd name="T19" fmla="*/ 2147483646 h 70"/>
                <a:gd name="T20" fmla="*/ 2147483646 w 236"/>
                <a:gd name="T21" fmla="*/ 2147483646 h 70"/>
                <a:gd name="T22" fmla="*/ 2147483646 w 236"/>
                <a:gd name="T23" fmla="*/ 2147483646 h 70"/>
                <a:gd name="T24" fmla="*/ 2147483646 w 236"/>
                <a:gd name="T25" fmla="*/ 2147483646 h 70"/>
                <a:gd name="T26" fmla="*/ 2147483646 w 236"/>
                <a:gd name="T27" fmla="*/ 2147483646 h 70"/>
                <a:gd name="T28" fmla="*/ 2147483646 w 236"/>
                <a:gd name="T29" fmla="*/ 2147483646 h 70"/>
                <a:gd name="T30" fmla="*/ 2147483646 w 236"/>
                <a:gd name="T31" fmla="*/ 2147483646 h 7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36" h="70">
                  <a:moveTo>
                    <a:pt x="236" y="63"/>
                  </a:moveTo>
                  <a:cubicBezTo>
                    <a:pt x="235" y="62"/>
                    <a:pt x="235" y="62"/>
                    <a:pt x="235" y="62"/>
                  </a:cubicBezTo>
                  <a:cubicBezTo>
                    <a:pt x="209" y="70"/>
                    <a:pt x="187" y="67"/>
                    <a:pt x="161" y="52"/>
                  </a:cubicBezTo>
                  <a:cubicBezTo>
                    <a:pt x="134" y="37"/>
                    <a:pt x="122" y="31"/>
                    <a:pt x="122" y="31"/>
                  </a:cubicBezTo>
                  <a:cubicBezTo>
                    <a:pt x="122" y="31"/>
                    <a:pt x="111" y="24"/>
                    <a:pt x="81" y="12"/>
                  </a:cubicBezTo>
                  <a:cubicBezTo>
                    <a:pt x="53" y="0"/>
                    <a:pt x="25" y="2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1" y="18"/>
                    <a:pt x="2" y="18"/>
                  </a:cubicBezTo>
                  <a:cubicBezTo>
                    <a:pt x="27" y="3"/>
                    <a:pt x="53" y="2"/>
                    <a:pt x="81" y="13"/>
                  </a:cubicBezTo>
                  <a:cubicBezTo>
                    <a:pt x="110" y="26"/>
                    <a:pt x="121" y="32"/>
                    <a:pt x="122" y="32"/>
                  </a:cubicBezTo>
                  <a:cubicBezTo>
                    <a:pt x="122" y="33"/>
                    <a:pt x="134" y="39"/>
                    <a:pt x="161" y="53"/>
                  </a:cubicBezTo>
                  <a:cubicBezTo>
                    <a:pt x="169" y="58"/>
                    <a:pt x="177" y="61"/>
                    <a:pt x="184" y="64"/>
                  </a:cubicBezTo>
                  <a:cubicBezTo>
                    <a:pt x="185" y="63"/>
                    <a:pt x="185" y="63"/>
                    <a:pt x="185" y="63"/>
                  </a:cubicBezTo>
                  <a:cubicBezTo>
                    <a:pt x="185" y="64"/>
                    <a:pt x="185" y="64"/>
                    <a:pt x="185" y="64"/>
                  </a:cubicBezTo>
                  <a:cubicBezTo>
                    <a:pt x="194" y="66"/>
                    <a:pt x="202" y="67"/>
                    <a:pt x="211" y="67"/>
                  </a:cubicBezTo>
                  <a:cubicBezTo>
                    <a:pt x="219" y="67"/>
                    <a:pt x="228" y="66"/>
                    <a:pt x="236" y="63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94" name="MH_Other_272"/>
            <p:cNvSpPr/>
            <p:nvPr>
              <p:custDataLst>
                <p:tags r:id="rId290"/>
              </p:custDataLst>
            </p:nvPr>
          </p:nvSpPr>
          <p:spPr bwMode="auto">
            <a:xfrm>
              <a:off x="4144581" y="2102417"/>
              <a:ext cx="0" cy="0"/>
            </a:xfrm>
            <a:custGeom>
              <a:avLst/>
              <a:gdLst>
                <a:gd name="T0" fmla="*/ 711 w 1"/>
                <a:gd name="T1" fmla="*/ 711 h 1"/>
                <a:gd name="T2" fmla="*/ 0 w 1"/>
                <a:gd name="T3" fmla="*/ 0 h 1"/>
                <a:gd name="T4" fmla="*/ 0 w 1"/>
                <a:gd name="T5" fmla="*/ 711 h 1"/>
                <a:gd name="T6" fmla="*/ 711 w 1"/>
                <a:gd name="T7" fmla="*/ 71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95" name="MH_Other_273"/>
            <p:cNvSpPr/>
            <p:nvPr>
              <p:custDataLst>
                <p:tags r:id="rId291"/>
              </p:custDataLst>
            </p:nvPr>
          </p:nvSpPr>
          <p:spPr bwMode="auto">
            <a:xfrm>
              <a:off x="4292306" y="2138654"/>
              <a:ext cx="0" cy="1510"/>
            </a:xfrm>
            <a:custGeom>
              <a:avLst/>
              <a:gdLst>
                <a:gd name="T0" fmla="*/ 0 w 1"/>
                <a:gd name="T1" fmla="*/ 1792959984 h 1"/>
                <a:gd name="T2" fmla="*/ 711 w 1"/>
                <a:gd name="T3" fmla="*/ 1792959984 h 1"/>
                <a:gd name="T4" fmla="*/ 711 w 1"/>
                <a:gd name="T5" fmla="*/ 0 h 1"/>
                <a:gd name="T6" fmla="*/ 0 w 1"/>
                <a:gd name="T7" fmla="*/ 1792959984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96" name="MH_Other_274"/>
            <p:cNvSpPr/>
            <p:nvPr>
              <p:custDataLst>
                <p:tags r:id="rId292"/>
              </p:custDataLst>
            </p:nvPr>
          </p:nvSpPr>
          <p:spPr bwMode="auto">
            <a:xfrm>
              <a:off x="4386728" y="2079770"/>
              <a:ext cx="257377" cy="129849"/>
            </a:xfrm>
            <a:custGeom>
              <a:avLst/>
              <a:gdLst>
                <a:gd name="T0" fmla="*/ 2147483646 w 318"/>
                <a:gd name="T1" fmla="*/ 2147483646 h 162"/>
                <a:gd name="T2" fmla="*/ 2147483646 w 318"/>
                <a:gd name="T3" fmla="*/ 2147483646 h 162"/>
                <a:gd name="T4" fmla="*/ 2147483646 w 318"/>
                <a:gd name="T5" fmla="*/ 2147483646 h 162"/>
                <a:gd name="T6" fmla="*/ 2147483646 w 318"/>
                <a:gd name="T7" fmla="*/ 2147483646 h 162"/>
                <a:gd name="T8" fmla="*/ 2147483646 w 318"/>
                <a:gd name="T9" fmla="*/ 2147483646 h 162"/>
                <a:gd name="T10" fmla="*/ 2147483646 w 318"/>
                <a:gd name="T11" fmla="*/ 2147483646 h 162"/>
                <a:gd name="T12" fmla="*/ 2147483646 w 318"/>
                <a:gd name="T13" fmla="*/ 2147483646 h 162"/>
                <a:gd name="T14" fmla="*/ 2147483646 w 318"/>
                <a:gd name="T15" fmla="*/ 2147483646 h 162"/>
                <a:gd name="T16" fmla="*/ 2147483646 w 318"/>
                <a:gd name="T17" fmla="*/ 0 h 162"/>
                <a:gd name="T18" fmla="*/ 2147483646 w 318"/>
                <a:gd name="T19" fmla="*/ 598717746 h 162"/>
                <a:gd name="T20" fmla="*/ 2147483646 w 318"/>
                <a:gd name="T21" fmla="*/ 598717746 h 162"/>
                <a:gd name="T22" fmla="*/ 2147483646 w 318"/>
                <a:gd name="T23" fmla="*/ 2147483646 h 162"/>
                <a:gd name="T24" fmla="*/ 2147483646 w 318"/>
                <a:gd name="T25" fmla="*/ 2147483646 h 162"/>
                <a:gd name="T26" fmla="*/ 1196508798 w 318"/>
                <a:gd name="T27" fmla="*/ 2147483646 h 162"/>
                <a:gd name="T28" fmla="*/ 1196508798 w 318"/>
                <a:gd name="T29" fmla="*/ 2147483646 h 162"/>
                <a:gd name="T30" fmla="*/ 0 w 318"/>
                <a:gd name="T31" fmla="*/ 2147483646 h 162"/>
                <a:gd name="T32" fmla="*/ 0 w 318"/>
                <a:gd name="T33" fmla="*/ 2147483646 h 162"/>
                <a:gd name="T34" fmla="*/ 0 w 318"/>
                <a:gd name="T35" fmla="*/ 2147483646 h 162"/>
                <a:gd name="T36" fmla="*/ 0 w 318"/>
                <a:gd name="T37" fmla="*/ 2147483646 h 162"/>
                <a:gd name="T38" fmla="*/ 2147483646 w 318"/>
                <a:gd name="T39" fmla="*/ 2147483646 h 162"/>
                <a:gd name="T40" fmla="*/ 2147483646 w 318"/>
                <a:gd name="T41" fmla="*/ 2147483646 h 162"/>
                <a:gd name="T42" fmla="*/ 2147483646 w 318"/>
                <a:gd name="T43" fmla="*/ 2147483646 h 162"/>
                <a:gd name="T44" fmla="*/ 2147483646 w 318"/>
                <a:gd name="T45" fmla="*/ 2147483646 h 162"/>
                <a:gd name="T46" fmla="*/ 2147483646 w 318"/>
                <a:gd name="T47" fmla="*/ 2147483646 h 162"/>
                <a:gd name="T48" fmla="*/ 2147483646 w 318"/>
                <a:gd name="T49" fmla="*/ 2147483646 h 162"/>
                <a:gd name="T50" fmla="*/ 2147483646 w 318"/>
                <a:gd name="T51" fmla="*/ 2147483646 h 162"/>
                <a:gd name="T52" fmla="*/ 2147483646 w 318"/>
                <a:gd name="T53" fmla="*/ 2147483646 h 162"/>
                <a:gd name="T54" fmla="*/ 2147483646 w 318"/>
                <a:gd name="T55" fmla="*/ 2147483646 h 162"/>
                <a:gd name="T56" fmla="*/ 2147483646 w 318"/>
                <a:gd name="T57" fmla="*/ 2147483646 h 162"/>
                <a:gd name="T58" fmla="*/ 2147483646 w 318"/>
                <a:gd name="T59" fmla="*/ 2147483646 h 162"/>
                <a:gd name="T60" fmla="*/ 2147483646 w 318"/>
                <a:gd name="T61" fmla="*/ 2147483646 h 162"/>
                <a:gd name="T62" fmla="*/ 2147483646 w 318"/>
                <a:gd name="T63" fmla="*/ 2147483646 h 162"/>
                <a:gd name="T64" fmla="*/ 2147483646 w 318"/>
                <a:gd name="T65" fmla="*/ 2147483646 h 162"/>
                <a:gd name="T66" fmla="*/ 2147483646 w 318"/>
                <a:gd name="T67" fmla="*/ 2147483646 h 162"/>
                <a:gd name="T68" fmla="*/ 2147483646 w 318"/>
                <a:gd name="T69" fmla="*/ 2147483646 h 162"/>
                <a:gd name="T70" fmla="*/ 2147483646 w 318"/>
                <a:gd name="T71" fmla="*/ 2147483646 h 162"/>
                <a:gd name="T72" fmla="*/ 2147483646 w 318"/>
                <a:gd name="T73" fmla="*/ 2147483646 h 162"/>
                <a:gd name="T74" fmla="*/ 2147483646 w 318"/>
                <a:gd name="T75" fmla="*/ 2147483646 h 162"/>
                <a:gd name="T76" fmla="*/ 2147483646 w 318"/>
                <a:gd name="T77" fmla="*/ 2147483646 h 162"/>
                <a:gd name="T78" fmla="*/ 2147483646 w 318"/>
                <a:gd name="T79" fmla="*/ 2147483646 h 162"/>
                <a:gd name="T80" fmla="*/ 2147483646 w 318"/>
                <a:gd name="T81" fmla="*/ 2147483646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18" h="162">
                  <a:moveTo>
                    <a:pt x="278" y="72"/>
                  </a:moveTo>
                  <a:cubicBezTo>
                    <a:pt x="264" y="61"/>
                    <a:pt x="248" y="54"/>
                    <a:pt x="229" y="52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15" y="42"/>
                    <a:pt x="196" y="36"/>
                    <a:pt x="176" y="35"/>
                  </a:cubicBezTo>
                  <a:cubicBezTo>
                    <a:pt x="161" y="25"/>
                    <a:pt x="144" y="21"/>
                    <a:pt x="125" y="21"/>
                  </a:cubicBezTo>
                  <a:cubicBezTo>
                    <a:pt x="109" y="13"/>
                    <a:pt x="91" y="9"/>
                    <a:pt x="72" y="11"/>
                  </a:cubicBezTo>
                  <a:cubicBezTo>
                    <a:pt x="56" y="3"/>
                    <a:pt x="38" y="1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3"/>
                    <a:pt x="11" y="1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3"/>
                    <a:pt x="4" y="83"/>
                    <a:pt x="6" y="83"/>
                  </a:cubicBezTo>
                  <a:cubicBezTo>
                    <a:pt x="14" y="84"/>
                    <a:pt x="23" y="83"/>
                    <a:pt x="32" y="82"/>
                  </a:cubicBezTo>
                  <a:cubicBezTo>
                    <a:pt x="40" y="86"/>
                    <a:pt x="47" y="88"/>
                    <a:pt x="55" y="89"/>
                  </a:cubicBezTo>
                  <a:cubicBezTo>
                    <a:pt x="63" y="91"/>
                    <a:pt x="72" y="91"/>
                    <a:pt x="81" y="90"/>
                  </a:cubicBezTo>
                  <a:cubicBezTo>
                    <a:pt x="88" y="94"/>
                    <a:pt x="96" y="97"/>
                    <a:pt x="104" y="99"/>
                  </a:cubicBezTo>
                  <a:cubicBezTo>
                    <a:pt x="112" y="101"/>
                    <a:pt x="120" y="101"/>
                    <a:pt x="129" y="101"/>
                  </a:cubicBezTo>
                  <a:cubicBezTo>
                    <a:pt x="136" y="106"/>
                    <a:pt x="143" y="109"/>
                    <a:pt x="150" y="111"/>
                  </a:cubicBezTo>
                  <a:cubicBezTo>
                    <a:pt x="158" y="113"/>
                    <a:pt x="167" y="114"/>
                    <a:pt x="176" y="115"/>
                  </a:cubicBezTo>
                  <a:cubicBezTo>
                    <a:pt x="183" y="120"/>
                    <a:pt x="190" y="124"/>
                    <a:pt x="197" y="126"/>
                  </a:cubicBezTo>
                  <a:cubicBezTo>
                    <a:pt x="205" y="129"/>
                    <a:pt x="214" y="131"/>
                    <a:pt x="223" y="132"/>
                  </a:cubicBezTo>
                  <a:cubicBezTo>
                    <a:pt x="229" y="137"/>
                    <a:pt x="236" y="142"/>
                    <a:pt x="244" y="145"/>
                  </a:cubicBezTo>
                  <a:cubicBezTo>
                    <a:pt x="251" y="148"/>
                    <a:pt x="259" y="150"/>
                    <a:pt x="267" y="151"/>
                  </a:cubicBezTo>
                  <a:cubicBezTo>
                    <a:pt x="272" y="156"/>
                    <a:pt x="276" y="159"/>
                    <a:pt x="281" y="162"/>
                  </a:cubicBezTo>
                  <a:cubicBezTo>
                    <a:pt x="282" y="161"/>
                    <a:pt x="282" y="161"/>
                    <a:pt x="282" y="161"/>
                  </a:cubicBezTo>
                  <a:cubicBezTo>
                    <a:pt x="290" y="143"/>
                    <a:pt x="290" y="143"/>
                    <a:pt x="290" y="143"/>
                  </a:cubicBezTo>
                  <a:cubicBezTo>
                    <a:pt x="291" y="142"/>
                    <a:pt x="291" y="142"/>
                    <a:pt x="291" y="142"/>
                  </a:cubicBezTo>
                  <a:cubicBezTo>
                    <a:pt x="306" y="112"/>
                    <a:pt x="306" y="112"/>
                    <a:pt x="306" y="112"/>
                  </a:cubicBezTo>
                  <a:cubicBezTo>
                    <a:pt x="307" y="110"/>
                    <a:pt x="307" y="110"/>
                    <a:pt x="307" y="110"/>
                  </a:cubicBezTo>
                  <a:cubicBezTo>
                    <a:pt x="317" y="89"/>
                    <a:pt x="317" y="89"/>
                    <a:pt x="317" y="89"/>
                  </a:cubicBezTo>
                  <a:cubicBezTo>
                    <a:pt x="318" y="89"/>
                    <a:pt x="318" y="89"/>
                    <a:pt x="318" y="89"/>
                  </a:cubicBezTo>
                  <a:cubicBezTo>
                    <a:pt x="318" y="88"/>
                    <a:pt x="318" y="88"/>
                    <a:pt x="318" y="88"/>
                  </a:cubicBezTo>
                  <a:cubicBezTo>
                    <a:pt x="306" y="80"/>
                    <a:pt x="293" y="74"/>
                    <a:pt x="278" y="72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97" name="MH_Other_275"/>
            <p:cNvSpPr/>
            <p:nvPr>
              <p:custDataLst>
                <p:tags r:id="rId293"/>
              </p:custDataLst>
            </p:nvPr>
          </p:nvSpPr>
          <p:spPr bwMode="auto">
            <a:xfrm>
              <a:off x="4444599" y="2087320"/>
              <a:ext cx="158386" cy="113240"/>
            </a:xfrm>
            <a:custGeom>
              <a:avLst/>
              <a:gdLst>
                <a:gd name="T0" fmla="*/ 2147483646 w 195"/>
                <a:gd name="T1" fmla="*/ 2147483646 h 142"/>
                <a:gd name="T2" fmla="*/ 2147483646 w 195"/>
                <a:gd name="T3" fmla="*/ 2147483646 h 142"/>
                <a:gd name="T4" fmla="*/ 2147483646 w 195"/>
                <a:gd name="T5" fmla="*/ 2147483646 h 142"/>
                <a:gd name="T6" fmla="*/ 2147483646 w 195"/>
                <a:gd name="T7" fmla="*/ 2147483646 h 142"/>
                <a:gd name="T8" fmla="*/ 2147483646 w 195"/>
                <a:gd name="T9" fmla="*/ 2147483646 h 142"/>
                <a:gd name="T10" fmla="*/ 2147483646 w 195"/>
                <a:gd name="T11" fmla="*/ 2147483646 h 142"/>
                <a:gd name="T12" fmla="*/ 2147483646 w 195"/>
                <a:gd name="T13" fmla="*/ 2147483646 h 142"/>
                <a:gd name="T14" fmla="*/ 2147483646 w 195"/>
                <a:gd name="T15" fmla="*/ 2147483646 h 142"/>
                <a:gd name="T16" fmla="*/ 2147483646 w 195"/>
                <a:gd name="T17" fmla="*/ 2147483646 h 142"/>
                <a:gd name="T18" fmla="*/ 2147483646 w 195"/>
                <a:gd name="T19" fmla="*/ 2147483646 h 142"/>
                <a:gd name="T20" fmla="*/ 2147483646 w 195"/>
                <a:gd name="T21" fmla="*/ 2147483646 h 142"/>
                <a:gd name="T22" fmla="*/ 2147483646 w 195"/>
                <a:gd name="T23" fmla="*/ 2147483646 h 142"/>
                <a:gd name="T24" fmla="*/ 2147483646 w 195"/>
                <a:gd name="T25" fmla="*/ 2147483646 h 142"/>
                <a:gd name="T26" fmla="*/ 0 w 195"/>
                <a:gd name="T27" fmla="*/ 1182505208 h 142"/>
                <a:gd name="T28" fmla="*/ 603582740 w 195"/>
                <a:gd name="T29" fmla="*/ 1774460451 h 142"/>
                <a:gd name="T30" fmla="*/ 2147483646 w 195"/>
                <a:gd name="T31" fmla="*/ 2147483646 h 14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95" h="142">
                  <a:moveTo>
                    <a:pt x="76" y="32"/>
                  </a:moveTo>
                  <a:cubicBezTo>
                    <a:pt x="97" y="56"/>
                    <a:pt x="105" y="67"/>
                    <a:pt x="105" y="67"/>
                  </a:cubicBezTo>
                  <a:cubicBezTo>
                    <a:pt x="105" y="67"/>
                    <a:pt x="113" y="77"/>
                    <a:pt x="132" y="102"/>
                  </a:cubicBezTo>
                  <a:cubicBezTo>
                    <a:pt x="143" y="118"/>
                    <a:pt x="156" y="129"/>
                    <a:pt x="172" y="136"/>
                  </a:cubicBezTo>
                  <a:cubicBezTo>
                    <a:pt x="179" y="139"/>
                    <a:pt x="187" y="141"/>
                    <a:pt x="195" y="142"/>
                  </a:cubicBezTo>
                  <a:cubicBezTo>
                    <a:pt x="193" y="141"/>
                    <a:pt x="193" y="141"/>
                    <a:pt x="193" y="141"/>
                  </a:cubicBezTo>
                  <a:cubicBezTo>
                    <a:pt x="168" y="137"/>
                    <a:pt x="149" y="124"/>
                    <a:pt x="133" y="101"/>
                  </a:cubicBezTo>
                  <a:cubicBezTo>
                    <a:pt x="114" y="77"/>
                    <a:pt x="106" y="66"/>
                    <a:pt x="106" y="66"/>
                  </a:cubicBezTo>
                  <a:cubicBezTo>
                    <a:pt x="106" y="66"/>
                    <a:pt x="98" y="55"/>
                    <a:pt x="77" y="31"/>
                  </a:cubicBezTo>
                  <a:cubicBezTo>
                    <a:pt x="70" y="24"/>
                    <a:pt x="63" y="18"/>
                    <a:pt x="55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37" y="4"/>
                    <a:pt x="19" y="0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0" y="0"/>
                    <a:pt x="55" y="10"/>
                    <a:pt x="76" y="32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98" name="MH_Other_276"/>
            <p:cNvSpPr/>
            <p:nvPr>
              <p:custDataLst>
                <p:tags r:id="rId294"/>
              </p:custDataLst>
            </p:nvPr>
          </p:nvSpPr>
          <p:spPr bwMode="auto">
            <a:xfrm>
              <a:off x="4488766" y="2096378"/>
              <a:ext cx="126404" cy="113240"/>
            </a:xfrm>
            <a:custGeom>
              <a:avLst/>
              <a:gdLst>
                <a:gd name="T0" fmla="*/ 2147483646 w 157"/>
                <a:gd name="T1" fmla="*/ 2147483646 h 141"/>
                <a:gd name="T2" fmla="*/ 2147483646 w 157"/>
                <a:gd name="T3" fmla="*/ 2147483646 h 141"/>
                <a:gd name="T4" fmla="*/ 2147483646 w 157"/>
                <a:gd name="T5" fmla="*/ 2147483646 h 141"/>
                <a:gd name="T6" fmla="*/ 2147483646 w 157"/>
                <a:gd name="T7" fmla="*/ 2147483646 h 141"/>
                <a:gd name="T8" fmla="*/ 2147483646 w 157"/>
                <a:gd name="T9" fmla="*/ 2147483646 h 141"/>
                <a:gd name="T10" fmla="*/ 2147483646 w 157"/>
                <a:gd name="T11" fmla="*/ 2147483646 h 141"/>
                <a:gd name="T12" fmla="*/ 2147483646 w 157"/>
                <a:gd name="T13" fmla="*/ 2147483646 h 141"/>
                <a:gd name="T14" fmla="*/ 2147483646 w 157"/>
                <a:gd name="T15" fmla="*/ 2147483646 h 141"/>
                <a:gd name="T16" fmla="*/ 0 w 157"/>
                <a:gd name="T17" fmla="*/ 0 h 141"/>
                <a:gd name="T18" fmla="*/ 1183287382 w 157"/>
                <a:gd name="T19" fmla="*/ 1200763866 h 141"/>
                <a:gd name="T20" fmla="*/ 2147483646 w 157"/>
                <a:gd name="T21" fmla="*/ 2147483646 h 141"/>
                <a:gd name="T22" fmla="*/ 2147483646 w 157"/>
                <a:gd name="T23" fmla="*/ 2147483646 h 141"/>
                <a:gd name="T24" fmla="*/ 2147483646 w 157"/>
                <a:gd name="T25" fmla="*/ 2147483646 h 141"/>
                <a:gd name="T26" fmla="*/ 2147483646 w 157"/>
                <a:gd name="T27" fmla="*/ 2147483646 h 141"/>
                <a:gd name="T28" fmla="*/ 2147483646 w 157"/>
                <a:gd name="T29" fmla="*/ 2147483646 h 141"/>
                <a:gd name="T30" fmla="*/ 2147483646 w 157"/>
                <a:gd name="T31" fmla="*/ 2147483646 h 141"/>
                <a:gd name="T32" fmla="*/ 2147483646 w 157"/>
                <a:gd name="T33" fmla="*/ 2147483646 h 141"/>
                <a:gd name="T34" fmla="*/ 2147483646 w 157"/>
                <a:gd name="T35" fmla="*/ 2147483646 h 14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57" h="141">
                  <a:moveTo>
                    <a:pt x="156" y="141"/>
                  </a:moveTo>
                  <a:cubicBezTo>
                    <a:pt x="157" y="140"/>
                    <a:pt x="157" y="140"/>
                    <a:pt x="157" y="140"/>
                  </a:cubicBezTo>
                  <a:cubicBezTo>
                    <a:pt x="144" y="133"/>
                    <a:pt x="134" y="122"/>
                    <a:pt x="125" y="107"/>
                  </a:cubicBezTo>
                  <a:cubicBezTo>
                    <a:pt x="108" y="82"/>
                    <a:pt x="100" y="71"/>
                    <a:pt x="100" y="70"/>
                  </a:cubicBezTo>
                  <a:cubicBezTo>
                    <a:pt x="100" y="70"/>
                    <a:pt x="93" y="59"/>
                    <a:pt x="73" y="34"/>
                  </a:cubicBezTo>
                  <a:cubicBezTo>
                    <a:pt x="67" y="27"/>
                    <a:pt x="60" y="21"/>
                    <a:pt x="53" y="16"/>
                  </a:cubicBezTo>
                  <a:cubicBezTo>
                    <a:pt x="53" y="16"/>
                    <a:pt x="53" y="16"/>
                    <a:pt x="52" y="16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37" y="4"/>
                    <a:pt x="19" y="0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0" y="1"/>
                    <a:pt x="53" y="12"/>
                    <a:pt x="72" y="35"/>
                  </a:cubicBezTo>
                  <a:cubicBezTo>
                    <a:pt x="92" y="60"/>
                    <a:pt x="99" y="71"/>
                    <a:pt x="99" y="71"/>
                  </a:cubicBezTo>
                  <a:cubicBezTo>
                    <a:pt x="99" y="71"/>
                    <a:pt x="107" y="82"/>
                    <a:pt x="124" y="108"/>
                  </a:cubicBezTo>
                  <a:cubicBezTo>
                    <a:pt x="129" y="116"/>
                    <a:pt x="135" y="123"/>
                    <a:pt x="140" y="129"/>
                  </a:cubicBezTo>
                  <a:cubicBezTo>
                    <a:pt x="142" y="129"/>
                    <a:pt x="142" y="129"/>
                    <a:pt x="142" y="129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7" y="135"/>
                    <a:pt x="151" y="138"/>
                    <a:pt x="156" y="14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0999" name="MH_Other_277"/>
            <p:cNvSpPr/>
            <p:nvPr>
              <p:custDataLst>
                <p:tags r:id="rId295"/>
              </p:custDataLst>
            </p:nvPr>
          </p:nvSpPr>
          <p:spPr bwMode="auto">
            <a:xfrm>
              <a:off x="4601463" y="2199048"/>
              <a:ext cx="1523" cy="1510"/>
            </a:xfrm>
            <a:custGeom>
              <a:avLst/>
              <a:gdLst>
                <a:gd name="T0" fmla="*/ 179120564 w 5"/>
                <a:gd name="T1" fmla="*/ 0 h 3"/>
                <a:gd name="T2" fmla="*/ 0 w 5"/>
                <a:gd name="T3" fmla="*/ 0 h 3"/>
                <a:gd name="T4" fmla="*/ 179120564 w 5"/>
                <a:gd name="T5" fmla="*/ 298966937 h 3"/>
                <a:gd name="T6" fmla="*/ 179120564 w 5"/>
                <a:gd name="T7" fmla="*/ 298966937 h 3"/>
                <a:gd name="T8" fmla="*/ 179120564 w 5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00" name="MH_Other_278"/>
            <p:cNvSpPr/>
            <p:nvPr>
              <p:custDataLst>
                <p:tags r:id="rId296"/>
              </p:custDataLst>
            </p:nvPr>
          </p:nvSpPr>
          <p:spPr bwMode="auto">
            <a:xfrm>
              <a:off x="4488766" y="2096378"/>
              <a:ext cx="0" cy="1510"/>
            </a:xfrm>
            <a:custGeom>
              <a:avLst/>
              <a:gdLst>
                <a:gd name="T0" fmla="*/ 0 w 4"/>
                <a:gd name="T1" fmla="*/ 179346497 h 5"/>
                <a:gd name="T2" fmla="*/ 89 w 4"/>
                <a:gd name="T3" fmla="*/ 179346497 h 5"/>
                <a:gd name="T4" fmla="*/ 0 w 4"/>
                <a:gd name="T5" fmla="*/ 0 h 5"/>
                <a:gd name="T6" fmla="*/ 0 w 4"/>
                <a:gd name="T7" fmla="*/ 0 h 5"/>
                <a:gd name="T8" fmla="*/ 0 w 4"/>
                <a:gd name="T9" fmla="*/ 179346497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4" y="5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01" name="MH_Other_279"/>
            <p:cNvSpPr/>
            <p:nvPr>
              <p:custDataLst>
                <p:tags r:id="rId297"/>
              </p:custDataLst>
            </p:nvPr>
          </p:nvSpPr>
          <p:spPr bwMode="auto">
            <a:xfrm>
              <a:off x="4528363" y="2106948"/>
              <a:ext cx="92898" cy="87572"/>
            </a:xfrm>
            <a:custGeom>
              <a:avLst/>
              <a:gdLst>
                <a:gd name="T0" fmla="*/ 2147483646 w 115"/>
                <a:gd name="T1" fmla="*/ 2147483646 h 108"/>
                <a:gd name="T2" fmla="*/ 2147483646 w 115"/>
                <a:gd name="T3" fmla="*/ 2147483646 h 108"/>
                <a:gd name="T4" fmla="*/ 2147483646 w 115"/>
                <a:gd name="T5" fmla="*/ 2147483646 h 108"/>
                <a:gd name="T6" fmla="*/ 2147483646 w 115"/>
                <a:gd name="T7" fmla="*/ 2147483646 h 108"/>
                <a:gd name="T8" fmla="*/ 2147483646 w 115"/>
                <a:gd name="T9" fmla="*/ 2147483646 h 108"/>
                <a:gd name="T10" fmla="*/ 2147483646 w 115"/>
                <a:gd name="T11" fmla="*/ 2147483646 h 108"/>
                <a:gd name="T12" fmla="*/ 2147483646 w 115"/>
                <a:gd name="T13" fmla="*/ 2147483646 h 108"/>
                <a:gd name="T14" fmla="*/ 2147483646 w 115"/>
                <a:gd name="T15" fmla="*/ 2147483646 h 108"/>
                <a:gd name="T16" fmla="*/ 2147483646 w 115"/>
                <a:gd name="T17" fmla="*/ 2147483646 h 108"/>
                <a:gd name="T18" fmla="*/ 0 w 115"/>
                <a:gd name="T19" fmla="*/ 0 h 108"/>
                <a:gd name="T20" fmla="*/ 596324772 w 115"/>
                <a:gd name="T21" fmla="*/ 612722466 h 108"/>
                <a:gd name="T22" fmla="*/ 1192649544 w 115"/>
                <a:gd name="T23" fmla="*/ 1224717709 h 108"/>
                <a:gd name="T24" fmla="*/ 2147483646 w 115"/>
                <a:gd name="T25" fmla="*/ 2147483646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5" h="108">
                  <a:moveTo>
                    <a:pt x="72" y="39"/>
                  </a:moveTo>
                  <a:cubicBezTo>
                    <a:pt x="90" y="65"/>
                    <a:pt x="96" y="77"/>
                    <a:pt x="97" y="77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5" y="107"/>
                    <a:pt x="115" y="107"/>
                    <a:pt x="115" y="107"/>
                  </a:cubicBezTo>
                  <a:cubicBezTo>
                    <a:pt x="98" y="77"/>
                    <a:pt x="98" y="77"/>
                    <a:pt x="98" y="77"/>
                  </a:cubicBezTo>
                  <a:cubicBezTo>
                    <a:pt x="97" y="77"/>
                    <a:pt x="91" y="65"/>
                    <a:pt x="73" y="39"/>
                  </a:cubicBezTo>
                  <a:cubicBezTo>
                    <a:pt x="67" y="31"/>
                    <a:pt x="61" y="24"/>
                    <a:pt x="54" y="19"/>
                  </a:cubicBezTo>
                  <a:cubicBezTo>
                    <a:pt x="54" y="19"/>
                    <a:pt x="53" y="19"/>
                    <a:pt x="53" y="19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38" y="7"/>
                    <a:pt x="20" y="1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1" y="3"/>
                    <a:pt x="54" y="15"/>
                    <a:pt x="72" y="39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02" name="MH_Other_280"/>
            <p:cNvSpPr/>
            <p:nvPr>
              <p:custDataLst>
                <p:tags r:id="rId298"/>
              </p:custDataLst>
            </p:nvPr>
          </p:nvSpPr>
          <p:spPr bwMode="auto">
            <a:xfrm>
              <a:off x="4529884" y="2108457"/>
              <a:ext cx="1523" cy="0"/>
            </a:xfrm>
            <a:custGeom>
              <a:avLst/>
              <a:gdLst>
                <a:gd name="T0" fmla="*/ 1792959984 w 1"/>
                <a:gd name="T1" fmla="*/ 1067 h 1"/>
                <a:gd name="T2" fmla="*/ 0 w 1"/>
                <a:gd name="T3" fmla="*/ 0 h 1"/>
                <a:gd name="T4" fmla="*/ 0 w 1"/>
                <a:gd name="T5" fmla="*/ 1067 h 1"/>
                <a:gd name="T6" fmla="*/ 1792959984 w 1"/>
                <a:gd name="T7" fmla="*/ 1067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03" name="MH_Other_281"/>
            <p:cNvSpPr/>
            <p:nvPr>
              <p:custDataLst>
                <p:tags r:id="rId299"/>
              </p:custDataLst>
            </p:nvPr>
          </p:nvSpPr>
          <p:spPr bwMode="auto">
            <a:xfrm>
              <a:off x="4572526" y="2120536"/>
              <a:ext cx="62442" cy="48316"/>
            </a:xfrm>
            <a:custGeom>
              <a:avLst/>
              <a:gdLst>
                <a:gd name="T0" fmla="*/ 2147483646 w 78"/>
                <a:gd name="T1" fmla="*/ 2147483646 h 60"/>
                <a:gd name="T2" fmla="*/ 2147483646 w 78"/>
                <a:gd name="T3" fmla="*/ 2147483646 h 60"/>
                <a:gd name="T4" fmla="*/ 2147483646 w 78"/>
                <a:gd name="T5" fmla="*/ 2147483646 h 60"/>
                <a:gd name="T6" fmla="*/ 2147483646 w 78"/>
                <a:gd name="T7" fmla="*/ 2147483646 h 60"/>
                <a:gd name="T8" fmla="*/ 2147483646 w 78"/>
                <a:gd name="T9" fmla="*/ 2147483646 h 60"/>
                <a:gd name="T10" fmla="*/ 2147483646 w 78"/>
                <a:gd name="T11" fmla="*/ 2147483646 h 60"/>
                <a:gd name="T12" fmla="*/ 2147483646 w 78"/>
                <a:gd name="T13" fmla="*/ 2147483646 h 60"/>
                <a:gd name="T14" fmla="*/ 0 w 78"/>
                <a:gd name="T15" fmla="*/ 0 h 60"/>
                <a:gd name="T16" fmla="*/ 0 w 78"/>
                <a:gd name="T17" fmla="*/ 602866460 h 60"/>
                <a:gd name="T18" fmla="*/ 584217371 w 78"/>
                <a:gd name="T19" fmla="*/ 1206449200 h 60"/>
                <a:gd name="T20" fmla="*/ 2147483646 w 78"/>
                <a:gd name="T21" fmla="*/ 2147483646 h 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8" h="60">
                  <a:moveTo>
                    <a:pt x="68" y="44"/>
                  </a:moveTo>
                  <a:cubicBezTo>
                    <a:pt x="72" y="50"/>
                    <a:pt x="75" y="55"/>
                    <a:pt x="77" y="60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5" y="54"/>
                    <a:pt x="73" y="49"/>
                    <a:pt x="69" y="43"/>
                  </a:cubicBezTo>
                  <a:cubicBezTo>
                    <a:pt x="64" y="35"/>
                    <a:pt x="58" y="28"/>
                    <a:pt x="51" y="22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35" y="9"/>
                    <a:pt x="19" y="2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0" y="5"/>
                    <a:pt x="52" y="19"/>
                    <a:pt x="68" y="44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04" name="MH_Other_282"/>
            <p:cNvSpPr/>
            <p:nvPr>
              <p:custDataLst>
                <p:tags r:id="rId300"/>
              </p:custDataLst>
            </p:nvPr>
          </p:nvSpPr>
          <p:spPr bwMode="auto">
            <a:xfrm>
              <a:off x="4572526" y="2122046"/>
              <a:ext cx="0" cy="0"/>
            </a:xfrm>
            <a:custGeom>
              <a:avLst/>
              <a:gdLst>
                <a:gd name="T0" fmla="*/ 711 w 1"/>
                <a:gd name="T1" fmla="*/ 711 h 1"/>
                <a:gd name="T2" fmla="*/ 0 w 1"/>
                <a:gd name="T3" fmla="*/ 0 h 1"/>
                <a:gd name="T4" fmla="*/ 0 w 1"/>
                <a:gd name="T5" fmla="*/ 711 h 1"/>
                <a:gd name="T6" fmla="*/ 711 w 1"/>
                <a:gd name="T7" fmla="*/ 71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05" name="MH_Other_283"/>
            <p:cNvSpPr/>
            <p:nvPr>
              <p:custDataLst>
                <p:tags r:id="rId301"/>
              </p:custDataLst>
            </p:nvPr>
          </p:nvSpPr>
          <p:spPr bwMode="auto">
            <a:xfrm>
              <a:off x="4612123" y="2137146"/>
              <a:ext cx="31982" cy="13588"/>
            </a:xfrm>
            <a:custGeom>
              <a:avLst/>
              <a:gdLst>
                <a:gd name="T0" fmla="*/ 2147483646 w 40"/>
                <a:gd name="T1" fmla="*/ 2147483646 h 17"/>
                <a:gd name="T2" fmla="*/ 2147483646 w 40"/>
                <a:gd name="T3" fmla="*/ 2147483646 h 17"/>
                <a:gd name="T4" fmla="*/ 2147483646 w 40"/>
                <a:gd name="T5" fmla="*/ 2147483646 h 17"/>
                <a:gd name="T6" fmla="*/ 0 w 40"/>
                <a:gd name="T7" fmla="*/ 0 h 17"/>
                <a:gd name="T8" fmla="*/ 1160741648 w 40"/>
                <a:gd name="T9" fmla="*/ 1181626505 h 17"/>
                <a:gd name="T10" fmla="*/ 2147483646 w 40"/>
                <a:gd name="T11" fmla="*/ 2147483646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7">
                  <a:moveTo>
                    <a:pt x="39" y="17"/>
                  </a:moveTo>
                  <a:cubicBezTo>
                    <a:pt x="40" y="17"/>
                    <a:pt x="40" y="17"/>
                    <a:pt x="40" y="17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8" y="8"/>
                    <a:pt x="15" y="2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6" y="4"/>
                    <a:pt x="29" y="9"/>
                    <a:pt x="39" y="17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06" name="MH_Other_284"/>
            <p:cNvSpPr/>
            <p:nvPr>
              <p:custDataLst>
                <p:tags r:id="rId302"/>
              </p:custDataLst>
            </p:nvPr>
          </p:nvSpPr>
          <p:spPr bwMode="auto">
            <a:xfrm>
              <a:off x="4612123" y="2137146"/>
              <a:ext cx="1523" cy="1509"/>
            </a:xfrm>
            <a:custGeom>
              <a:avLst/>
              <a:gdLst>
                <a:gd name="T0" fmla="*/ 0 w 4"/>
                <a:gd name="T1" fmla="*/ 111918811 h 4"/>
                <a:gd name="T2" fmla="*/ 224119998 w 4"/>
                <a:gd name="T3" fmla="*/ 223838018 h 4"/>
                <a:gd name="T4" fmla="*/ 0 w 4"/>
                <a:gd name="T5" fmla="*/ 0 h 4"/>
                <a:gd name="T6" fmla="*/ 0 w 4"/>
                <a:gd name="T7" fmla="*/ 111918811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07" name="MH_Other_285"/>
            <p:cNvSpPr/>
            <p:nvPr>
              <p:custDataLst>
                <p:tags r:id="rId303"/>
              </p:custDataLst>
            </p:nvPr>
          </p:nvSpPr>
          <p:spPr bwMode="auto">
            <a:xfrm>
              <a:off x="4386728" y="2144694"/>
              <a:ext cx="25890" cy="1510"/>
            </a:xfrm>
            <a:custGeom>
              <a:avLst/>
              <a:gdLst>
                <a:gd name="T0" fmla="*/ 0 w 32"/>
                <a:gd name="T1" fmla="*/ 0 h 3"/>
                <a:gd name="T2" fmla="*/ 0 w 32"/>
                <a:gd name="T3" fmla="*/ 0 h 3"/>
                <a:gd name="T4" fmla="*/ 0 w 32"/>
                <a:gd name="T5" fmla="*/ 232561012 h 3"/>
                <a:gd name="T6" fmla="*/ 0 w 32"/>
                <a:gd name="T7" fmla="*/ 232561012 h 3"/>
                <a:gd name="T8" fmla="*/ 2147483646 w 32"/>
                <a:gd name="T9" fmla="*/ 464841477 h 3"/>
                <a:gd name="T10" fmla="*/ 2147483646 w 32"/>
                <a:gd name="T11" fmla="*/ 232561012 h 3"/>
                <a:gd name="T12" fmla="*/ 2147483646 w 32"/>
                <a:gd name="T13" fmla="*/ 0 h 3"/>
                <a:gd name="T14" fmla="*/ 2147483646 w 32"/>
                <a:gd name="T15" fmla="*/ 0 h 3"/>
                <a:gd name="T16" fmla="*/ 0 w 32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2"/>
                    <a:pt x="4" y="2"/>
                    <a:pt x="6" y="2"/>
                  </a:cubicBezTo>
                  <a:cubicBezTo>
                    <a:pt x="14" y="3"/>
                    <a:pt x="24" y="2"/>
                    <a:pt x="32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19" y="2"/>
                    <a:pt x="10" y="2"/>
                    <a:pt x="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08" name="MH_Other_286"/>
            <p:cNvSpPr/>
            <p:nvPr>
              <p:custDataLst>
                <p:tags r:id="rId304"/>
              </p:custDataLst>
            </p:nvPr>
          </p:nvSpPr>
          <p:spPr bwMode="auto">
            <a:xfrm>
              <a:off x="4388253" y="2126575"/>
              <a:ext cx="63963" cy="25668"/>
            </a:xfrm>
            <a:custGeom>
              <a:avLst/>
              <a:gdLst>
                <a:gd name="T0" fmla="*/ 2147483646 w 79"/>
                <a:gd name="T1" fmla="*/ 2147483646 h 31"/>
                <a:gd name="T2" fmla="*/ 0 w 79"/>
                <a:gd name="T3" fmla="*/ 0 h 31"/>
                <a:gd name="T4" fmla="*/ 0 w 79"/>
                <a:gd name="T5" fmla="*/ 643466178 h 31"/>
                <a:gd name="T6" fmla="*/ 2147483646 w 79"/>
                <a:gd name="T7" fmla="*/ 2147483646 h 31"/>
                <a:gd name="T8" fmla="*/ 2147483646 w 79"/>
                <a:gd name="T9" fmla="*/ 2147483646 h 31"/>
                <a:gd name="T10" fmla="*/ 2147483646 w 79"/>
                <a:gd name="T11" fmla="*/ 2147483646 h 31"/>
                <a:gd name="T12" fmla="*/ 2147483646 w 79"/>
                <a:gd name="T13" fmla="*/ 2147483646 h 31"/>
                <a:gd name="T14" fmla="*/ 2147483646 w 79"/>
                <a:gd name="T15" fmla="*/ 2147483646 h 31"/>
                <a:gd name="T16" fmla="*/ 2147483646 w 79"/>
                <a:gd name="T17" fmla="*/ 2147483646 h 31"/>
                <a:gd name="T18" fmla="*/ 2147483646 w 79"/>
                <a:gd name="T19" fmla="*/ 2147483646 h 31"/>
                <a:gd name="T20" fmla="*/ 2147483646 w 79"/>
                <a:gd name="T21" fmla="*/ 2147483646 h 31"/>
                <a:gd name="T22" fmla="*/ 2147483646 w 79"/>
                <a:gd name="T23" fmla="*/ 2147483646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" h="31">
                  <a:moveTo>
                    <a:pt x="7" y="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4" y="13"/>
                    <a:pt x="21" y="17"/>
                    <a:pt x="28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7" y="25"/>
                    <a:pt x="45" y="28"/>
                    <a:pt x="53" y="29"/>
                  </a:cubicBezTo>
                  <a:cubicBezTo>
                    <a:pt x="61" y="31"/>
                    <a:pt x="71" y="31"/>
                    <a:pt x="79" y="30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8" y="29"/>
                    <a:pt x="77" y="29"/>
                    <a:pt x="77" y="29"/>
                  </a:cubicBezTo>
                  <a:cubicBezTo>
                    <a:pt x="51" y="31"/>
                    <a:pt x="30" y="24"/>
                    <a:pt x="7" y="6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09" name="MH_Other_287"/>
            <p:cNvSpPr/>
            <p:nvPr>
              <p:custDataLst>
                <p:tags r:id="rId305"/>
              </p:custDataLst>
            </p:nvPr>
          </p:nvSpPr>
          <p:spPr bwMode="auto">
            <a:xfrm>
              <a:off x="4411095" y="2144694"/>
              <a:ext cx="1523" cy="0"/>
            </a:xfrm>
            <a:custGeom>
              <a:avLst/>
              <a:gdLst>
                <a:gd name="T0" fmla="*/ 0 w 1"/>
                <a:gd name="T1" fmla="*/ 1792959984 w 1"/>
                <a:gd name="T2" fmla="*/ 1792959984 w 1"/>
                <a:gd name="T3" fmla="*/ 0 w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10" name="MH_Other_288"/>
            <p:cNvSpPr/>
            <p:nvPr>
              <p:custDataLst>
                <p:tags r:id="rId306"/>
              </p:custDataLst>
            </p:nvPr>
          </p:nvSpPr>
          <p:spPr bwMode="auto">
            <a:xfrm>
              <a:off x="4391299" y="2097888"/>
              <a:ext cx="100513" cy="61904"/>
            </a:xfrm>
            <a:custGeom>
              <a:avLst/>
              <a:gdLst>
                <a:gd name="T0" fmla="*/ 2147483646 w 124"/>
                <a:gd name="T1" fmla="*/ 2147483646 h 77"/>
                <a:gd name="T2" fmla="*/ 2147483646 w 124"/>
                <a:gd name="T3" fmla="*/ 2147483646 h 77"/>
                <a:gd name="T4" fmla="*/ 0 w 124"/>
                <a:gd name="T5" fmla="*/ 0 h 77"/>
                <a:gd name="T6" fmla="*/ 0 w 124"/>
                <a:gd name="T7" fmla="*/ 1201087604 h 77"/>
                <a:gd name="T8" fmla="*/ 2147483646 w 124"/>
                <a:gd name="T9" fmla="*/ 2147483646 h 77"/>
                <a:gd name="T10" fmla="*/ 2147483646 w 124"/>
                <a:gd name="T11" fmla="*/ 2147483646 h 77"/>
                <a:gd name="T12" fmla="*/ 2147483646 w 124"/>
                <a:gd name="T13" fmla="*/ 2147483646 h 77"/>
                <a:gd name="T14" fmla="*/ 2147483646 w 124"/>
                <a:gd name="T15" fmla="*/ 2147483646 h 77"/>
                <a:gd name="T16" fmla="*/ 2147483646 w 124"/>
                <a:gd name="T17" fmla="*/ 2147483646 h 77"/>
                <a:gd name="T18" fmla="*/ 2147483646 w 124"/>
                <a:gd name="T19" fmla="*/ 2147483646 h 77"/>
                <a:gd name="T20" fmla="*/ 2147483646 w 124"/>
                <a:gd name="T21" fmla="*/ 2147483646 h 77"/>
                <a:gd name="T22" fmla="*/ 2147483646 w 124"/>
                <a:gd name="T23" fmla="*/ 2147483646 h 77"/>
                <a:gd name="T24" fmla="*/ 2147483646 w 124"/>
                <a:gd name="T25" fmla="*/ 2147483646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4" h="77">
                  <a:moveTo>
                    <a:pt x="55" y="48"/>
                  </a:moveTo>
                  <a:cubicBezTo>
                    <a:pt x="32" y="27"/>
                    <a:pt x="22" y="19"/>
                    <a:pt x="22" y="19"/>
                  </a:cubicBezTo>
                  <a:cubicBezTo>
                    <a:pt x="22" y="18"/>
                    <a:pt x="16" y="13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5" y="14"/>
                    <a:pt x="21" y="19"/>
                    <a:pt x="21" y="19"/>
                  </a:cubicBezTo>
                  <a:cubicBezTo>
                    <a:pt x="21" y="20"/>
                    <a:pt x="31" y="28"/>
                    <a:pt x="54" y="49"/>
                  </a:cubicBezTo>
                  <a:cubicBezTo>
                    <a:pt x="60" y="56"/>
                    <a:pt x="67" y="61"/>
                    <a:pt x="74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83" y="70"/>
                    <a:pt x="91" y="73"/>
                    <a:pt x="99" y="75"/>
                  </a:cubicBezTo>
                  <a:cubicBezTo>
                    <a:pt x="107" y="77"/>
                    <a:pt x="115" y="77"/>
                    <a:pt x="124" y="77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96" y="76"/>
                    <a:pt x="75" y="68"/>
                    <a:pt x="55" y="48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11" name="MH_Other_289"/>
            <p:cNvSpPr/>
            <p:nvPr>
              <p:custDataLst>
                <p:tags r:id="rId307"/>
              </p:custDataLst>
            </p:nvPr>
          </p:nvSpPr>
          <p:spPr bwMode="auto">
            <a:xfrm>
              <a:off x="4450692" y="2150732"/>
              <a:ext cx="1523" cy="0"/>
            </a:xfrm>
            <a:custGeom>
              <a:avLst/>
              <a:gdLst>
                <a:gd name="T0" fmla="*/ 0 w 1"/>
                <a:gd name="T1" fmla="*/ 1792959984 w 1"/>
                <a:gd name="T2" fmla="*/ 1792959984 w 1"/>
                <a:gd name="T3" fmla="*/ 0 w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12" name="MH_Other_290"/>
            <p:cNvSpPr/>
            <p:nvPr>
              <p:custDataLst>
                <p:tags r:id="rId308"/>
              </p:custDataLst>
            </p:nvPr>
          </p:nvSpPr>
          <p:spPr bwMode="auto">
            <a:xfrm>
              <a:off x="4392820" y="2079770"/>
              <a:ext cx="135542" cy="92102"/>
            </a:xfrm>
            <a:custGeom>
              <a:avLst/>
              <a:gdLst>
                <a:gd name="T0" fmla="*/ 2147483646 w 169"/>
                <a:gd name="T1" fmla="*/ 2147483646 h 115"/>
                <a:gd name="T2" fmla="*/ 2147483646 w 169"/>
                <a:gd name="T3" fmla="*/ 2147483646 h 115"/>
                <a:gd name="T4" fmla="*/ 2147483646 w 169"/>
                <a:gd name="T5" fmla="*/ 2147483646 h 115"/>
                <a:gd name="T6" fmla="*/ 2147483646 w 169"/>
                <a:gd name="T7" fmla="*/ 2147483646 h 115"/>
                <a:gd name="T8" fmla="*/ 2147483646 w 169"/>
                <a:gd name="T9" fmla="*/ 2147483646 h 115"/>
                <a:gd name="T10" fmla="*/ 2147483646 w 169"/>
                <a:gd name="T11" fmla="*/ 2147483646 h 115"/>
                <a:gd name="T12" fmla="*/ 587804897 w 169"/>
                <a:gd name="T13" fmla="*/ 0 h 115"/>
                <a:gd name="T14" fmla="*/ 0 w 169"/>
                <a:gd name="T15" fmla="*/ 596324772 h 115"/>
                <a:gd name="T16" fmla="*/ 0 w 169"/>
                <a:gd name="T17" fmla="*/ 596324772 h 115"/>
                <a:gd name="T18" fmla="*/ 2147483646 w 169"/>
                <a:gd name="T19" fmla="*/ 2147483646 h 115"/>
                <a:gd name="T20" fmla="*/ 2147483646 w 169"/>
                <a:gd name="T21" fmla="*/ 2147483646 h 115"/>
                <a:gd name="T22" fmla="*/ 2147483646 w 169"/>
                <a:gd name="T23" fmla="*/ 2147483646 h 115"/>
                <a:gd name="T24" fmla="*/ 2147483646 w 169"/>
                <a:gd name="T25" fmla="*/ 2147483646 h 115"/>
                <a:gd name="T26" fmla="*/ 2147483646 w 169"/>
                <a:gd name="T27" fmla="*/ 2147483646 h 115"/>
                <a:gd name="T28" fmla="*/ 2147483646 w 169"/>
                <a:gd name="T29" fmla="*/ 2147483646 h 115"/>
                <a:gd name="T30" fmla="*/ 2147483646 w 169"/>
                <a:gd name="T31" fmla="*/ 2147483646 h 115"/>
                <a:gd name="T32" fmla="*/ 2147483646 w 169"/>
                <a:gd name="T33" fmla="*/ 2147483646 h 115"/>
                <a:gd name="T34" fmla="*/ 2147483646 w 169"/>
                <a:gd name="T35" fmla="*/ 2147483646 h 115"/>
                <a:gd name="T36" fmla="*/ 2147483646 w 169"/>
                <a:gd name="T37" fmla="*/ 2147483646 h 115"/>
                <a:gd name="T38" fmla="*/ 2147483646 w 169"/>
                <a:gd name="T39" fmla="*/ 2147483646 h 115"/>
                <a:gd name="T40" fmla="*/ 2147483646 w 169"/>
                <a:gd name="T41" fmla="*/ 2147483646 h 1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9" h="115">
                  <a:moveTo>
                    <a:pt x="100" y="82"/>
                  </a:moveTo>
                  <a:cubicBezTo>
                    <a:pt x="79" y="60"/>
                    <a:pt x="70" y="50"/>
                    <a:pt x="70" y="50"/>
                  </a:cubicBezTo>
                  <a:cubicBezTo>
                    <a:pt x="69" y="50"/>
                    <a:pt x="61" y="40"/>
                    <a:pt x="36" y="19"/>
                  </a:cubicBezTo>
                  <a:cubicBezTo>
                    <a:pt x="29" y="13"/>
                    <a:pt x="21" y="8"/>
                    <a:pt x="13" y="5"/>
                  </a:cubicBezTo>
                  <a:cubicBezTo>
                    <a:pt x="13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3"/>
                    <a:pt x="4" y="1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3" y="5"/>
                    <a:pt x="24" y="11"/>
                    <a:pt x="35" y="20"/>
                  </a:cubicBezTo>
                  <a:cubicBezTo>
                    <a:pt x="60" y="41"/>
                    <a:pt x="68" y="51"/>
                    <a:pt x="69" y="51"/>
                  </a:cubicBezTo>
                  <a:cubicBezTo>
                    <a:pt x="69" y="51"/>
                    <a:pt x="78" y="60"/>
                    <a:pt x="99" y="83"/>
                  </a:cubicBezTo>
                  <a:cubicBezTo>
                    <a:pt x="106" y="90"/>
                    <a:pt x="113" y="95"/>
                    <a:pt x="120" y="100"/>
                  </a:cubicBezTo>
                  <a:cubicBezTo>
                    <a:pt x="120" y="100"/>
                    <a:pt x="121" y="100"/>
                    <a:pt x="122" y="100"/>
                  </a:cubicBezTo>
                  <a:cubicBezTo>
                    <a:pt x="122" y="101"/>
                    <a:pt x="122" y="101"/>
                    <a:pt x="122" y="101"/>
                  </a:cubicBezTo>
                  <a:cubicBezTo>
                    <a:pt x="122" y="101"/>
                    <a:pt x="122" y="101"/>
                    <a:pt x="122" y="101"/>
                  </a:cubicBezTo>
                  <a:cubicBezTo>
                    <a:pt x="129" y="106"/>
                    <a:pt x="136" y="109"/>
                    <a:pt x="143" y="111"/>
                  </a:cubicBezTo>
                  <a:cubicBezTo>
                    <a:pt x="151" y="113"/>
                    <a:pt x="161" y="114"/>
                    <a:pt x="169" y="115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67" y="114"/>
                    <a:pt x="167" y="114"/>
                    <a:pt x="167" y="113"/>
                  </a:cubicBezTo>
                  <a:cubicBezTo>
                    <a:pt x="140" y="112"/>
                    <a:pt x="120" y="103"/>
                    <a:pt x="100" y="82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13" name="MH_Other_291"/>
            <p:cNvSpPr/>
            <p:nvPr>
              <p:custDataLst>
                <p:tags r:id="rId309"/>
              </p:custDataLst>
            </p:nvPr>
          </p:nvSpPr>
          <p:spPr bwMode="auto">
            <a:xfrm>
              <a:off x="4488766" y="2159792"/>
              <a:ext cx="3046" cy="0"/>
            </a:xfrm>
            <a:custGeom>
              <a:avLst/>
              <a:gdLst>
                <a:gd name="T0" fmla="*/ 2147483646 w 2"/>
                <a:gd name="T1" fmla="*/ 0 h 1"/>
                <a:gd name="T2" fmla="*/ 0 w 2"/>
                <a:gd name="T3" fmla="*/ 0 h 1"/>
                <a:gd name="T4" fmla="*/ 2147483646 w 2"/>
                <a:gd name="T5" fmla="*/ 711 h 1"/>
                <a:gd name="T6" fmla="*/ 2147483646 w 2"/>
                <a:gd name="T7" fmla="*/ 711 h 1"/>
                <a:gd name="T8" fmla="*/ 2147483646 w 2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14" name="MH_Other_292"/>
            <p:cNvSpPr/>
            <p:nvPr>
              <p:custDataLst>
                <p:tags r:id="rId310"/>
              </p:custDataLst>
            </p:nvPr>
          </p:nvSpPr>
          <p:spPr bwMode="auto">
            <a:xfrm>
              <a:off x="4401957" y="2078260"/>
              <a:ext cx="164478" cy="107201"/>
            </a:xfrm>
            <a:custGeom>
              <a:avLst/>
              <a:gdLst>
                <a:gd name="T0" fmla="*/ 2147483646 w 204"/>
                <a:gd name="T1" fmla="*/ 2147483646 h 133"/>
                <a:gd name="T2" fmla="*/ 2147483646 w 204"/>
                <a:gd name="T3" fmla="*/ 2147483646 h 133"/>
                <a:gd name="T4" fmla="*/ 2147483646 w 204"/>
                <a:gd name="T5" fmla="*/ 2147483646 h 133"/>
                <a:gd name="T6" fmla="*/ 2147483646 w 204"/>
                <a:gd name="T7" fmla="*/ 2147483646 h 133"/>
                <a:gd name="T8" fmla="*/ 2147483646 w 204"/>
                <a:gd name="T9" fmla="*/ 2147483646 h 133"/>
                <a:gd name="T10" fmla="*/ 0 w 204"/>
                <a:gd name="T11" fmla="*/ 2147483646 h 133"/>
                <a:gd name="T12" fmla="*/ 0 w 204"/>
                <a:gd name="T13" fmla="*/ 2147483646 h 133"/>
                <a:gd name="T14" fmla="*/ 593327098 w 204"/>
                <a:gd name="T15" fmla="*/ 2147483646 h 133"/>
                <a:gd name="T16" fmla="*/ 2147483646 w 204"/>
                <a:gd name="T17" fmla="*/ 2147483646 h 133"/>
                <a:gd name="T18" fmla="*/ 2147483646 w 204"/>
                <a:gd name="T19" fmla="*/ 2147483646 h 133"/>
                <a:gd name="T20" fmla="*/ 2147483646 w 204"/>
                <a:gd name="T21" fmla="*/ 2147483646 h 133"/>
                <a:gd name="T22" fmla="*/ 2147483646 w 204"/>
                <a:gd name="T23" fmla="*/ 2147483646 h 133"/>
                <a:gd name="T24" fmla="*/ 2147483646 w 204"/>
                <a:gd name="T25" fmla="*/ 2147483646 h 133"/>
                <a:gd name="T26" fmla="*/ 2147483646 w 204"/>
                <a:gd name="T27" fmla="*/ 2147483646 h 133"/>
                <a:gd name="T28" fmla="*/ 2147483646 w 204"/>
                <a:gd name="T29" fmla="*/ 2147483646 h 133"/>
                <a:gd name="T30" fmla="*/ 2147483646 w 204"/>
                <a:gd name="T31" fmla="*/ 2147483646 h 1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" h="133">
                  <a:moveTo>
                    <a:pt x="204" y="133"/>
                  </a:moveTo>
                  <a:cubicBezTo>
                    <a:pt x="203" y="131"/>
                    <a:pt x="203" y="131"/>
                    <a:pt x="203" y="131"/>
                  </a:cubicBezTo>
                  <a:cubicBezTo>
                    <a:pt x="176" y="129"/>
                    <a:pt x="156" y="118"/>
                    <a:pt x="137" y="96"/>
                  </a:cubicBezTo>
                  <a:cubicBezTo>
                    <a:pt x="118" y="72"/>
                    <a:pt x="109" y="62"/>
                    <a:pt x="109" y="62"/>
                  </a:cubicBezTo>
                  <a:cubicBezTo>
                    <a:pt x="108" y="62"/>
                    <a:pt x="100" y="51"/>
                    <a:pt x="77" y="29"/>
                  </a:cubicBezTo>
                  <a:cubicBezTo>
                    <a:pt x="55" y="8"/>
                    <a:pt x="29" y="0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6"/>
                    <a:pt x="1" y="6"/>
                  </a:cubicBezTo>
                  <a:cubicBezTo>
                    <a:pt x="29" y="1"/>
                    <a:pt x="54" y="9"/>
                    <a:pt x="76" y="30"/>
                  </a:cubicBezTo>
                  <a:cubicBezTo>
                    <a:pt x="99" y="52"/>
                    <a:pt x="107" y="63"/>
                    <a:pt x="108" y="63"/>
                  </a:cubicBezTo>
                  <a:cubicBezTo>
                    <a:pt x="108" y="63"/>
                    <a:pt x="117" y="73"/>
                    <a:pt x="137" y="96"/>
                  </a:cubicBezTo>
                  <a:cubicBezTo>
                    <a:pt x="142" y="103"/>
                    <a:pt x="148" y="109"/>
                    <a:pt x="155" y="114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63" y="120"/>
                    <a:pt x="170" y="124"/>
                    <a:pt x="178" y="127"/>
                  </a:cubicBezTo>
                  <a:cubicBezTo>
                    <a:pt x="186" y="130"/>
                    <a:pt x="195" y="132"/>
                    <a:pt x="204" y="133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15" name="MH_Other_293"/>
            <p:cNvSpPr/>
            <p:nvPr>
              <p:custDataLst>
                <p:tags r:id="rId311"/>
              </p:custDataLst>
            </p:nvPr>
          </p:nvSpPr>
          <p:spPr bwMode="auto">
            <a:xfrm>
              <a:off x="4401957" y="2082790"/>
              <a:ext cx="1523" cy="0"/>
            </a:xfrm>
            <a:custGeom>
              <a:avLst/>
              <a:gdLst>
                <a:gd name="T0" fmla="*/ 1792959984 w 1"/>
                <a:gd name="T1" fmla="*/ 711 h 1"/>
                <a:gd name="T2" fmla="*/ 0 w 1"/>
                <a:gd name="T3" fmla="*/ 0 h 1"/>
                <a:gd name="T4" fmla="*/ 0 w 1"/>
                <a:gd name="T5" fmla="*/ 711 h 1"/>
                <a:gd name="T6" fmla="*/ 1792959984 w 1"/>
                <a:gd name="T7" fmla="*/ 71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16" name="MH_Other_294"/>
            <p:cNvSpPr/>
            <p:nvPr>
              <p:custDataLst>
                <p:tags r:id="rId312"/>
              </p:custDataLst>
            </p:nvPr>
          </p:nvSpPr>
          <p:spPr bwMode="auto">
            <a:xfrm>
              <a:off x="4526839" y="2170362"/>
              <a:ext cx="1523" cy="0"/>
            </a:xfrm>
            <a:custGeom>
              <a:avLst/>
              <a:gdLst>
                <a:gd name="T0" fmla="*/ 0 w 1"/>
                <a:gd name="T1" fmla="*/ 0 h 1"/>
                <a:gd name="T2" fmla="*/ 2147483646 w 1"/>
                <a:gd name="T3" fmla="*/ 711 h 1"/>
                <a:gd name="T4" fmla="*/ 2147483646 w 1"/>
                <a:gd name="T5" fmla="*/ 0 h 1"/>
                <a:gd name="T6" fmla="*/ 0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17" name="MH_Other_295"/>
            <p:cNvSpPr/>
            <p:nvPr>
              <p:custDataLst>
                <p:tags r:id="rId313"/>
              </p:custDataLst>
            </p:nvPr>
          </p:nvSpPr>
          <p:spPr bwMode="auto">
            <a:xfrm>
              <a:off x="4613646" y="2149223"/>
              <a:ext cx="237578" cy="200812"/>
            </a:xfrm>
            <a:custGeom>
              <a:avLst/>
              <a:gdLst>
                <a:gd name="T0" fmla="*/ 2147483646 w 294"/>
                <a:gd name="T1" fmla="*/ 2147483646 h 250"/>
                <a:gd name="T2" fmla="*/ 2147483646 w 294"/>
                <a:gd name="T3" fmla="*/ 2147483646 h 250"/>
                <a:gd name="T4" fmla="*/ 2147483646 w 294"/>
                <a:gd name="T5" fmla="*/ 2147483646 h 250"/>
                <a:gd name="T6" fmla="*/ 2147483646 w 294"/>
                <a:gd name="T7" fmla="*/ 2147483646 h 250"/>
                <a:gd name="T8" fmla="*/ 2147483646 w 294"/>
                <a:gd name="T9" fmla="*/ 2147483646 h 250"/>
                <a:gd name="T10" fmla="*/ 2147483646 w 294"/>
                <a:gd name="T11" fmla="*/ 2147483646 h 250"/>
                <a:gd name="T12" fmla="*/ 2147483646 w 294"/>
                <a:gd name="T13" fmla="*/ 2147483646 h 250"/>
                <a:gd name="T14" fmla="*/ 2147483646 w 294"/>
                <a:gd name="T15" fmla="*/ 2147483646 h 250"/>
                <a:gd name="T16" fmla="*/ 2147483646 w 294"/>
                <a:gd name="T17" fmla="*/ 0 h 250"/>
                <a:gd name="T18" fmla="*/ 2147483646 w 294"/>
                <a:gd name="T19" fmla="*/ 599139242 h 250"/>
                <a:gd name="T20" fmla="*/ 2147483646 w 294"/>
                <a:gd name="T21" fmla="*/ 599139242 h 250"/>
                <a:gd name="T22" fmla="*/ 2147483646 w 294"/>
                <a:gd name="T23" fmla="*/ 2147483646 h 250"/>
                <a:gd name="T24" fmla="*/ 2147483646 w 294"/>
                <a:gd name="T25" fmla="*/ 2147483646 h 250"/>
                <a:gd name="T26" fmla="*/ 2147483646 w 294"/>
                <a:gd name="T27" fmla="*/ 2147483646 h 250"/>
                <a:gd name="T28" fmla="*/ 2147483646 w 294"/>
                <a:gd name="T29" fmla="*/ 2147483646 h 250"/>
                <a:gd name="T30" fmla="*/ 596020266 w 294"/>
                <a:gd name="T31" fmla="*/ 2147483646 h 250"/>
                <a:gd name="T32" fmla="*/ 596020266 w 294"/>
                <a:gd name="T33" fmla="*/ 2147483646 h 250"/>
                <a:gd name="T34" fmla="*/ 0 w 294"/>
                <a:gd name="T35" fmla="*/ 2147483646 h 250"/>
                <a:gd name="T36" fmla="*/ 0 w 294"/>
                <a:gd name="T37" fmla="*/ 2147483646 h 250"/>
                <a:gd name="T38" fmla="*/ 2147483646 w 294"/>
                <a:gd name="T39" fmla="*/ 2147483646 h 250"/>
                <a:gd name="T40" fmla="*/ 2147483646 w 294"/>
                <a:gd name="T41" fmla="*/ 2147483646 h 250"/>
                <a:gd name="T42" fmla="*/ 2147483646 w 294"/>
                <a:gd name="T43" fmla="*/ 2147483646 h 250"/>
                <a:gd name="T44" fmla="*/ 2147483646 w 294"/>
                <a:gd name="T45" fmla="*/ 2147483646 h 250"/>
                <a:gd name="T46" fmla="*/ 2147483646 w 294"/>
                <a:gd name="T47" fmla="*/ 2147483646 h 250"/>
                <a:gd name="T48" fmla="*/ 2147483646 w 294"/>
                <a:gd name="T49" fmla="*/ 2147483646 h 250"/>
                <a:gd name="T50" fmla="*/ 2147483646 w 294"/>
                <a:gd name="T51" fmla="*/ 2147483646 h 250"/>
                <a:gd name="T52" fmla="*/ 2147483646 w 294"/>
                <a:gd name="T53" fmla="*/ 2147483646 h 250"/>
                <a:gd name="T54" fmla="*/ 2147483646 w 294"/>
                <a:gd name="T55" fmla="*/ 2147483646 h 250"/>
                <a:gd name="T56" fmla="*/ 2147483646 w 294"/>
                <a:gd name="T57" fmla="*/ 2147483646 h 250"/>
                <a:gd name="T58" fmla="*/ 2147483646 w 294"/>
                <a:gd name="T59" fmla="*/ 2147483646 h 250"/>
                <a:gd name="T60" fmla="*/ 2147483646 w 294"/>
                <a:gd name="T61" fmla="*/ 2147483646 h 250"/>
                <a:gd name="T62" fmla="*/ 2147483646 w 294"/>
                <a:gd name="T63" fmla="*/ 2147483646 h 250"/>
                <a:gd name="T64" fmla="*/ 2147483646 w 294"/>
                <a:gd name="T65" fmla="*/ 2147483646 h 250"/>
                <a:gd name="T66" fmla="*/ 2147483646 w 294"/>
                <a:gd name="T67" fmla="*/ 2147483646 h 250"/>
                <a:gd name="T68" fmla="*/ 2147483646 w 294"/>
                <a:gd name="T69" fmla="*/ 2147483646 h 250"/>
                <a:gd name="T70" fmla="*/ 2147483646 w 294"/>
                <a:gd name="T71" fmla="*/ 2147483646 h 250"/>
                <a:gd name="T72" fmla="*/ 2147483646 w 294"/>
                <a:gd name="T73" fmla="*/ 2147483646 h 250"/>
                <a:gd name="T74" fmla="*/ 2147483646 w 294"/>
                <a:gd name="T75" fmla="*/ 2147483646 h 250"/>
                <a:gd name="T76" fmla="*/ 2147483646 w 294"/>
                <a:gd name="T77" fmla="*/ 2147483646 h 250"/>
                <a:gd name="T78" fmla="*/ 2147483646 w 294"/>
                <a:gd name="T79" fmla="*/ 2147483646 h 250"/>
                <a:gd name="T80" fmla="*/ 2147483646 w 294"/>
                <a:gd name="T81" fmla="*/ 2147483646 h 25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94" h="250">
                  <a:moveTo>
                    <a:pt x="263" y="165"/>
                  </a:moveTo>
                  <a:cubicBezTo>
                    <a:pt x="254" y="150"/>
                    <a:pt x="241" y="138"/>
                    <a:pt x="224" y="129"/>
                  </a:cubicBezTo>
                  <a:cubicBezTo>
                    <a:pt x="224" y="130"/>
                    <a:pt x="224" y="130"/>
                    <a:pt x="224" y="130"/>
                  </a:cubicBezTo>
                  <a:cubicBezTo>
                    <a:pt x="215" y="114"/>
                    <a:pt x="199" y="102"/>
                    <a:pt x="182" y="94"/>
                  </a:cubicBezTo>
                  <a:cubicBezTo>
                    <a:pt x="171" y="80"/>
                    <a:pt x="156" y="69"/>
                    <a:pt x="138" y="62"/>
                  </a:cubicBezTo>
                  <a:cubicBezTo>
                    <a:pt x="127" y="49"/>
                    <a:pt x="111" y="39"/>
                    <a:pt x="93" y="34"/>
                  </a:cubicBezTo>
                  <a:cubicBezTo>
                    <a:pt x="81" y="21"/>
                    <a:pt x="65" y="12"/>
                    <a:pt x="46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3" y="5"/>
                    <a:pt x="40" y="3"/>
                    <a:pt x="37" y="0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" y="75"/>
                    <a:pt x="4" y="76"/>
                    <a:pt x="6" y="77"/>
                  </a:cubicBezTo>
                  <a:cubicBezTo>
                    <a:pt x="13" y="81"/>
                    <a:pt x="22" y="84"/>
                    <a:pt x="30" y="85"/>
                  </a:cubicBezTo>
                  <a:cubicBezTo>
                    <a:pt x="36" y="92"/>
                    <a:pt x="42" y="97"/>
                    <a:pt x="49" y="101"/>
                  </a:cubicBezTo>
                  <a:cubicBezTo>
                    <a:pt x="56" y="105"/>
                    <a:pt x="65" y="108"/>
                    <a:pt x="73" y="111"/>
                  </a:cubicBezTo>
                  <a:cubicBezTo>
                    <a:pt x="78" y="117"/>
                    <a:pt x="84" y="123"/>
                    <a:pt x="91" y="128"/>
                  </a:cubicBezTo>
                  <a:cubicBezTo>
                    <a:pt x="98" y="132"/>
                    <a:pt x="105" y="136"/>
                    <a:pt x="113" y="138"/>
                  </a:cubicBezTo>
                  <a:cubicBezTo>
                    <a:pt x="118" y="145"/>
                    <a:pt x="123" y="151"/>
                    <a:pt x="130" y="155"/>
                  </a:cubicBezTo>
                  <a:cubicBezTo>
                    <a:pt x="136" y="160"/>
                    <a:pt x="144" y="165"/>
                    <a:pt x="152" y="168"/>
                  </a:cubicBezTo>
                  <a:cubicBezTo>
                    <a:pt x="157" y="175"/>
                    <a:pt x="162" y="182"/>
                    <a:pt x="168" y="187"/>
                  </a:cubicBezTo>
                  <a:cubicBezTo>
                    <a:pt x="174" y="192"/>
                    <a:pt x="182" y="197"/>
                    <a:pt x="190" y="201"/>
                  </a:cubicBezTo>
                  <a:cubicBezTo>
                    <a:pt x="194" y="208"/>
                    <a:pt x="199" y="215"/>
                    <a:pt x="204" y="221"/>
                  </a:cubicBezTo>
                  <a:cubicBezTo>
                    <a:pt x="210" y="226"/>
                    <a:pt x="217" y="231"/>
                    <a:pt x="224" y="235"/>
                  </a:cubicBezTo>
                  <a:cubicBezTo>
                    <a:pt x="227" y="241"/>
                    <a:pt x="230" y="246"/>
                    <a:pt x="233" y="250"/>
                  </a:cubicBezTo>
                  <a:cubicBezTo>
                    <a:pt x="234" y="250"/>
                    <a:pt x="234" y="250"/>
                    <a:pt x="234" y="250"/>
                  </a:cubicBezTo>
                  <a:cubicBezTo>
                    <a:pt x="249" y="236"/>
                    <a:pt x="249" y="236"/>
                    <a:pt x="249" y="236"/>
                  </a:cubicBezTo>
                  <a:cubicBezTo>
                    <a:pt x="250" y="235"/>
                    <a:pt x="250" y="235"/>
                    <a:pt x="250" y="235"/>
                  </a:cubicBezTo>
                  <a:cubicBezTo>
                    <a:pt x="275" y="212"/>
                    <a:pt x="275" y="212"/>
                    <a:pt x="275" y="212"/>
                  </a:cubicBezTo>
                  <a:cubicBezTo>
                    <a:pt x="276" y="211"/>
                    <a:pt x="276" y="211"/>
                    <a:pt x="276" y="211"/>
                  </a:cubicBezTo>
                  <a:cubicBezTo>
                    <a:pt x="293" y="196"/>
                    <a:pt x="293" y="196"/>
                    <a:pt x="293" y="196"/>
                  </a:cubicBezTo>
                  <a:cubicBezTo>
                    <a:pt x="294" y="195"/>
                    <a:pt x="294" y="195"/>
                    <a:pt x="294" y="195"/>
                  </a:cubicBezTo>
                  <a:cubicBezTo>
                    <a:pt x="294" y="195"/>
                    <a:pt x="294" y="195"/>
                    <a:pt x="294" y="195"/>
                  </a:cubicBezTo>
                  <a:cubicBezTo>
                    <a:pt x="287" y="183"/>
                    <a:pt x="276" y="173"/>
                    <a:pt x="263" y="165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18" name="MH_Other_296"/>
            <p:cNvSpPr/>
            <p:nvPr>
              <p:custDataLst>
                <p:tags r:id="rId314"/>
              </p:custDataLst>
            </p:nvPr>
          </p:nvSpPr>
          <p:spPr bwMode="auto">
            <a:xfrm>
              <a:off x="4688271" y="2176401"/>
              <a:ext cx="106605" cy="161556"/>
            </a:xfrm>
            <a:custGeom>
              <a:avLst/>
              <a:gdLst>
                <a:gd name="T0" fmla="*/ 2147483646 w 131"/>
                <a:gd name="T1" fmla="*/ 2147483646 h 201"/>
                <a:gd name="T2" fmla="*/ 2147483646 w 131"/>
                <a:gd name="T3" fmla="*/ 2147483646 h 201"/>
                <a:gd name="T4" fmla="*/ 2147483646 w 131"/>
                <a:gd name="T5" fmla="*/ 2147483646 h 201"/>
                <a:gd name="T6" fmla="*/ 2147483646 w 131"/>
                <a:gd name="T7" fmla="*/ 2147483646 h 201"/>
                <a:gd name="T8" fmla="*/ 2147483646 w 131"/>
                <a:gd name="T9" fmla="*/ 2147483646 h 201"/>
                <a:gd name="T10" fmla="*/ 2147483646 w 131"/>
                <a:gd name="T11" fmla="*/ 2147483646 h 201"/>
                <a:gd name="T12" fmla="*/ 2147483646 w 131"/>
                <a:gd name="T13" fmla="*/ 2147483646 h 201"/>
                <a:gd name="T14" fmla="*/ 2147483646 w 131"/>
                <a:gd name="T15" fmla="*/ 2147483646 h 201"/>
                <a:gd name="T16" fmla="*/ 2147483646 w 131"/>
                <a:gd name="T17" fmla="*/ 2147483646 h 201"/>
                <a:gd name="T18" fmla="*/ 2147483646 w 131"/>
                <a:gd name="T19" fmla="*/ 2147483646 h 201"/>
                <a:gd name="T20" fmla="*/ 2147483646 w 131"/>
                <a:gd name="T21" fmla="*/ 2147483646 h 201"/>
                <a:gd name="T22" fmla="*/ 2147483646 w 131"/>
                <a:gd name="T23" fmla="*/ 2147483646 h 201"/>
                <a:gd name="T24" fmla="*/ 2147483646 w 131"/>
                <a:gd name="T25" fmla="*/ 2147483646 h 201"/>
                <a:gd name="T26" fmla="*/ 0 w 131"/>
                <a:gd name="T27" fmla="*/ 0 h 201"/>
                <a:gd name="T28" fmla="*/ 605169784 w 131"/>
                <a:gd name="T29" fmla="*/ 601329227 h 201"/>
                <a:gd name="T30" fmla="*/ 2147483646 w 131"/>
                <a:gd name="T31" fmla="*/ 2147483646 h 20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1" h="201">
                  <a:moveTo>
                    <a:pt x="60" y="55"/>
                  </a:moveTo>
                  <a:cubicBezTo>
                    <a:pt x="71" y="85"/>
                    <a:pt x="74" y="98"/>
                    <a:pt x="74" y="98"/>
                  </a:cubicBezTo>
                  <a:cubicBezTo>
                    <a:pt x="74" y="98"/>
                    <a:pt x="78" y="111"/>
                    <a:pt x="86" y="141"/>
                  </a:cubicBezTo>
                  <a:cubicBezTo>
                    <a:pt x="92" y="160"/>
                    <a:pt x="100" y="175"/>
                    <a:pt x="111" y="187"/>
                  </a:cubicBezTo>
                  <a:cubicBezTo>
                    <a:pt x="117" y="192"/>
                    <a:pt x="124" y="197"/>
                    <a:pt x="131" y="201"/>
                  </a:cubicBezTo>
                  <a:cubicBezTo>
                    <a:pt x="130" y="199"/>
                    <a:pt x="130" y="199"/>
                    <a:pt x="130" y="199"/>
                  </a:cubicBezTo>
                  <a:cubicBezTo>
                    <a:pt x="108" y="186"/>
                    <a:pt x="95" y="168"/>
                    <a:pt x="88" y="141"/>
                  </a:cubicBezTo>
                  <a:cubicBezTo>
                    <a:pt x="80" y="111"/>
                    <a:pt x="76" y="98"/>
                    <a:pt x="76" y="98"/>
                  </a:cubicBezTo>
                  <a:cubicBezTo>
                    <a:pt x="75" y="98"/>
                    <a:pt x="72" y="85"/>
                    <a:pt x="61" y="55"/>
                  </a:cubicBezTo>
                  <a:cubicBezTo>
                    <a:pt x="57" y="46"/>
                    <a:pt x="52" y="38"/>
                    <a:pt x="47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34" y="15"/>
                    <a:pt x="18" y="5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9" y="9"/>
                    <a:pt x="48" y="27"/>
                    <a:pt x="60" y="55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19" name="MH_Other_297"/>
            <p:cNvSpPr/>
            <p:nvPr>
              <p:custDataLst>
                <p:tags r:id="rId315"/>
              </p:custDataLst>
            </p:nvPr>
          </p:nvSpPr>
          <p:spPr bwMode="auto">
            <a:xfrm>
              <a:off x="4724821" y="2199048"/>
              <a:ext cx="77670" cy="150988"/>
            </a:xfrm>
            <a:custGeom>
              <a:avLst/>
              <a:gdLst>
                <a:gd name="T0" fmla="*/ 2147483646 w 96"/>
                <a:gd name="T1" fmla="*/ 2147483646 h 188"/>
                <a:gd name="T2" fmla="*/ 2147483646 w 96"/>
                <a:gd name="T3" fmla="*/ 2147483646 h 188"/>
                <a:gd name="T4" fmla="*/ 2147483646 w 96"/>
                <a:gd name="T5" fmla="*/ 2147483646 h 188"/>
                <a:gd name="T6" fmla="*/ 2147483646 w 96"/>
                <a:gd name="T7" fmla="*/ 2147483646 h 188"/>
                <a:gd name="T8" fmla="*/ 2147483646 w 96"/>
                <a:gd name="T9" fmla="*/ 2147483646 h 188"/>
                <a:gd name="T10" fmla="*/ 2147483646 w 96"/>
                <a:gd name="T11" fmla="*/ 2147483646 h 188"/>
                <a:gd name="T12" fmla="*/ 2147483646 w 96"/>
                <a:gd name="T13" fmla="*/ 2147483646 h 188"/>
                <a:gd name="T14" fmla="*/ 2147483646 w 96"/>
                <a:gd name="T15" fmla="*/ 2147483646 h 188"/>
                <a:gd name="T16" fmla="*/ 0 w 96"/>
                <a:gd name="T17" fmla="*/ 0 h 188"/>
                <a:gd name="T18" fmla="*/ 1195634596 w 96"/>
                <a:gd name="T19" fmla="*/ 1200040226 h 188"/>
                <a:gd name="T20" fmla="*/ 2147483646 w 96"/>
                <a:gd name="T21" fmla="*/ 2147483646 h 188"/>
                <a:gd name="T22" fmla="*/ 2147483646 w 96"/>
                <a:gd name="T23" fmla="*/ 2147483646 h 188"/>
                <a:gd name="T24" fmla="*/ 2147483646 w 96"/>
                <a:gd name="T25" fmla="*/ 2147483646 h 188"/>
                <a:gd name="T26" fmla="*/ 2147483646 w 96"/>
                <a:gd name="T27" fmla="*/ 2147483646 h 188"/>
                <a:gd name="T28" fmla="*/ 2147483646 w 96"/>
                <a:gd name="T29" fmla="*/ 2147483646 h 188"/>
                <a:gd name="T30" fmla="*/ 2147483646 w 96"/>
                <a:gd name="T31" fmla="*/ 2147483646 h 188"/>
                <a:gd name="T32" fmla="*/ 2147483646 w 96"/>
                <a:gd name="T33" fmla="*/ 2147483646 h 188"/>
                <a:gd name="T34" fmla="*/ 2147483646 w 96"/>
                <a:gd name="T35" fmla="*/ 2147483646 h 18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88">
                  <a:moveTo>
                    <a:pt x="95" y="188"/>
                  </a:moveTo>
                  <a:cubicBezTo>
                    <a:pt x="96" y="188"/>
                    <a:pt x="96" y="188"/>
                    <a:pt x="96" y="188"/>
                  </a:cubicBezTo>
                  <a:cubicBezTo>
                    <a:pt x="88" y="176"/>
                    <a:pt x="82" y="163"/>
                    <a:pt x="78" y="146"/>
                  </a:cubicBezTo>
                  <a:cubicBezTo>
                    <a:pt x="72" y="116"/>
                    <a:pt x="69" y="103"/>
                    <a:pt x="69" y="102"/>
                  </a:cubicBezTo>
                  <a:cubicBezTo>
                    <a:pt x="69" y="102"/>
                    <a:pt x="67" y="89"/>
                    <a:pt x="57" y="59"/>
                  </a:cubicBezTo>
                  <a:cubicBezTo>
                    <a:pt x="54" y="50"/>
                    <a:pt x="50" y="42"/>
                    <a:pt x="45" y="34"/>
                  </a:cubicBezTo>
                  <a:cubicBezTo>
                    <a:pt x="45" y="34"/>
                    <a:pt x="44" y="34"/>
                    <a:pt x="44" y="34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34" y="18"/>
                    <a:pt x="19" y="7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8" y="12"/>
                    <a:pt x="46" y="31"/>
                    <a:pt x="55" y="59"/>
                  </a:cubicBezTo>
                  <a:cubicBezTo>
                    <a:pt x="65" y="90"/>
                    <a:pt x="67" y="103"/>
                    <a:pt x="68" y="103"/>
                  </a:cubicBezTo>
                  <a:cubicBezTo>
                    <a:pt x="68" y="103"/>
                    <a:pt x="71" y="116"/>
                    <a:pt x="77" y="146"/>
                  </a:cubicBezTo>
                  <a:cubicBezTo>
                    <a:pt x="79" y="155"/>
                    <a:pt x="82" y="164"/>
                    <a:pt x="85" y="171"/>
                  </a:cubicBezTo>
                  <a:cubicBezTo>
                    <a:pt x="87" y="172"/>
                    <a:pt x="87" y="172"/>
                    <a:pt x="87" y="172"/>
                  </a:cubicBezTo>
                  <a:cubicBezTo>
                    <a:pt x="86" y="174"/>
                    <a:pt x="86" y="174"/>
                    <a:pt x="86" y="174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89" y="179"/>
                    <a:pt x="92" y="184"/>
                    <a:pt x="95" y="188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20" name="MH_Other_298"/>
            <p:cNvSpPr/>
            <p:nvPr>
              <p:custDataLst>
                <p:tags r:id="rId316"/>
              </p:custDataLst>
            </p:nvPr>
          </p:nvSpPr>
          <p:spPr bwMode="auto">
            <a:xfrm>
              <a:off x="4793355" y="2336448"/>
              <a:ext cx="1523" cy="1509"/>
            </a:xfrm>
            <a:custGeom>
              <a:avLst/>
              <a:gdLst>
                <a:gd name="T0" fmla="*/ 179120564 w 5"/>
                <a:gd name="T1" fmla="*/ 36544983 h 7"/>
                <a:gd name="T2" fmla="*/ 0 w 5"/>
                <a:gd name="T3" fmla="*/ 0 h 7"/>
                <a:gd name="T4" fmla="*/ 107492588 w 5"/>
                <a:gd name="T5" fmla="*/ 91388075 h 7"/>
                <a:gd name="T6" fmla="*/ 107492588 w 5"/>
                <a:gd name="T7" fmla="*/ 127933058 h 7"/>
                <a:gd name="T8" fmla="*/ 179120564 w 5"/>
                <a:gd name="T9" fmla="*/ 36544983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7">
                  <a:moveTo>
                    <a:pt x="5" y="2"/>
                  </a:moveTo>
                  <a:lnTo>
                    <a:pt x="0" y="0"/>
                  </a:lnTo>
                  <a:lnTo>
                    <a:pt x="3" y="5"/>
                  </a:lnTo>
                  <a:lnTo>
                    <a:pt x="3" y="7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21" name="MH_Other_299"/>
            <p:cNvSpPr/>
            <p:nvPr>
              <p:custDataLst>
                <p:tags r:id="rId317"/>
              </p:custDataLst>
            </p:nvPr>
          </p:nvSpPr>
          <p:spPr bwMode="auto">
            <a:xfrm>
              <a:off x="4724821" y="2199048"/>
              <a:ext cx="1523" cy="1510"/>
            </a:xfrm>
            <a:custGeom>
              <a:avLst/>
              <a:gdLst>
                <a:gd name="T0" fmla="*/ 0 w 5"/>
                <a:gd name="T1" fmla="*/ 179346497 h 5"/>
                <a:gd name="T2" fmla="*/ 179346497 w 5"/>
                <a:gd name="T3" fmla="*/ 179346497 h 5"/>
                <a:gd name="T4" fmla="*/ 0 w 5"/>
                <a:gd name="T5" fmla="*/ 0 h 5"/>
                <a:gd name="T6" fmla="*/ 0 w 5"/>
                <a:gd name="T7" fmla="*/ 0 h 5"/>
                <a:gd name="T8" fmla="*/ 0 w 5"/>
                <a:gd name="T9" fmla="*/ 179346497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5" y="5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22" name="MH_Other_300"/>
            <p:cNvSpPr/>
            <p:nvPr>
              <p:custDataLst>
                <p:tags r:id="rId318"/>
              </p:custDataLst>
            </p:nvPr>
          </p:nvSpPr>
          <p:spPr bwMode="auto">
            <a:xfrm>
              <a:off x="4759849" y="2224717"/>
              <a:ext cx="56348" cy="113240"/>
            </a:xfrm>
            <a:custGeom>
              <a:avLst/>
              <a:gdLst>
                <a:gd name="T0" fmla="*/ 2147483646 w 69"/>
                <a:gd name="T1" fmla="*/ 2147483646 h 142"/>
                <a:gd name="T2" fmla="*/ 2147483646 w 69"/>
                <a:gd name="T3" fmla="*/ 2147483646 h 142"/>
                <a:gd name="T4" fmla="*/ 2147483646 w 69"/>
                <a:gd name="T5" fmla="*/ 2147483646 h 142"/>
                <a:gd name="T6" fmla="*/ 2147483646 w 69"/>
                <a:gd name="T7" fmla="*/ 2147483646 h 142"/>
                <a:gd name="T8" fmla="*/ 2147483646 w 69"/>
                <a:gd name="T9" fmla="*/ 2147483646 h 142"/>
                <a:gd name="T10" fmla="*/ 2147483646 w 69"/>
                <a:gd name="T11" fmla="*/ 2147483646 h 142"/>
                <a:gd name="T12" fmla="*/ 2147483646 w 69"/>
                <a:gd name="T13" fmla="*/ 2147483646 h 142"/>
                <a:gd name="T14" fmla="*/ 2147483646 w 69"/>
                <a:gd name="T15" fmla="*/ 2147483646 h 142"/>
                <a:gd name="T16" fmla="*/ 2147483646 w 69"/>
                <a:gd name="T17" fmla="*/ 2147483646 h 142"/>
                <a:gd name="T18" fmla="*/ 0 w 69"/>
                <a:gd name="T19" fmla="*/ 0 h 142"/>
                <a:gd name="T20" fmla="*/ 608701746 w 69"/>
                <a:gd name="T21" fmla="*/ 591242607 h 142"/>
                <a:gd name="T22" fmla="*/ 1217403492 w 69"/>
                <a:gd name="T23" fmla="*/ 1182485215 h 142"/>
                <a:gd name="T24" fmla="*/ 2147483646 w 69"/>
                <a:gd name="T25" fmla="*/ 2147483646 h 14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9" h="142">
                  <a:moveTo>
                    <a:pt x="53" y="63"/>
                  </a:moveTo>
                  <a:cubicBezTo>
                    <a:pt x="61" y="94"/>
                    <a:pt x="62" y="107"/>
                    <a:pt x="62" y="107"/>
                  </a:cubicBezTo>
                  <a:cubicBezTo>
                    <a:pt x="68" y="142"/>
                    <a:pt x="68" y="142"/>
                    <a:pt x="68" y="142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3" y="107"/>
                    <a:pt x="62" y="93"/>
                    <a:pt x="54" y="62"/>
                  </a:cubicBezTo>
                  <a:cubicBezTo>
                    <a:pt x="52" y="53"/>
                    <a:pt x="48" y="45"/>
                    <a:pt x="44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34" y="20"/>
                    <a:pt x="18" y="8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8" y="14"/>
                    <a:pt x="45" y="34"/>
                    <a:pt x="53" y="63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23" name="MH_Other_301"/>
            <p:cNvSpPr/>
            <p:nvPr>
              <p:custDataLst>
                <p:tags r:id="rId319"/>
              </p:custDataLst>
            </p:nvPr>
          </p:nvSpPr>
          <p:spPr bwMode="auto">
            <a:xfrm>
              <a:off x="4761371" y="2226227"/>
              <a:ext cx="0" cy="0"/>
            </a:xfrm>
            <a:custGeom>
              <a:avLst/>
              <a:gdLst>
                <a:gd name="T0" fmla="*/ 1067 w 1"/>
                <a:gd name="T1" fmla="*/ 1067 h 1"/>
                <a:gd name="T2" fmla="*/ 0 w 1"/>
                <a:gd name="T3" fmla="*/ 0 h 1"/>
                <a:gd name="T4" fmla="*/ 0 w 1"/>
                <a:gd name="T5" fmla="*/ 1067 h 1"/>
                <a:gd name="T6" fmla="*/ 1067 w 1"/>
                <a:gd name="T7" fmla="*/ 1067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24" name="MH_Other_302"/>
            <p:cNvSpPr/>
            <p:nvPr>
              <p:custDataLst>
                <p:tags r:id="rId320"/>
              </p:custDataLst>
            </p:nvPr>
          </p:nvSpPr>
          <p:spPr bwMode="auto">
            <a:xfrm>
              <a:off x="4794876" y="2253404"/>
              <a:ext cx="41120" cy="66435"/>
            </a:xfrm>
            <a:custGeom>
              <a:avLst/>
              <a:gdLst>
                <a:gd name="T0" fmla="*/ 2147483646 w 52"/>
                <a:gd name="T1" fmla="*/ 2147483646 h 83"/>
                <a:gd name="T2" fmla="*/ 2147483646 w 52"/>
                <a:gd name="T3" fmla="*/ 2147483646 h 83"/>
                <a:gd name="T4" fmla="*/ 2147483646 w 52"/>
                <a:gd name="T5" fmla="*/ 2147483646 h 83"/>
                <a:gd name="T6" fmla="*/ 2147483646 w 52"/>
                <a:gd name="T7" fmla="*/ 2147483646 h 83"/>
                <a:gd name="T8" fmla="*/ 2147483646 w 52"/>
                <a:gd name="T9" fmla="*/ 2147483646 h 83"/>
                <a:gd name="T10" fmla="*/ 2147483646 w 52"/>
                <a:gd name="T11" fmla="*/ 2147483646 h 83"/>
                <a:gd name="T12" fmla="*/ 2147483646 w 52"/>
                <a:gd name="T13" fmla="*/ 2147483646 h 83"/>
                <a:gd name="T14" fmla="*/ 0 w 52"/>
                <a:gd name="T15" fmla="*/ 0 h 83"/>
                <a:gd name="T16" fmla="*/ 0 w 52"/>
                <a:gd name="T17" fmla="*/ 594916658 h 83"/>
                <a:gd name="T18" fmla="*/ 571419017 w 52"/>
                <a:gd name="T19" fmla="*/ 1189124717 h 83"/>
                <a:gd name="T20" fmla="*/ 2147483646 w 52"/>
                <a:gd name="T21" fmla="*/ 2147483646 h 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2" h="83">
                  <a:moveTo>
                    <a:pt x="48" y="66"/>
                  </a:moveTo>
                  <a:cubicBezTo>
                    <a:pt x="49" y="72"/>
                    <a:pt x="50" y="78"/>
                    <a:pt x="51" y="83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51" y="77"/>
                    <a:pt x="50" y="72"/>
                    <a:pt x="49" y="65"/>
                  </a:cubicBezTo>
                  <a:cubicBezTo>
                    <a:pt x="47" y="56"/>
                    <a:pt x="44" y="47"/>
                    <a:pt x="40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0" y="21"/>
                    <a:pt x="17" y="9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6" y="15"/>
                    <a:pt x="42" y="36"/>
                    <a:pt x="48" y="66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25" name="MH_Other_303"/>
            <p:cNvSpPr/>
            <p:nvPr>
              <p:custDataLst>
                <p:tags r:id="rId321"/>
              </p:custDataLst>
            </p:nvPr>
          </p:nvSpPr>
          <p:spPr bwMode="auto">
            <a:xfrm>
              <a:off x="4794875" y="2253404"/>
              <a:ext cx="0" cy="1510"/>
            </a:xfrm>
            <a:custGeom>
              <a:avLst/>
              <a:gdLst>
                <a:gd name="T0" fmla="*/ 711 w 1"/>
                <a:gd name="T1" fmla="*/ 2147483646 h 1"/>
                <a:gd name="T2" fmla="*/ 0 w 1"/>
                <a:gd name="T3" fmla="*/ 0 h 1"/>
                <a:gd name="T4" fmla="*/ 0 w 1"/>
                <a:gd name="T5" fmla="*/ 2147483646 h 1"/>
                <a:gd name="T6" fmla="*/ 711 w 1"/>
                <a:gd name="T7" fmla="*/ 2147483646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26" name="MH_Other_304"/>
            <p:cNvSpPr/>
            <p:nvPr>
              <p:custDataLst>
                <p:tags r:id="rId322"/>
              </p:custDataLst>
            </p:nvPr>
          </p:nvSpPr>
          <p:spPr bwMode="auto">
            <a:xfrm>
              <a:off x="4826857" y="2282092"/>
              <a:ext cx="24367" cy="24158"/>
            </a:xfrm>
            <a:custGeom>
              <a:avLst/>
              <a:gdLst>
                <a:gd name="T0" fmla="*/ 2147483646 w 31"/>
                <a:gd name="T1" fmla="*/ 2147483646 h 31"/>
                <a:gd name="T2" fmla="*/ 2147483646 w 31"/>
                <a:gd name="T3" fmla="*/ 2147483646 h 31"/>
                <a:gd name="T4" fmla="*/ 2147483646 w 31"/>
                <a:gd name="T5" fmla="*/ 2147483646 h 31"/>
                <a:gd name="T6" fmla="*/ 0 w 31"/>
                <a:gd name="T7" fmla="*/ 0 h 31"/>
                <a:gd name="T8" fmla="*/ 561913548 w 31"/>
                <a:gd name="T9" fmla="*/ 1686411697 h 31"/>
                <a:gd name="T10" fmla="*/ 2147483646 w 31"/>
                <a:gd name="T11" fmla="*/ 2147483646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" h="31">
                  <a:moveTo>
                    <a:pt x="30" y="31"/>
                  </a:moveTo>
                  <a:cubicBezTo>
                    <a:pt x="31" y="30"/>
                    <a:pt x="31" y="30"/>
                    <a:pt x="31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24" y="18"/>
                    <a:pt x="13" y="8"/>
                    <a:pt x="0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3" y="10"/>
                    <a:pt x="23" y="19"/>
                    <a:pt x="30" y="3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27" name="MH_Other_305"/>
            <p:cNvSpPr/>
            <p:nvPr>
              <p:custDataLst>
                <p:tags r:id="rId323"/>
              </p:custDataLst>
            </p:nvPr>
          </p:nvSpPr>
          <p:spPr bwMode="auto">
            <a:xfrm>
              <a:off x="4825334" y="2282093"/>
              <a:ext cx="1523" cy="1509"/>
            </a:xfrm>
            <a:custGeom>
              <a:avLst/>
              <a:gdLst>
                <a:gd name="T0" fmla="*/ 0 w 4"/>
                <a:gd name="T1" fmla="*/ 91388075 h 7"/>
                <a:gd name="T2" fmla="*/ 224119998 w 4"/>
                <a:gd name="T3" fmla="*/ 127933058 h 7"/>
                <a:gd name="T4" fmla="*/ 112059999 w 4"/>
                <a:gd name="T5" fmla="*/ 0 h 7"/>
                <a:gd name="T6" fmla="*/ 0 w 4"/>
                <a:gd name="T7" fmla="*/ 91388075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7">
                  <a:moveTo>
                    <a:pt x="0" y="5"/>
                  </a:moveTo>
                  <a:lnTo>
                    <a:pt x="4" y="7"/>
                  </a:lnTo>
                  <a:lnTo>
                    <a:pt x="2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28" name="MH_Other_306"/>
            <p:cNvSpPr/>
            <p:nvPr>
              <p:custDataLst>
                <p:tags r:id="rId324"/>
              </p:custDataLst>
            </p:nvPr>
          </p:nvSpPr>
          <p:spPr bwMode="auto">
            <a:xfrm>
              <a:off x="4613646" y="2208108"/>
              <a:ext cx="24367" cy="10570"/>
            </a:xfrm>
            <a:custGeom>
              <a:avLst/>
              <a:gdLst>
                <a:gd name="T0" fmla="*/ 602866460 w 30"/>
                <a:gd name="T1" fmla="*/ 0 h 13"/>
                <a:gd name="T2" fmla="*/ 602866460 w 30"/>
                <a:gd name="T3" fmla="*/ 0 h 13"/>
                <a:gd name="T4" fmla="*/ 0 w 30"/>
                <a:gd name="T5" fmla="*/ 619686525 h 13"/>
                <a:gd name="T6" fmla="*/ 0 w 30"/>
                <a:gd name="T7" fmla="*/ 619686525 h 13"/>
                <a:gd name="T8" fmla="*/ 2147483646 w 30"/>
                <a:gd name="T9" fmla="*/ 2147483646 h 13"/>
                <a:gd name="T10" fmla="*/ 2147483646 w 30"/>
                <a:gd name="T11" fmla="*/ 2147483646 h 13"/>
                <a:gd name="T12" fmla="*/ 2147483646 w 30"/>
                <a:gd name="T13" fmla="*/ 2147483646 h 13"/>
                <a:gd name="T14" fmla="*/ 2147483646 w 30"/>
                <a:gd name="T15" fmla="*/ 2147483646 h 13"/>
                <a:gd name="T16" fmla="*/ 602866460 w 30"/>
                <a:gd name="T17" fmla="*/ 0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0" h="1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2"/>
                    <a:pt x="4" y="3"/>
                    <a:pt x="6" y="4"/>
                  </a:cubicBezTo>
                  <a:cubicBezTo>
                    <a:pt x="13" y="8"/>
                    <a:pt x="22" y="11"/>
                    <a:pt x="30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8" y="11"/>
                  </a:cubicBezTo>
                  <a:cubicBezTo>
                    <a:pt x="18" y="8"/>
                    <a:pt x="9" y="5"/>
                    <a:pt x="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29" name="MH_Other_307"/>
            <p:cNvSpPr/>
            <p:nvPr>
              <p:custDataLst>
                <p:tags r:id="rId325"/>
              </p:custDataLst>
            </p:nvPr>
          </p:nvSpPr>
          <p:spPr bwMode="auto">
            <a:xfrm>
              <a:off x="4621262" y="2193009"/>
              <a:ext cx="51780" cy="45296"/>
            </a:xfrm>
            <a:custGeom>
              <a:avLst/>
              <a:gdLst>
                <a:gd name="T0" fmla="*/ 2147483646 w 64"/>
                <a:gd name="T1" fmla="*/ 2147483646 h 57"/>
                <a:gd name="T2" fmla="*/ 596743383 w 64"/>
                <a:gd name="T3" fmla="*/ 0 h 57"/>
                <a:gd name="T4" fmla="*/ 0 w 64"/>
                <a:gd name="T5" fmla="*/ 587803625 h 57"/>
                <a:gd name="T6" fmla="*/ 2147483646 w 64"/>
                <a:gd name="T7" fmla="*/ 2147483646 h 57"/>
                <a:gd name="T8" fmla="*/ 2147483646 w 64"/>
                <a:gd name="T9" fmla="*/ 2147483646 h 57"/>
                <a:gd name="T10" fmla="*/ 2147483646 w 64"/>
                <a:gd name="T11" fmla="*/ 2147483646 h 57"/>
                <a:gd name="T12" fmla="*/ 2147483646 w 64"/>
                <a:gd name="T13" fmla="*/ 2147483646 h 57"/>
                <a:gd name="T14" fmla="*/ 2147483646 w 64"/>
                <a:gd name="T15" fmla="*/ 2147483646 h 57"/>
                <a:gd name="T16" fmla="*/ 2147483646 w 64"/>
                <a:gd name="T17" fmla="*/ 2147483646 h 57"/>
                <a:gd name="T18" fmla="*/ 2147483646 w 64"/>
                <a:gd name="T19" fmla="*/ 2147483646 h 57"/>
                <a:gd name="T20" fmla="*/ 2147483646 w 64"/>
                <a:gd name="T21" fmla="*/ 2147483646 h 57"/>
                <a:gd name="T22" fmla="*/ 2147483646 w 64"/>
                <a:gd name="T23" fmla="*/ 2147483646 h 5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4" h="57">
                  <a:moveTo>
                    <a:pt x="6" y="8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9" y="17"/>
                    <a:pt x="14" y="24"/>
                    <a:pt x="19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6" y="37"/>
                    <a:pt x="33" y="43"/>
                    <a:pt x="40" y="47"/>
                  </a:cubicBezTo>
                  <a:cubicBezTo>
                    <a:pt x="47" y="51"/>
                    <a:pt x="56" y="54"/>
                    <a:pt x="64" y="57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6"/>
                    <a:pt x="63" y="55"/>
                    <a:pt x="62" y="55"/>
                  </a:cubicBezTo>
                  <a:cubicBezTo>
                    <a:pt x="37" y="48"/>
                    <a:pt x="20" y="33"/>
                    <a:pt x="6" y="8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30" name="MH_Other_308"/>
            <p:cNvSpPr/>
            <p:nvPr>
              <p:custDataLst>
                <p:tags r:id="rId326"/>
              </p:custDataLst>
            </p:nvPr>
          </p:nvSpPr>
          <p:spPr bwMode="auto">
            <a:xfrm>
              <a:off x="4636491" y="2217167"/>
              <a:ext cx="0" cy="0"/>
            </a:xfrm>
            <a:custGeom>
              <a:avLst/>
              <a:gdLst>
                <a:gd name="T0" fmla="*/ 0 w 1"/>
                <a:gd name="T1" fmla="*/ 0 h 1"/>
                <a:gd name="T2" fmla="*/ 711 w 1"/>
                <a:gd name="T3" fmla="*/ 1067 h 1"/>
                <a:gd name="T4" fmla="*/ 711 w 1"/>
                <a:gd name="T5" fmla="*/ 0 h 1"/>
                <a:gd name="T6" fmla="*/ 0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31" name="MH_Other_309"/>
            <p:cNvSpPr/>
            <p:nvPr>
              <p:custDataLst>
                <p:tags r:id="rId327"/>
              </p:custDataLst>
            </p:nvPr>
          </p:nvSpPr>
          <p:spPr bwMode="auto">
            <a:xfrm>
              <a:off x="4633444" y="2167342"/>
              <a:ext cx="71578" cy="92102"/>
            </a:xfrm>
            <a:custGeom>
              <a:avLst/>
              <a:gdLst>
                <a:gd name="T0" fmla="*/ 2147483646 w 88"/>
                <a:gd name="T1" fmla="*/ 2147483646 h 116"/>
                <a:gd name="T2" fmla="*/ 2147483646 w 88"/>
                <a:gd name="T3" fmla="*/ 2147483646 h 116"/>
                <a:gd name="T4" fmla="*/ 603869293 w 88"/>
                <a:gd name="T5" fmla="*/ 0 h 116"/>
                <a:gd name="T6" fmla="*/ 0 w 88"/>
                <a:gd name="T7" fmla="*/ 1170781870 h 116"/>
                <a:gd name="T8" fmla="*/ 2147483646 w 88"/>
                <a:gd name="T9" fmla="*/ 2147483646 h 116"/>
                <a:gd name="T10" fmla="*/ 2147483646 w 88"/>
                <a:gd name="T11" fmla="*/ 2147483646 h 116"/>
                <a:gd name="T12" fmla="*/ 2147483646 w 88"/>
                <a:gd name="T13" fmla="*/ 2147483646 h 116"/>
                <a:gd name="T14" fmla="*/ 2147483646 w 88"/>
                <a:gd name="T15" fmla="*/ 2147483646 h 116"/>
                <a:gd name="T16" fmla="*/ 2147483646 w 88"/>
                <a:gd name="T17" fmla="*/ 2147483646 h 116"/>
                <a:gd name="T18" fmla="*/ 2147483646 w 88"/>
                <a:gd name="T19" fmla="*/ 2147483646 h 116"/>
                <a:gd name="T20" fmla="*/ 2147483646 w 88"/>
                <a:gd name="T21" fmla="*/ 2147483646 h 116"/>
                <a:gd name="T22" fmla="*/ 2147483646 w 88"/>
                <a:gd name="T23" fmla="*/ 2147483646 h 116"/>
                <a:gd name="T24" fmla="*/ 2147483646 w 88"/>
                <a:gd name="T25" fmla="*/ 2147483646 h 11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8" h="116">
                  <a:moveTo>
                    <a:pt x="34" y="65"/>
                  </a:moveTo>
                  <a:cubicBezTo>
                    <a:pt x="21" y="37"/>
                    <a:pt x="14" y="25"/>
                    <a:pt x="15" y="25"/>
                  </a:cubicBezTo>
                  <a:cubicBezTo>
                    <a:pt x="14" y="25"/>
                    <a:pt x="11" y="17"/>
                    <a:pt x="1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18"/>
                    <a:pt x="13" y="25"/>
                    <a:pt x="13" y="25"/>
                  </a:cubicBezTo>
                  <a:cubicBezTo>
                    <a:pt x="13" y="25"/>
                    <a:pt x="20" y="37"/>
                    <a:pt x="33" y="65"/>
                  </a:cubicBezTo>
                  <a:cubicBezTo>
                    <a:pt x="37" y="73"/>
                    <a:pt x="41" y="81"/>
                    <a:pt x="46" y="87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53" y="95"/>
                    <a:pt x="59" y="101"/>
                    <a:pt x="66" y="106"/>
                  </a:cubicBezTo>
                  <a:cubicBezTo>
                    <a:pt x="73" y="110"/>
                    <a:pt x="80" y="114"/>
                    <a:pt x="88" y="116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2" y="106"/>
                    <a:pt x="46" y="90"/>
                    <a:pt x="34" y="65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32" name="MH_Other_310"/>
            <p:cNvSpPr/>
            <p:nvPr>
              <p:custDataLst>
                <p:tags r:id="rId328"/>
              </p:custDataLst>
            </p:nvPr>
          </p:nvSpPr>
          <p:spPr bwMode="auto">
            <a:xfrm>
              <a:off x="4671518" y="2236797"/>
              <a:ext cx="0" cy="1509"/>
            </a:xfrm>
            <a:custGeom>
              <a:avLst/>
              <a:gdLst>
                <a:gd name="T0" fmla="*/ 0 w 1"/>
                <a:gd name="T1" fmla="*/ 0 h 1"/>
                <a:gd name="T2" fmla="*/ 711 w 1"/>
                <a:gd name="T3" fmla="*/ 2147483646 h 1"/>
                <a:gd name="T4" fmla="*/ 711 w 1"/>
                <a:gd name="T5" fmla="*/ 0 h 1"/>
                <a:gd name="T6" fmla="*/ 0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33" name="MH_Other_311"/>
            <p:cNvSpPr/>
            <p:nvPr>
              <p:custDataLst>
                <p:tags r:id="rId329"/>
              </p:custDataLst>
            </p:nvPr>
          </p:nvSpPr>
          <p:spPr bwMode="auto">
            <a:xfrm>
              <a:off x="4642583" y="2149225"/>
              <a:ext cx="94423" cy="134378"/>
            </a:xfrm>
            <a:custGeom>
              <a:avLst/>
              <a:gdLst>
                <a:gd name="T0" fmla="*/ 2147483646 w 117"/>
                <a:gd name="T1" fmla="*/ 2147483646 h 168"/>
                <a:gd name="T2" fmla="*/ 2147483646 w 117"/>
                <a:gd name="T3" fmla="*/ 2147483646 h 168"/>
                <a:gd name="T4" fmla="*/ 2147483646 w 117"/>
                <a:gd name="T5" fmla="*/ 2147483646 h 168"/>
                <a:gd name="T6" fmla="*/ 2147483646 w 117"/>
                <a:gd name="T7" fmla="*/ 2147483646 h 168"/>
                <a:gd name="T8" fmla="*/ 2147483646 w 117"/>
                <a:gd name="T9" fmla="*/ 2147483646 h 168"/>
                <a:gd name="T10" fmla="*/ 2147483646 w 117"/>
                <a:gd name="T11" fmla="*/ 2147483646 h 168"/>
                <a:gd name="T12" fmla="*/ 595869997 w 117"/>
                <a:gd name="T13" fmla="*/ 0 h 168"/>
                <a:gd name="T14" fmla="*/ 595869997 w 117"/>
                <a:gd name="T15" fmla="*/ 594107630 h 168"/>
                <a:gd name="T16" fmla="*/ 0 w 117"/>
                <a:gd name="T17" fmla="*/ 594107630 h 168"/>
                <a:gd name="T18" fmla="*/ 2147483646 w 117"/>
                <a:gd name="T19" fmla="*/ 2147483646 h 168"/>
                <a:gd name="T20" fmla="*/ 2147483646 w 117"/>
                <a:gd name="T21" fmla="*/ 2147483646 h 168"/>
                <a:gd name="T22" fmla="*/ 2147483646 w 117"/>
                <a:gd name="T23" fmla="*/ 2147483646 h 168"/>
                <a:gd name="T24" fmla="*/ 2147483646 w 117"/>
                <a:gd name="T25" fmla="*/ 2147483646 h 168"/>
                <a:gd name="T26" fmla="*/ 2147483646 w 117"/>
                <a:gd name="T27" fmla="*/ 2147483646 h 168"/>
                <a:gd name="T28" fmla="*/ 2147483646 w 117"/>
                <a:gd name="T29" fmla="*/ 2147483646 h 168"/>
                <a:gd name="T30" fmla="*/ 2147483646 w 117"/>
                <a:gd name="T31" fmla="*/ 2147483646 h 168"/>
                <a:gd name="T32" fmla="*/ 2147483646 w 117"/>
                <a:gd name="T33" fmla="*/ 2147483646 h 168"/>
                <a:gd name="T34" fmla="*/ 2147483646 w 117"/>
                <a:gd name="T35" fmla="*/ 2147483646 h 168"/>
                <a:gd name="T36" fmla="*/ 2147483646 w 117"/>
                <a:gd name="T37" fmla="*/ 2147483646 h 168"/>
                <a:gd name="T38" fmla="*/ 2147483646 w 117"/>
                <a:gd name="T39" fmla="*/ 2147483646 h 168"/>
                <a:gd name="T40" fmla="*/ 2147483646 w 117"/>
                <a:gd name="T41" fmla="*/ 2147483646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17" h="168">
                  <a:moveTo>
                    <a:pt x="64" y="113"/>
                  </a:moveTo>
                  <a:cubicBezTo>
                    <a:pt x="53" y="84"/>
                    <a:pt x="47" y="72"/>
                    <a:pt x="47" y="72"/>
                  </a:cubicBezTo>
                  <a:cubicBezTo>
                    <a:pt x="47" y="72"/>
                    <a:pt x="42" y="59"/>
                    <a:pt x="27" y="31"/>
                  </a:cubicBezTo>
                  <a:cubicBezTo>
                    <a:pt x="22" y="23"/>
                    <a:pt x="17" y="15"/>
                    <a:pt x="11" y="9"/>
                  </a:cubicBezTo>
                  <a:cubicBezTo>
                    <a:pt x="11" y="9"/>
                    <a:pt x="10" y="9"/>
                    <a:pt x="10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5"/>
                    <a:pt x="4" y="3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9"/>
                    <a:pt x="19" y="19"/>
                    <a:pt x="26" y="32"/>
                  </a:cubicBezTo>
                  <a:cubicBezTo>
                    <a:pt x="41" y="60"/>
                    <a:pt x="46" y="72"/>
                    <a:pt x="46" y="72"/>
                  </a:cubicBezTo>
                  <a:cubicBezTo>
                    <a:pt x="46" y="72"/>
                    <a:pt x="51" y="85"/>
                    <a:pt x="63" y="113"/>
                  </a:cubicBezTo>
                  <a:cubicBezTo>
                    <a:pt x="67" y="122"/>
                    <a:pt x="71" y="130"/>
                    <a:pt x="76" y="137"/>
                  </a:cubicBezTo>
                  <a:cubicBezTo>
                    <a:pt x="76" y="137"/>
                    <a:pt x="77" y="137"/>
                    <a:pt x="78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82" y="145"/>
                    <a:pt x="87" y="151"/>
                    <a:pt x="94" y="155"/>
                  </a:cubicBezTo>
                  <a:cubicBezTo>
                    <a:pt x="100" y="160"/>
                    <a:pt x="109" y="165"/>
                    <a:pt x="117" y="168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67"/>
                    <a:pt x="115" y="166"/>
                    <a:pt x="115" y="166"/>
                  </a:cubicBezTo>
                  <a:cubicBezTo>
                    <a:pt x="91" y="156"/>
                    <a:pt x="75" y="139"/>
                    <a:pt x="64" y="113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34" name="MH_Other_312"/>
            <p:cNvSpPr/>
            <p:nvPr>
              <p:custDataLst>
                <p:tags r:id="rId330"/>
              </p:custDataLst>
            </p:nvPr>
          </p:nvSpPr>
          <p:spPr bwMode="auto">
            <a:xfrm>
              <a:off x="4705023" y="2259443"/>
              <a:ext cx="0" cy="0"/>
            </a:xfrm>
            <a:custGeom>
              <a:avLst/>
              <a:gdLst>
                <a:gd name="T0" fmla="*/ 356 w 2"/>
                <a:gd name="T1" fmla="*/ 0 h 1"/>
                <a:gd name="T2" fmla="*/ 0 w 2"/>
                <a:gd name="T3" fmla="*/ 0 h 1"/>
                <a:gd name="T4" fmla="*/ 178 w 2"/>
                <a:gd name="T5" fmla="*/ 711 h 1"/>
                <a:gd name="T6" fmla="*/ 178 w 2"/>
                <a:gd name="T7" fmla="*/ 711 h 1"/>
                <a:gd name="T8" fmla="*/ 356 w 2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35" name="MH_Other_313"/>
            <p:cNvSpPr/>
            <p:nvPr>
              <p:custDataLst>
                <p:tags r:id="rId331"/>
              </p:custDataLst>
            </p:nvPr>
          </p:nvSpPr>
          <p:spPr bwMode="auto">
            <a:xfrm>
              <a:off x="4651720" y="2155263"/>
              <a:ext cx="115744" cy="155516"/>
            </a:xfrm>
            <a:custGeom>
              <a:avLst/>
              <a:gdLst>
                <a:gd name="T0" fmla="*/ 2147483646 w 144"/>
                <a:gd name="T1" fmla="*/ 2147483646 h 193"/>
                <a:gd name="T2" fmla="*/ 2147483646 w 144"/>
                <a:gd name="T3" fmla="*/ 2147483646 h 193"/>
                <a:gd name="T4" fmla="*/ 2147483646 w 144"/>
                <a:gd name="T5" fmla="*/ 2147483646 h 193"/>
                <a:gd name="T6" fmla="*/ 2147483646 w 144"/>
                <a:gd name="T7" fmla="*/ 2147483646 h 193"/>
                <a:gd name="T8" fmla="*/ 2147483646 w 144"/>
                <a:gd name="T9" fmla="*/ 2147483646 h 193"/>
                <a:gd name="T10" fmla="*/ 0 w 144"/>
                <a:gd name="T11" fmla="*/ 0 h 193"/>
                <a:gd name="T12" fmla="*/ 0 w 144"/>
                <a:gd name="T13" fmla="*/ 0 h 193"/>
                <a:gd name="T14" fmla="*/ 588968056 w 144"/>
                <a:gd name="T15" fmla="*/ 604361532 h 193"/>
                <a:gd name="T16" fmla="*/ 2147483646 w 144"/>
                <a:gd name="T17" fmla="*/ 2147483646 h 193"/>
                <a:gd name="T18" fmla="*/ 2147483646 w 144"/>
                <a:gd name="T19" fmla="*/ 2147483646 h 193"/>
                <a:gd name="T20" fmla="*/ 2147483646 w 144"/>
                <a:gd name="T21" fmla="*/ 2147483646 h 193"/>
                <a:gd name="T22" fmla="*/ 2147483646 w 144"/>
                <a:gd name="T23" fmla="*/ 2147483646 h 193"/>
                <a:gd name="T24" fmla="*/ 2147483646 w 144"/>
                <a:gd name="T25" fmla="*/ 2147483646 h 193"/>
                <a:gd name="T26" fmla="*/ 2147483646 w 144"/>
                <a:gd name="T27" fmla="*/ 2147483646 h 193"/>
                <a:gd name="T28" fmla="*/ 2147483646 w 144"/>
                <a:gd name="T29" fmla="*/ 2147483646 h 193"/>
                <a:gd name="T30" fmla="*/ 2147483646 w 144"/>
                <a:gd name="T31" fmla="*/ 2147483646 h 1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44" h="193">
                  <a:moveTo>
                    <a:pt x="144" y="193"/>
                  </a:moveTo>
                  <a:cubicBezTo>
                    <a:pt x="143" y="191"/>
                    <a:pt x="143" y="191"/>
                    <a:pt x="143" y="191"/>
                  </a:cubicBezTo>
                  <a:cubicBezTo>
                    <a:pt x="119" y="179"/>
                    <a:pt x="105" y="162"/>
                    <a:pt x="95" y="134"/>
                  </a:cubicBezTo>
                  <a:cubicBezTo>
                    <a:pt x="86" y="105"/>
                    <a:pt x="81" y="93"/>
                    <a:pt x="81" y="93"/>
                  </a:cubicBezTo>
                  <a:cubicBezTo>
                    <a:pt x="81" y="92"/>
                    <a:pt x="77" y="80"/>
                    <a:pt x="63" y="51"/>
                  </a:cubicBezTo>
                  <a:cubicBezTo>
                    <a:pt x="50" y="23"/>
                    <a:pt x="29" y="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9" y="7"/>
                    <a:pt x="49" y="24"/>
                    <a:pt x="62" y="51"/>
                  </a:cubicBezTo>
                  <a:cubicBezTo>
                    <a:pt x="76" y="80"/>
                    <a:pt x="79" y="93"/>
                    <a:pt x="80" y="93"/>
                  </a:cubicBezTo>
                  <a:cubicBezTo>
                    <a:pt x="79" y="93"/>
                    <a:pt x="84" y="106"/>
                    <a:pt x="94" y="135"/>
                  </a:cubicBezTo>
                  <a:cubicBezTo>
                    <a:pt x="97" y="143"/>
                    <a:pt x="101" y="151"/>
                    <a:pt x="105" y="158"/>
                  </a:cubicBezTo>
                  <a:cubicBezTo>
                    <a:pt x="106" y="159"/>
                    <a:pt x="106" y="159"/>
                    <a:pt x="106" y="159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10" y="167"/>
                    <a:pt x="116" y="173"/>
                    <a:pt x="122" y="179"/>
                  </a:cubicBezTo>
                  <a:cubicBezTo>
                    <a:pt x="128" y="184"/>
                    <a:pt x="136" y="189"/>
                    <a:pt x="144" y="193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36" name="MH_Other_314"/>
            <p:cNvSpPr/>
            <p:nvPr>
              <p:custDataLst>
                <p:tags r:id="rId332"/>
              </p:custDataLst>
            </p:nvPr>
          </p:nvSpPr>
          <p:spPr bwMode="auto">
            <a:xfrm>
              <a:off x="4651720" y="2155263"/>
              <a:ext cx="0" cy="1509"/>
            </a:xfrm>
            <a:custGeom>
              <a:avLst/>
              <a:gdLst>
                <a:gd name="T0" fmla="*/ 711 w 1"/>
                <a:gd name="T1" fmla="*/ 2147483646 h 1"/>
                <a:gd name="T2" fmla="*/ 0 w 1"/>
                <a:gd name="T3" fmla="*/ 0 h 1"/>
                <a:gd name="T4" fmla="*/ 0 w 1"/>
                <a:gd name="T5" fmla="*/ 2147483646 h 1"/>
                <a:gd name="T6" fmla="*/ 711 w 1"/>
                <a:gd name="T7" fmla="*/ 2147483646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37" name="MH_Other_315"/>
            <p:cNvSpPr/>
            <p:nvPr>
              <p:custDataLst>
                <p:tags r:id="rId333"/>
              </p:custDataLst>
            </p:nvPr>
          </p:nvSpPr>
          <p:spPr bwMode="auto">
            <a:xfrm>
              <a:off x="4735482" y="2282093"/>
              <a:ext cx="1523" cy="1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2147483646 h 1"/>
                <a:gd name="T4" fmla="*/ 1790702559 w 1"/>
                <a:gd name="T5" fmla="*/ 2147483646 h 1"/>
                <a:gd name="T6" fmla="*/ 0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38" name="MH_Other_316"/>
            <p:cNvSpPr/>
            <p:nvPr>
              <p:custDataLst>
                <p:tags r:id="rId334"/>
              </p:custDataLst>
            </p:nvPr>
          </p:nvSpPr>
          <p:spPr bwMode="auto">
            <a:xfrm>
              <a:off x="4802491" y="2306251"/>
              <a:ext cx="185799" cy="243088"/>
            </a:xfrm>
            <a:custGeom>
              <a:avLst/>
              <a:gdLst>
                <a:gd name="T0" fmla="*/ 2147483646 w 231"/>
                <a:gd name="T1" fmla="*/ 2147483646 h 304"/>
                <a:gd name="T2" fmla="*/ 2147483646 w 231"/>
                <a:gd name="T3" fmla="*/ 2147483646 h 304"/>
                <a:gd name="T4" fmla="*/ 2147483646 w 231"/>
                <a:gd name="T5" fmla="*/ 2147483646 h 304"/>
                <a:gd name="T6" fmla="*/ 2147483646 w 231"/>
                <a:gd name="T7" fmla="*/ 2147483646 h 304"/>
                <a:gd name="T8" fmla="*/ 2147483646 w 231"/>
                <a:gd name="T9" fmla="*/ 2147483646 h 304"/>
                <a:gd name="T10" fmla="*/ 2147483646 w 231"/>
                <a:gd name="T11" fmla="*/ 2147483646 h 304"/>
                <a:gd name="T12" fmla="*/ 2147483646 w 231"/>
                <a:gd name="T13" fmla="*/ 2147483646 h 304"/>
                <a:gd name="T14" fmla="*/ 2147483646 w 231"/>
                <a:gd name="T15" fmla="*/ 2147483646 h 304"/>
                <a:gd name="T16" fmla="*/ 2147483646 w 231"/>
                <a:gd name="T17" fmla="*/ 0 h 304"/>
                <a:gd name="T18" fmla="*/ 2147483646 w 231"/>
                <a:gd name="T19" fmla="*/ 0 h 304"/>
                <a:gd name="T20" fmla="*/ 2147483646 w 231"/>
                <a:gd name="T21" fmla="*/ 594465095 h 304"/>
                <a:gd name="T22" fmla="*/ 2147483646 w 231"/>
                <a:gd name="T23" fmla="*/ 2147483646 h 304"/>
                <a:gd name="T24" fmla="*/ 2147483646 w 231"/>
                <a:gd name="T25" fmla="*/ 2147483646 h 304"/>
                <a:gd name="T26" fmla="*/ 2147483646 w 231"/>
                <a:gd name="T27" fmla="*/ 2147483646 h 304"/>
                <a:gd name="T28" fmla="*/ 2147483646 w 231"/>
                <a:gd name="T29" fmla="*/ 2147483646 h 304"/>
                <a:gd name="T30" fmla="*/ 591882538 w 231"/>
                <a:gd name="T31" fmla="*/ 2147483646 h 304"/>
                <a:gd name="T32" fmla="*/ 591882538 w 231"/>
                <a:gd name="T33" fmla="*/ 2147483646 h 304"/>
                <a:gd name="T34" fmla="*/ 0 w 231"/>
                <a:gd name="T35" fmla="*/ 2147483646 h 304"/>
                <a:gd name="T36" fmla="*/ 0 w 231"/>
                <a:gd name="T37" fmla="*/ 2147483646 h 304"/>
                <a:gd name="T38" fmla="*/ 2147483646 w 231"/>
                <a:gd name="T39" fmla="*/ 2147483646 h 304"/>
                <a:gd name="T40" fmla="*/ 2147483646 w 231"/>
                <a:gd name="T41" fmla="*/ 2147483646 h 304"/>
                <a:gd name="T42" fmla="*/ 2147483646 w 231"/>
                <a:gd name="T43" fmla="*/ 2147483646 h 304"/>
                <a:gd name="T44" fmla="*/ 2147483646 w 231"/>
                <a:gd name="T45" fmla="*/ 2147483646 h 304"/>
                <a:gd name="T46" fmla="*/ 2147483646 w 231"/>
                <a:gd name="T47" fmla="*/ 2147483646 h 304"/>
                <a:gd name="T48" fmla="*/ 2147483646 w 231"/>
                <a:gd name="T49" fmla="*/ 2147483646 h 304"/>
                <a:gd name="T50" fmla="*/ 2147483646 w 231"/>
                <a:gd name="T51" fmla="*/ 2147483646 h 304"/>
                <a:gd name="T52" fmla="*/ 2147483646 w 231"/>
                <a:gd name="T53" fmla="*/ 2147483646 h 304"/>
                <a:gd name="T54" fmla="*/ 2147483646 w 231"/>
                <a:gd name="T55" fmla="*/ 2147483646 h 304"/>
                <a:gd name="T56" fmla="*/ 2147483646 w 231"/>
                <a:gd name="T57" fmla="*/ 2147483646 h 304"/>
                <a:gd name="T58" fmla="*/ 2147483646 w 231"/>
                <a:gd name="T59" fmla="*/ 2147483646 h 304"/>
                <a:gd name="T60" fmla="*/ 2147483646 w 231"/>
                <a:gd name="T61" fmla="*/ 2147483646 h 304"/>
                <a:gd name="T62" fmla="*/ 2147483646 w 231"/>
                <a:gd name="T63" fmla="*/ 2147483646 h 304"/>
                <a:gd name="T64" fmla="*/ 2147483646 w 231"/>
                <a:gd name="T65" fmla="*/ 2147483646 h 304"/>
                <a:gd name="T66" fmla="*/ 2147483646 w 231"/>
                <a:gd name="T67" fmla="*/ 2147483646 h 304"/>
                <a:gd name="T68" fmla="*/ 2147483646 w 231"/>
                <a:gd name="T69" fmla="*/ 2147483646 h 304"/>
                <a:gd name="T70" fmla="*/ 2147483646 w 231"/>
                <a:gd name="T71" fmla="*/ 2147483646 h 304"/>
                <a:gd name="T72" fmla="*/ 2147483646 w 231"/>
                <a:gd name="T73" fmla="*/ 2147483646 h 304"/>
                <a:gd name="T74" fmla="*/ 2147483646 w 231"/>
                <a:gd name="T75" fmla="*/ 2147483646 h 304"/>
                <a:gd name="T76" fmla="*/ 2147483646 w 231"/>
                <a:gd name="T77" fmla="*/ 2147483646 h 304"/>
                <a:gd name="T78" fmla="*/ 2147483646 w 231"/>
                <a:gd name="T79" fmla="*/ 2147483646 h 304"/>
                <a:gd name="T80" fmla="*/ 2147483646 w 231"/>
                <a:gd name="T81" fmla="*/ 2147483646 h 30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31" h="304">
                  <a:moveTo>
                    <a:pt x="213" y="235"/>
                  </a:moveTo>
                  <a:cubicBezTo>
                    <a:pt x="210" y="218"/>
                    <a:pt x="202" y="202"/>
                    <a:pt x="190" y="188"/>
                  </a:cubicBezTo>
                  <a:cubicBezTo>
                    <a:pt x="189" y="188"/>
                    <a:pt x="189" y="188"/>
                    <a:pt x="189" y="188"/>
                  </a:cubicBezTo>
                  <a:cubicBezTo>
                    <a:pt x="186" y="170"/>
                    <a:pt x="176" y="153"/>
                    <a:pt x="162" y="140"/>
                  </a:cubicBezTo>
                  <a:cubicBezTo>
                    <a:pt x="158" y="122"/>
                    <a:pt x="148" y="107"/>
                    <a:pt x="133" y="94"/>
                  </a:cubicBezTo>
                  <a:cubicBezTo>
                    <a:pt x="128" y="78"/>
                    <a:pt x="116" y="63"/>
                    <a:pt x="102" y="52"/>
                  </a:cubicBezTo>
                  <a:cubicBezTo>
                    <a:pt x="95" y="35"/>
                    <a:pt x="83" y="21"/>
                    <a:pt x="67" y="10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5" y="7"/>
                    <a:pt x="63" y="3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2" y="57"/>
                    <a:pt x="3" y="59"/>
                    <a:pt x="4" y="60"/>
                  </a:cubicBezTo>
                  <a:cubicBezTo>
                    <a:pt x="10" y="66"/>
                    <a:pt x="17" y="72"/>
                    <a:pt x="24" y="77"/>
                  </a:cubicBezTo>
                  <a:cubicBezTo>
                    <a:pt x="27" y="85"/>
                    <a:pt x="31" y="92"/>
                    <a:pt x="36" y="98"/>
                  </a:cubicBezTo>
                  <a:cubicBezTo>
                    <a:pt x="41" y="104"/>
                    <a:pt x="48" y="111"/>
                    <a:pt x="55" y="116"/>
                  </a:cubicBezTo>
                  <a:cubicBezTo>
                    <a:pt x="58" y="124"/>
                    <a:pt x="61" y="131"/>
                    <a:pt x="66" y="138"/>
                  </a:cubicBezTo>
                  <a:cubicBezTo>
                    <a:pt x="71" y="145"/>
                    <a:pt x="76" y="151"/>
                    <a:pt x="83" y="156"/>
                  </a:cubicBezTo>
                  <a:cubicBezTo>
                    <a:pt x="85" y="164"/>
                    <a:pt x="88" y="171"/>
                    <a:pt x="92" y="178"/>
                  </a:cubicBezTo>
                  <a:cubicBezTo>
                    <a:pt x="96" y="185"/>
                    <a:pt x="102" y="192"/>
                    <a:pt x="108" y="198"/>
                  </a:cubicBezTo>
                  <a:cubicBezTo>
                    <a:pt x="110" y="206"/>
                    <a:pt x="113" y="214"/>
                    <a:pt x="117" y="221"/>
                  </a:cubicBezTo>
                  <a:cubicBezTo>
                    <a:pt x="120" y="228"/>
                    <a:pt x="126" y="236"/>
                    <a:pt x="131" y="242"/>
                  </a:cubicBezTo>
                  <a:cubicBezTo>
                    <a:pt x="133" y="250"/>
                    <a:pt x="135" y="258"/>
                    <a:pt x="138" y="266"/>
                  </a:cubicBezTo>
                  <a:cubicBezTo>
                    <a:pt x="141" y="273"/>
                    <a:pt x="146" y="280"/>
                    <a:pt x="151" y="287"/>
                  </a:cubicBezTo>
                  <a:cubicBezTo>
                    <a:pt x="152" y="293"/>
                    <a:pt x="153" y="298"/>
                    <a:pt x="155" y="304"/>
                  </a:cubicBezTo>
                  <a:cubicBezTo>
                    <a:pt x="156" y="303"/>
                    <a:pt x="156" y="303"/>
                    <a:pt x="156" y="303"/>
                  </a:cubicBezTo>
                  <a:cubicBezTo>
                    <a:pt x="174" y="296"/>
                    <a:pt x="174" y="296"/>
                    <a:pt x="174" y="296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207" y="283"/>
                    <a:pt x="207" y="283"/>
                    <a:pt x="207" y="283"/>
                  </a:cubicBezTo>
                  <a:cubicBezTo>
                    <a:pt x="209" y="283"/>
                    <a:pt x="209" y="283"/>
                    <a:pt x="209" y="283"/>
                  </a:cubicBezTo>
                  <a:cubicBezTo>
                    <a:pt x="230" y="275"/>
                    <a:pt x="230" y="275"/>
                    <a:pt x="230" y="275"/>
                  </a:cubicBezTo>
                  <a:cubicBezTo>
                    <a:pt x="231" y="274"/>
                    <a:pt x="231" y="274"/>
                    <a:pt x="231" y="274"/>
                  </a:cubicBezTo>
                  <a:cubicBezTo>
                    <a:pt x="231" y="274"/>
                    <a:pt x="231" y="274"/>
                    <a:pt x="231" y="274"/>
                  </a:cubicBezTo>
                  <a:cubicBezTo>
                    <a:pt x="228" y="260"/>
                    <a:pt x="222" y="247"/>
                    <a:pt x="213" y="235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39" name="MH_Other_317"/>
            <p:cNvSpPr/>
            <p:nvPr>
              <p:custDataLst>
                <p:tags r:id="rId335"/>
              </p:custDataLst>
            </p:nvPr>
          </p:nvSpPr>
          <p:spPr bwMode="auto">
            <a:xfrm>
              <a:off x="4883207" y="2347015"/>
              <a:ext cx="41120" cy="188735"/>
            </a:xfrm>
            <a:custGeom>
              <a:avLst/>
              <a:gdLst>
                <a:gd name="T0" fmla="*/ 2147483646 w 50"/>
                <a:gd name="T1" fmla="*/ 2147483646 h 235"/>
                <a:gd name="T2" fmla="*/ 2147483646 w 50"/>
                <a:gd name="T3" fmla="*/ 2147483646 h 235"/>
                <a:gd name="T4" fmla="*/ 2147483646 w 50"/>
                <a:gd name="T5" fmla="*/ 2147483646 h 235"/>
                <a:gd name="T6" fmla="*/ 2147483646 w 50"/>
                <a:gd name="T7" fmla="*/ 2147483646 h 235"/>
                <a:gd name="T8" fmla="*/ 2147483646 w 50"/>
                <a:gd name="T9" fmla="*/ 2147483646 h 235"/>
                <a:gd name="T10" fmla="*/ 2147483646 w 50"/>
                <a:gd name="T11" fmla="*/ 2147483646 h 235"/>
                <a:gd name="T12" fmla="*/ 2147483646 w 50"/>
                <a:gd name="T13" fmla="*/ 2147483646 h 235"/>
                <a:gd name="T14" fmla="*/ 2147483646 w 50"/>
                <a:gd name="T15" fmla="*/ 2147483646 h 235"/>
                <a:gd name="T16" fmla="*/ 2147483646 w 50"/>
                <a:gd name="T17" fmla="*/ 2147483646 h 235"/>
                <a:gd name="T18" fmla="*/ 2147483646 w 50"/>
                <a:gd name="T19" fmla="*/ 2147483646 h 235"/>
                <a:gd name="T20" fmla="*/ 2147483646 w 50"/>
                <a:gd name="T21" fmla="*/ 2147483646 h 235"/>
                <a:gd name="T22" fmla="*/ 2147483646 w 50"/>
                <a:gd name="T23" fmla="*/ 2147483646 h 235"/>
                <a:gd name="T24" fmla="*/ 2147483646 w 50"/>
                <a:gd name="T25" fmla="*/ 2147483646 h 235"/>
                <a:gd name="T26" fmla="*/ 0 w 50"/>
                <a:gd name="T27" fmla="*/ 0 h 235"/>
                <a:gd name="T28" fmla="*/ 616576540 w 50"/>
                <a:gd name="T29" fmla="*/ 599666970 h 235"/>
                <a:gd name="T30" fmla="*/ 2147483646 w 50"/>
                <a:gd name="T31" fmla="*/ 2147483646 h 23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0" h="235">
                  <a:moveTo>
                    <a:pt x="36" y="73"/>
                  </a:moveTo>
                  <a:cubicBezTo>
                    <a:pt x="36" y="105"/>
                    <a:pt x="34" y="118"/>
                    <a:pt x="34" y="118"/>
                  </a:cubicBezTo>
                  <a:cubicBezTo>
                    <a:pt x="34" y="118"/>
                    <a:pt x="33" y="131"/>
                    <a:pt x="30" y="162"/>
                  </a:cubicBezTo>
                  <a:cubicBezTo>
                    <a:pt x="28" y="182"/>
                    <a:pt x="30" y="198"/>
                    <a:pt x="37" y="214"/>
                  </a:cubicBezTo>
                  <a:cubicBezTo>
                    <a:pt x="40" y="221"/>
                    <a:pt x="45" y="228"/>
                    <a:pt x="50" y="235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34" y="212"/>
                    <a:pt x="29" y="190"/>
                    <a:pt x="32" y="162"/>
                  </a:cubicBezTo>
                  <a:cubicBezTo>
                    <a:pt x="35" y="132"/>
                    <a:pt x="36" y="118"/>
                    <a:pt x="36" y="118"/>
                  </a:cubicBezTo>
                  <a:cubicBezTo>
                    <a:pt x="36" y="118"/>
                    <a:pt x="37" y="105"/>
                    <a:pt x="37" y="73"/>
                  </a:cubicBezTo>
                  <a:cubicBezTo>
                    <a:pt x="37" y="63"/>
                    <a:pt x="36" y="53"/>
                    <a:pt x="33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27" y="25"/>
                    <a:pt x="15" y="11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4" y="19"/>
                    <a:pt x="36" y="42"/>
                    <a:pt x="36" y="73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40" name="MH_Other_318"/>
            <p:cNvSpPr/>
            <p:nvPr>
              <p:custDataLst>
                <p:tags r:id="rId336"/>
              </p:custDataLst>
            </p:nvPr>
          </p:nvSpPr>
          <p:spPr bwMode="auto">
            <a:xfrm>
              <a:off x="4909097" y="2380232"/>
              <a:ext cx="27413" cy="169105"/>
            </a:xfrm>
            <a:custGeom>
              <a:avLst/>
              <a:gdLst>
                <a:gd name="T0" fmla="*/ 2147483646 w 33"/>
                <a:gd name="T1" fmla="*/ 2147483646 h 210"/>
                <a:gd name="T2" fmla="*/ 2147483646 w 33"/>
                <a:gd name="T3" fmla="*/ 2147483646 h 210"/>
                <a:gd name="T4" fmla="*/ 2147483646 w 33"/>
                <a:gd name="T5" fmla="*/ 2147483646 h 210"/>
                <a:gd name="T6" fmla="*/ 2147483646 w 33"/>
                <a:gd name="T7" fmla="*/ 2147483646 h 210"/>
                <a:gd name="T8" fmla="*/ 2147483646 w 33"/>
                <a:gd name="T9" fmla="*/ 2147483646 h 210"/>
                <a:gd name="T10" fmla="*/ 2147483646 w 33"/>
                <a:gd name="T11" fmla="*/ 2147483646 h 210"/>
                <a:gd name="T12" fmla="*/ 2147483646 w 33"/>
                <a:gd name="T13" fmla="*/ 2147483646 h 210"/>
                <a:gd name="T14" fmla="*/ 2147483646 w 33"/>
                <a:gd name="T15" fmla="*/ 2147483646 h 210"/>
                <a:gd name="T16" fmla="*/ 0 w 33"/>
                <a:gd name="T17" fmla="*/ 0 h 210"/>
                <a:gd name="T18" fmla="*/ 629831100 w 33"/>
                <a:gd name="T19" fmla="*/ 1809315660 h 210"/>
                <a:gd name="T20" fmla="*/ 2147483646 w 33"/>
                <a:gd name="T21" fmla="*/ 2147483646 h 210"/>
                <a:gd name="T22" fmla="*/ 2147483646 w 33"/>
                <a:gd name="T23" fmla="*/ 2147483646 h 210"/>
                <a:gd name="T24" fmla="*/ 2147483646 w 33"/>
                <a:gd name="T25" fmla="*/ 2147483646 h 210"/>
                <a:gd name="T26" fmla="*/ 2147483646 w 33"/>
                <a:gd name="T27" fmla="*/ 2147483646 h 210"/>
                <a:gd name="T28" fmla="*/ 2147483646 w 33"/>
                <a:gd name="T29" fmla="*/ 2147483646 h 210"/>
                <a:gd name="T30" fmla="*/ 2147483646 w 33"/>
                <a:gd name="T31" fmla="*/ 2147483646 h 210"/>
                <a:gd name="T32" fmla="*/ 2147483646 w 33"/>
                <a:gd name="T33" fmla="*/ 2147483646 h 210"/>
                <a:gd name="T34" fmla="*/ 2147483646 w 33"/>
                <a:gd name="T35" fmla="*/ 2147483646 h 21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" h="210">
                  <a:moveTo>
                    <a:pt x="22" y="210"/>
                  </a:moveTo>
                  <a:cubicBezTo>
                    <a:pt x="23" y="209"/>
                    <a:pt x="23" y="209"/>
                    <a:pt x="23" y="209"/>
                  </a:cubicBezTo>
                  <a:cubicBezTo>
                    <a:pt x="19" y="196"/>
                    <a:pt x="18" y="181"/>
                    <a:pt x="21" y="164"/>
                  </a:cubicBezTo>
                  <a:cubicBezTo>
                    <a:pt x="26" y="134"/>
                    <a:pt x="28" y="120"/>
                    <a:pt x="28" y="120"/>
                  </a:cubicBezTo>
                  <a:cubicBezTo>
                    <a:pt x="28" y="120"/>
                    <a:pt x="30" y="107"/>
                    <a:pt x="32" y="75"/>
                  </a:cubicBezTo>
                  <a:cubicBezTo>
                    <a:pt x="33" y="65"/>
                    <a:pt x="32" y="56"/>
                    <a:pt x="30" y="48"/>
                  </a:cubicBezTo>
                  <a:cubicBezTo>
                    <a:pt x="30" y="48"/>
                    <a:pt x="29" y="47"/>
                    <a:pt x="29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5" y="29"/>
                    <a:pt x="15" y="13"/>
                    <a:pt x="0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2" y="21"/>
                    <a:pt x="32" y="45"/>
                    <a:pt x="31" y="75"/>
                  </a:cubicBezTo>
                  <a:cubicBezTo>
                    <a:pt x="29" y="107"/>
                    <a:pt x="26" y="120"/>
                    <a:pt x="26" y="120"/>
                  </a:cubicBezTo>
                  <a:cubicBezTo>
                    <a:pt x="26" y="120"/>
                    <a:pt x="25" y="133"/>
                    <a:pt x="20" y="164"/>
                  </a:cubicBezTo>
                  <a:cubicBezTo>
                    <a:pt x="18" y="173"/>
                    <a:pt x="18" y="182"/>
                    <a:pt x="18" y="190"/>
                  </a:cubicBezTo>
                  <a:cubicBezTo>
                    <a:pt x="19" y="192"/>
                    <a:pt x="19" y="192"/>
                    <a:pt x="19" y="192"/>
                  </a:cubicBezTo>
                  <a:cubicBezTo>
                    <a:pt x="18" y="193"/>
                    <a:pt x="18" y="193"/>
                    <a:pt x="18" y="193"/>
                  </a:cubicBezTo>
                  <a:cubicBezTo>
                    <a:pt x="18" y="193"/>
                    <a:pt x="18" y="193"/>
                    <a:pt x="18" y="193"/>
                  </a:cubicBezTo>
                  <a:cubicBezTo>
                    <a:pt x="19" y="199"/>
                    <a:pt x="20" y="204"/>
                    <a:pt x="22" y="21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41" name="MH_Other_319"/>
            <p:cNvSpPr/>
            <p:nvPr>
              <p:custDataLst>
                <p:tags r:id="rId337"/>
              </p:custDataLst>
            </p:nvPr>
          </p:nvSpPr>
          <p:spPr bwMode="auto">
            <a:xfrm>
              <a:off x="4924326" y="2532730"/>
              <a:ext cx="0" cy="3019"/>
            </a:xfrm>
            <a:custGeom>
              <a:avLst/>
              <a:gdLst>
                <a:gd name="T0" fmla="*/ 119 w 3"/>
                <a:gd name="T1" fmla="*/ 365782679 h 7"/>
                <a:gd name="T2" fmla="*/ 0 w 3"/>
                <a:gd name="T3" fmla="*/ 0 h 7"/>
                <a:gd name="T4" fmla="*/ 0 w 3"/>
                <a:gd name="T5" fmla="*/ 512054475 h 7"/>
                <a:gd name="T6" fmla="*/ 0 w 3"/>
                <a:gd name="T7" fmla="*/ 512054475 h 7"/>
                <a:gd name="T8" fmla="*/ 119 w 3"/>
                <a:gd name="T9" fmla="*/ 365782679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7">
                  <a:moveTo>
                    <a:pt x="3" y="5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42" name="MH_Other_320"/>
            <p:cNvSpPr/>
            <p:nvPr>
              <p:custDataLst>
                <p:tags r:id="rId338"/>
              </p:custDataLst>
            </p:nvPr>
          </p:nvSpPr>
          <p:spPr bwMode="auto">
            <a:xfrm>
              <a:off x="4909097" y="2380234"/>
              <a:ext cx="1523" cy="3019"/>
            </a:xfrm>
            <a:custGeom>
              <a:avLst/>
              <a:gdLst>
                <a:gd name="T0" fmla="*/ 0 w 2"/>
                <a:gd name="T1" fmla="*/ 219510882 h 7"/>
                <a:gd name="T2" fmla="*/ 447676037 w 2"/>
                <a:gd name="T3" fmla="*/ 512054475 h 7"/>
                <a:gd name="T4" fmla="*/ 0 w 2"/>
                <a:gd name="T5" fmla="*/ 0 h 7"/>
                <a:gd name="T6" fmla="*/ 0 w 2"/>
                <a:gd name="T7" fmla="*/ 0 h 7"/>
                <a:gd name="T8" fmla="*/ 0 w 2"/>
                <a:gd name="T9" fmla="*/ 219510882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7">
                  <a:moveTo>
                    <a:pt x="0" y="3"/>
                  </a:moveTo>
                  <a:lnTo>
                    <a:pt x="2" y="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43" name="MH_Other_321"/>
            <p:cNvSpPr/>
            <p:nvPr>
              <p:custDataLst>
                <p:tags r:id="rId339"/>
              </p:custDataLst>
            </p:nvPr>
          </p:nvSpPr>
          <p:spPr bwMode="auto">
            <a:xfrm>
              <a:off x="4931940" y="2416471"/>
              <a:ext cx="24367" cy="125319"/>
            </a:xfrm>
            <a:custGeom>
              <a:avLst/>
              <a:gdLst>
                <a:gd name="T0" fmla="*/ 2147483646 w 30"/>
                <a:gd name="T1" fmla="*/ 2147483646 h 157"/>
                <a:gd name="T2" fmla="*/ 2147483646 w 30"/>
                <a:gd name="T3" fmla="*/ 2147483646 h 157"/>
                <a:gd name="T4" fmla="*/ 2147483646 w 30"/>
                <a:gd name="T5" fmla="*/ 2147483646 h 157"/>
                <a:gd name="T6" fmla="*/ 2147483646 w 30"/>
                <a:gd name="T7" fmla="*/ 2147483646 h 157"/>
                <a:gd name="T8" fmla="*/ 2147483646 w 30"/>
                <a:gd name="T9" fmla="*/ 2147483646 h 157"/>
                <a:gd name="T10" fmla="*/ 2147483646 w 30"/>
                <a:gd name="T11" fmla="*/ 2147483646 h 157"/>
                <a:gd name="T12" fmla="*/ 2147483646 w 30"/>
                <a:gd name="T13" fmla="*/ 2147483646 h 157"/>
                <a:gd name="T14" fmla="*/ 2147483646 w 30"/>
                <a:gd name="T15" fmla="*/ 2147483646 h 157"/>
                <a:gd name="T16" fmla="*/ 2147483646 w 30"/>
                <a:gd name="T17" fmla="*/ 2147483646 h 157"/>
                <a:gd name="T18" fmla="*/ 0 w 30"/>
                <a:gd name="T19" fmla="*/ 0 h 157"/>
                <a:gd name="T20" fmla="*/ 602866460 w 30"/>
                <a:gd name="T21" fmla="*/ 1183305594 h 157"/>
                <a:gd name="T22" fmla="*/ 602866460 w 30"/>
                <a:gd name="T23" fmla="*/ 1774958392 h 157"/>
                <a:gd name="T24" fmla="*/ 2147483646 w 30"/>
                <a:gd name="T25" fmla="*/ 2147483646 h 15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" h="157">
                  <a:moveTo>
                    <a:pt x="27" y="78"/>
                  </a:moveTo>
                  <a:cubicBezTo>
                    <a:pt x="23" y="109"/>
                    <a:pt x="19" y="122"/>
                    <a:pt x="20" y="122"/>
                  </a:cubicBezTo>
                  <a:cubicBezTo>
                    <a:pt x="12" y="157"/>
                    <a:pt x="12" y="157"/>
                    <a:pt x="12" y="157"/>
                  </a:cubicBezTo>
                  <a:cubicBezTo>
                    <a:pt x="13" y="157"/>
                    <a:pt x="13" y="157"/>
                    <a:pt x="13" y="157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1" y="122"/>
                    <a:pt x="24" y="110"/>
                    <a:pt x="28" y="78"/>
                  </a:cubicBezTo>
                  <a:cubicBezTo>
                    <a:pt x="29" y="68"/>
                    <a:pt x="29" y="5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4" y="31"/>
                    <a:pt x="14" y="14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1" y="23"/>
                    <a:pt x="30" y="48"/>
                    <a:pt x="27" y="78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44" name="MH_Other_322"/>
            <p:cNvSpPr/>
            <p:nvPr>
              <p:custDataLst>
                <p:tags r:id="rId340"/>
              </p:custDataLst>
            </p:nvPr>
          </p:nvSpPr>
          <p:spPr bwMode="auto">
            <a:xfrm>
              <a:off x="4931940" y="2417981"/>
              <a:ext cx="1523" cy="1509"/>
            </a:xfrm>
            <a:custGeom>
              <a:avLst/>
              <a:gdLst>
                <a:gd name="T0" fmla="*/ 2147483646 w 1"/>
                <a:gd name="T1" fmla="*/ 1790702559 h 1"/>
                <a:gd name="T2" fmla="*/ 2147483646 w 1"/>
                <a:gd name="T3" fmla="*/ 0 h 1"/>
                <a:gd name="T4" fmla="*/ 0 w 1"/>
                <a:gd name="T5" fmla="*/ 0 h 1"/>
                <a:gd name="T6" fmla="*/ 2147483646 w 1"/>
                <a:gd name="T7" fmla="*/ 1790702559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45" name="MH_Other_323"/>
            <p:cNvSpPr/>
            <p:nvPr>
              <p:custDataLst>
                <p:tags r:id="rId341"/>
              </p:custDataLst>
            </p:nvPr>
          </p:nvSpPr>
          <p:spPr bwMode="auto">
            <a:xfrm>
              <a:off x="4954785" y="2455727"/>
              <a:ext cx="21321" cy="77003"/>
            </a:xfrm>
            <a:custGeom>
              <a:avLst/>
              <a:gdLst>
                <a:gd name="T0" fmla="*/ 2147483646 w 27"/>
                <a:gd name="T1" fmla="*/ 2147483646 h 95"/>
                <a:gd name="T2" fmla="*/ 2147483646 w 27"/>
                <a:gd name="T3" fmla="*/ 2147483646 h 95"/>
                <a:gd name="T4" fmla="*/ 2147483646 w 27"/>
                <a:gd name="T5" fmla="*/ 2147483646 h 95"/>
                <a:gd name="T6" fmla="*/ 2147483646 w 27"/>
                <a:gd name="T7" fmla="*/ 2147483646 h 95"/>
                <a:gd name="T8" fmla="*/ 2147483646 w 27"/>
                <a:gd name="T9" fmla="*/ 2147483646 h 95"/>
                <a:gd name="T10" fmla="*/ 2147483646 w 27"/>
                <a:gd name="T11" fmla="*/ 2147483646 h 95"/>
                <a:gd name="T12" fmla="*/ 2147483646 w 27"/>
                <a:gd name="T13" fmla="*/ 2147483646 h 95"/>
                <a:gd name="T14" fmla="*/ 571194024 w 27"/>
                <a:gd name="T15" fmla="*/ 0 h 95"/>
                <a:gd name="T16" fmla="*/ 0 w 27"/>
                <a:gd name="T17" fmla="*/ 0 h 95"/>
                <a:gd name="T18" fmla="*/ 0 w 27"/>
                <a:gd name="T19" fmla="*/ 611558708 h 95"/>
                <a:gd name="T20" fmla="*/ 2147483646 w 27"/>
                <a:gd name="T21" fmla="*/ 2147483646 h 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7" h="95">
                  <a:moveTo>
                    <a:pt x="22" y="78"/>
                  </a:moveTo>
                  <a:cubicBezTo>
                    <a:pt x="20" y="84"/>
                    <a:pt x="19" y="90"/>
                    <a:pt x="18" y="95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1" y="90"/>
                    <a:pt x="22" y="84"/>
                    <a:pt x="23" y="78"/>
                  </a:cubicBezTo>
                  <a:cubicBezTo>
                    <a:pt x="25" y="68"/>
                    <a:pt x="25" y="59"/>
                    <a:pt x="24" y="50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1" y="30"/>
                    <a:pt x="13" y="14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0" y="23"/>
                    <a:pt x="27" y="48"/>
                    <a:pt x="22" y="78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46" name="MH_Other_324"/>
            <p:cNvSpPr/>
            <p:nvPr>
              <p:custDataLst>
                <p:tags r:id="rId342"/>
              </p:custDataLst>
            </p:nvPr>
          </p:nvSpPr>
          <p:spPr bwMode="auto">
            <a:xfrm>
              <a:off x="4954785" y="2455727"/>
              <a:ext cx="0" cy="1510"/>
            </a:xfrm>
            <a:custGeom>
              <a:avLst/>
              <a:gdLst>
                <a:gd name="T0" fmla="*/ 1792959984 h 1"/>
                <a:gd name="T1" fmla="*/ 0 h 1"/>
                <a:gd name="T2" fmla="*/ 1792959984 h 1"/>
                <a:gd name="T3" fmla="*/ 1792959984 h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47" name="MH_Other_325"/>
            <p:cNvSpPr/>
            <p:nvPr>
              <p:custDataLst>
                <p:tags r:id="rId343"/>
              </p:custDataLst>
            </p:nvPr>
          </p:nvSpPr>
          <p:spPr bwMode="auto">
            <a:xfrm>
              <a:off x="4973061" y="2493474"/>
              <a:ext cx="15229" cy="31707"/>
            </a:xfrm>
            <a:custGeom>
              <a:avLst/>
              <a:gdLst>
                <a:gd name="T0" fmla="*/ 2147483646 w 18"/>
                <a:gd name="T1" fmla="*/ 2147483646 h 40"/>
                <a:gd name="T2" fmla="*/ 2147483646 w 18"/>
                <a:gd name="T3" fmla="*/ 2147483646 h 40"/>
                <a:gd name="T4" fmla="*/ 2147483646 w 18"/>
                <a:gd name="T5" fmla="*/ 2147483646 h 40"/>
                <a:gd name="T6" fmla="*/ 0 w 18"/>
                <a:gd name="T7" fmla="*/ 0 h 40"/>
                <a:gd name="T8" fmla="*/ 0 w 18"/>
                <a:gd name="T9" fmla="*/ 1759415181 h 40"/>
                <a:gd name="T10" fmla="*/ 2147483646 w 18"/>
                <a:gd name="T11" fmla="*/ 2147483646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" h="40">
                  <a:moveTo>
                    <a:pt x="17" y="40"/>
                  </a:move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5" y="25"/>
                    <a:pt x="9" y="1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9" y="14"/>
                    <a:pt x="14" y="26"/>
                    <a:pt x="17" y="4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48" name="MH_Other_326"/>
            <p:cNvSpPr/>
            <p:nvPr>
              <p:custDataLst>
                <p:tags r:id="rId344"/>
              </p:custDataLst>
            </p:nvPr>
          </p:nvSpPr>
          <p:spPr bwMode="auto">
            <a:xfrm>
              <a:off x="4973060" y="2493474"/>
              <a:ext cx="0" cy="3019"/>
            </a:xfrm>
            <a:custGeom>
              <a:avLst/>
              <a:gdLst>
                <a:gd name="T0" fmla="*/ 0 w 2"/>
                <a:gd name="T1" fmla="*/ 146271796 h 7"/>
                <a:gd name="T2" fmla="*/ 178 w 2"/>
                <a:gd name="T3" fmla="*/ 512054475 h 7"/>
                <a:gd name="T4" fmla="*/ 178 w 2"/>
                <a:gd name="T5" fmla="*/ 0 h 7"/>
                <a:gd name="T6" fmla="*/ 0 w 2"/>
                <a:gd name="T7" fmla="*/ 146271796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7">
                  <a:moveTo>
                    <a:pt x="0" y="2"/>
                  </a:moveTo>
                  <a:lnTo>
                    <a:pt x="2" y="7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49" name="MH_Other_327"/>
            <p:cNvSpPr/>
            <p:nvPr>
              <p:custDataLst>
                <p:tags r:id="rId345"/>
              </p:custDataLst>
            </p:nvPr>
          </p:nvSpPr>
          <p:spPr bwMode="auto">
            <a:xfrm>
              <a:off x="4802491" y="2350036"/>
              <a:ext cx="18275" cy="16609"/>
            </a:xfrm>
            <a:custGeom>
              <a:avLst/>
              <a:gdLst>
                <a:gd name="T0" fmla="*/ 531752969 w 24"/>
                <a:gd name="T1" fmla="*/ 0 h 22"/>
                <a:gd name="T2" fmla="*/ 531752969 w 24"/>
                <a:gd name="T3" fmla="*/ 0 h 22"/>
                <a:gd name="T4" fmla="*/ 0 w 24"/>
                <a:gd name="T5" fmla="*/ 0 h 22"/>
                <a:gd name="T6" fmla="*/ 0 w 24"/>
                <a:gd name="T7" fmla="*/ 0 h 22"/>
                <a:gd name="T8" fmla="*/ 2128272350 w 24"/>
                <a:gd name="T9" fmla="*/ 2147483646 h 22"/>
                <a:gd name="T10" fmla="*/ 2147483646 w 24"/>
                <a:gd name="T11" fmla="*/ 2147483646 h 22"/>
                <a:gd name="T12" fmla="*/ 2147483646 w 24"/>
                <a:gd name="T13" fmla="*/ 2147483646 h 22"/>
                <a:gd name="T14" fmla="*/ 2147483646 w 24"/>
                <a:gd name="T15" fmla="*/ 2147483646 h 22"/>
                <a:gd name="T16" fmla="*/ 531752969 w 24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" h="2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3" y="4"/>
                    <a:pt x="4" y="5"/>
                  </a:cubicBezTo>
                  <a:cubicBezTo>
                    <a:pt x="10" y="11"/>
                    <a:pt x="17" y="17"/>
                    <a:pt x="24" y="22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4" y="14"/>
                    <a:pt x="7" y="7"/>
                    <a:pt x="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50" name="MH_Other_328"/>
            <p:cNvSpPr/>
            <p:nvPr>
              <p:custDataLst>
                <p:tags r:id="rId346"/>
              </p:custDataLst>
            </p:nvPr>
          </p:nvSpPr>
          <p:spPr bwMode="auto">
            <a:xfrm>
              <a:off x="4814676" y="2337957"/>
              <a:ext cx="31981" cy="60395"/>
            </a:xfrm>
            <a:custGeom>
              <a:avLst/>
              <a:gdLst>
                <a:gd name="T0" fmla="*/ 1225340756 w 39"/>
                <a:gd name="T1" fmla="*/ 2147483646 h 76"/>
                <a:gd name="T2" fmla="*/ 613035803 w 39"/>
                <a:gd name="T3" fmla="*/ 0 h 76"/>
                <a:gd name="T4" fmla="*/ 0 w 39"/>
                <a:gd name="T5" fmla="*/ 584313632 h 76"/>
                <a:gd name="T6" fmla="*/ 613035803 w 39"/>
                <a:gd name="T7" fmla="*/ 2147483646 h 76"/>
                <a:gd name="T8" fmla="*/ 2147483646 w 39"/>
                <a:gd name="T9" fmla="*/ 2147483646 h 76"/>
                <a:gd name="T10" fmla="*/ 2147483646 w 39"/>
                <a:gd name="T11" fmla="*/ 2147483646 h 76"/>
                <a:gd name="T12" fmla="*/ 2147483646 w 39"/>
                <a:gd name="T13" fmla="*/ 2147483646 h 76"/>
                <a:gd name="T14" fmla="*/ 2147483646 w 39"/>
                <a:gd name="T15" fmla="*/ 2147483646 h 76"/>
                <a:gd name="T16" fmla="*/ 2147483646 w 39"/>
                <a:gd name="T17" fmla="*/ 2147483646 h 76"/>
                <a:gd name="T18" fmla="*/ 2147483646 w 39"/>
                <a:gd name="T19" fmla="*/ 2147483646 h 76"/>
                <a:gd name="T20" fmla="*/ 2147483646 w 39"/>
                <a:gd name="T21" fmla="*/ 2147483646 h 76"/>
                <a:gd name="T22" fmla="*/ 1225340756 w 39"/>
                <a:gd name="T23" fmla="*/ 2147483646 h 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" h="76">
                  <a:moveTo>
                    <a:pt x="2" y="9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9"/>
                    <a:pt x="4" y="27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1" y="44"/>
                    <a:pt x="15" y="51"/>
                    <a:pt x="20" y="58"/>
                  </a:cubicBezTo>
                  <a:cubicBezTo>
                    <a:pt x="25" y="64"/>
                    <a:pt x="32" y="71"/>
                    <a:pt x="39" y="76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17" y="58"/>
                    <a:pt x="6" y="38"/>
                    <a:pt x="2" y="9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51" name="MH_Other_329"/>
            <p:cNvSpPr/>
            <p:nvPr>
              <p:custDataLst>
                <p:tags r:id="rId347"/>
              </p:custDataLst>
            </p:nvPr>
          </p:nvSpPr>
          <p:spPr bwMode="auto">
            <a:xfrm>
              <a:off x="4820766" y="2365134"/>
              <a:ext cx="0" cy="1510"/>
            </a:xfrm>
            <a:custGeom>
              <a:avLst/>
              <a:gdLst>
                <a:gd name="T0" fmla="*/ 0 w 1"/>
                <a:gd name="T1" fmla="*/ 0 h 1"/>
                <a:gd name="T2" fmla="*/ 1067 w 1"/>
                <a:gd name="T3" fmla="*/ 2147483646 h 1"/>
                <a:gd name="T4" fmla="*/ 1067 w 1"/>
                <a:gd name="T5" fmla="*/ 0 h 1"/>
                <a:gd name="T6" fmla="*/ 0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52" name="MH_Other_330"/>
            <p:cNvSpPr/>
            <p:nvPr>
              <p:custDataLst>
                <p:tags r:id="rId348"/>
              </p:custDataLst>
            </p:nvPr>
          </p:nvSpPr>
          <p:spPr bwMode="auto">
            <a:xfrm>
              <a:off x="4835997" y="2318330"/>
              <a:ext cx="33504" cy="111730"/>
            </a:xfrm>
            <a:custGeom>
              <a:avLst/>
              <a:gdLst>
                <a:gd name="T0" fmla="*/ 2147483646 w 41"/>
                <a:gd name="T1" fmla="*/ 2147483646 h 140"/>
                <a:gd name="T2" fmla="*/ 2147483646 w 41"/>
                <a:gd name="T3" fmla="*/ 2147483646 h 140"/>
                <a:gd name="T4" fmla="*/ 610240266 w 41"/>
                <a:gd name="T5" fmla="*/ 0 h 140"/>
                <a:gd name="T6" fmla="*/ 0 w 41"/>
                <a:gd name="T7" fmla="*/ 592148681 h 140"/>
                <a:gd name="T8" fmla="*/ 2147483646 w 41"/>
                <a:gd name="T9" fmla="*/ 2147483646 h 140"/>
                <a:gd name="T10" fmla="*/ 2147483646 w 41"/>
                <a:gd name="T11" fmla="*/ 2147483646 h 140"/>
                <a:gd name="T12" fmla="*/ 2147483646 w 41"/>
                <a:gd name="T13" fmla="*/ 2147483646 h 140"/>
                <a:gd name="T14" fmla="*/ 2147483646 w 41"/>
                <a:gd name="T15" fmla="*/ 2147483646 h 140"/>
                <a:gd name="T16" fmla="*/ 2147483646 w 41"/>
                <a:gd name="T17" fmla="*/ 2147483646 h 140"/>
                <a:gd name="T18" fmla="*/ 2147483646 w 41"/>
                <a:gd name="T19" fmla="*/ 2147483646 h 140"/>
                <a:gd name="T20" fmla="*/ 2147483646 w 41"/>
                <a:gd name="T21" fmla="*/ 2147483646 h 140"/>
                <a:gd name="T22" fmla="*/ 2147483646 w 41"/>
                <a:gd name="T23" fmla="*/ 2147483646 h 140"/>
                <a:gd name="T24" fmla="*/ 2147483646 w 41"/>
                <a:gd name="T25" fmla="*/ 2147483646 h 14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" h="140">
                  <a:moveTo>
                    <a:pt x="9" y="72"/>
                  </a:moveTo>
                  <a:cubicBezTo>
                    <a:pt x="6" y="42"/>
                    <a:pt x="5" y="28"/>
                    <a:pt x="5" y="28"/>
                  </a:cubicBezTo>
                  <a:cubicBezTo>
                    <a:pt x="5" y="28"/>
                    <a:pt x="4" y="2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20"/>
                    <a:pt x="4" y="28"/>
                    <a:pt x="4" y="28"/>
                  </a:cubicBezTo>
                  <a:cubicBezTo>
                    <a:pt x="4" y="28"/>
                    <a:pt x="5" y="42"/>
                    <a:pt x="8" y="72"/>
                  </a:cubicBezTo>
                  <a:cubicBezTo>
                    <a:pt x="8" y="82"/>
                    <a:pt x="10" y="90"/>
                    <a:pt x="12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15" y="107"/>
                    <a:pt x="19" y="115"/>
                    <a:pt x="24" y="122"/>
                  </a:cubicBezTo>
                  <a:cubicBezTo>
                    <a:pt x="29" y="129"/>
                    <a:pt x="34" y="135"/>
                    <a:pt x="41" y="140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21" y="121"/>
                    <a:pt x="11" y="101"/>
                    <a:pt x="9" y="72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53" name="MH_Other_331"/>
            <p:cNvSpPr/>
            <p:nvPr>
              <p:custDataLst>
                <p:tags r:id="rId349"/>
              </p:custDataLst>
            </p:nvPr>
          </p:nvSpPr>
          <p:spPr bwMode="auto">
            <a:xfrm>
              <a:off x="4845134" y="2396842"/>
              <a:ext cx="1523" cy="1509"/>
            </a:xfrm>
            <a:custGeom>
              <a:avLst/>
              <a:gdLst>
                <a:gd name="T0" fmla="*/ 0 w 1"/>
                <a:gd name="T1" fmla="*/ 0 h 1"/>
                <a:gd name="T2" fmla="*/ 1790702559 w 1"/>
                <a:gd name="T3" fmla="*/ 1790702559 h 1"/>
                <a:gd name="T4" fmla="*/ 1790702559 w 1"/>
                <a:gd name="T5" fmla="*/ 0 h 1"/>
                <a:gd name="T6" fmla="*/ 0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54" name="MH_Other_332"/>
            <p:cNvSpPr/>
            <p:nvPr>
              <p:custDataLst>
                <p:tags r:id="rId350"/>
              </p:custDataLst>
            </p:nvPr>
          </p:nvSpPr>
          <p:spPr bwMode="auto">
            <a:xfrm>
              <a:off x="4849703" y="2306250"/>
              <a:ext cx="39596" cy="157026"/>
            </a:xfrm>
            <a:custGeom>
              <a:avLst/>
              <a:gdLst>
                <a:gd name="T0" fmla="*/ 2147483646 w 49"/>
                <a:gd name="T1" fmla="*/ 2147483646 h 198"/>
                <a:gd name="T2" fmla="*/ 2147483646 w 49"/>
                <a:gd name="T3" fmla="*/ 2147483646 h 198"/>
                <a:gd name="T4" fmla="*/ 2147483646 w 49"/>
                <a:gd name="T5" fmla="*/ 2147483646 h 198"/>
                <a:gd name="T6" fmla="*/ 2147483646 w 49"/>
                <a:gd name="T7" fmla="*/ 2147483646 h 198"/>
                <a:gd name="T8" fmla="*/ 2147483646 w 49"/>
                <a:gd name="T9" fmla="*/ 2147483646 h 198"/>
                <a:gd name="T10" fmla="*/ 2147483646 w 49"/>
                <a:gd name="T11" fmla="*/ 2147483646 h 198"/>
                <a:gd name="T12" fmla="*/ 597439620 w 49"/>
                <a:gd name="T13" fmla="*/ 0 h 198"/>
                <a:gd name="T14" fmla="*/ 597439620 w 49"/>
                <a:gd name="T15" fmla="*/ 0 h 198"/>
                <a:gd name="T16" fmla="*/ 0 w 49"/>
                <a:gd name="T17" fmla="*/ 584040416 h 198"/>
                <a:gd name="T18" fmla="*/ 2147483646 w 49"/>
                <a:gd name="T19" fmla="*/ 2147483646 h 198"/>
                <a:gd name="T20" fmla="*/ 2147483646 w 49"/>
                <a:gd name="T21" fmla="*/ 2147483646 h 198"/>
                <a:gd name="T22" fmla="*/ 2147483646 w 49"/>
                <a:gd name="T23" fmla="*/ 2147483646 h 198"/>
                <a:gd name="T24" fmla="*/ 2147483646 w 49"/>
                <a:gd name="T25" fmla="*/ 2147483646 h 198"/>
                <a:gd name="T26" fmla="*/ 2147483646 w 49"/>
                <a:gd name="T27" fmla="*/ 2147483646 h 198"/>
                <a:gd name="T28" fmla="*/ 2147483646 w 49"/>
                <a:gd name="T29" fmla="*/ 2147483646 h 198"/>
                <a:gd name="T30" fmla="*/ 2147483646 w 49"/>
                <a:gd name="T31" fmla="*/ 2147483646 h 198"/>
                <a:gd name="T32" fmla="*/ 2147483646 w 49"/>
                <a:gd name="T33" fmla="*/ 2147483646 h 198"/>
                <a:gd name="T34" fmla="*/ 2147483646 w 49"/>
                <a:gd name="T35" fmla="*/ 2147483646 h 198"/>
                <a:gd name="T36" fmla="*/ 2147483646 w 49"/>
                <a:gd name="T37" fmla="*/ 2147483646 h 198"/>
                <a:gd name="T38" fmla="*/ 2147483646 w 49"/>
                <a:gd name="T39" fmla="*/ 2147483646 h 198"/>
                <a:gd name="T40" fmla="*/ 2147483646 w 49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9" h="198">
                  <a:moveTo>
                    <a:pt x="20" y="127"/>
                  </a:moveTo>
                  <a:cubicBezTo>
                    <a:pt x="19" y="97"/>
                    <a:pt x="18" y="83"/>
                    <a:pt x="19" y="83"/>
                  </a:cubicBezTo>
                  <a:cubicBezTo>
                    <a:pt x="18" y="83"/>
                    <a:pt x="19" y="70"/>
                    <a:pt x="15" y="38"/>
                  </a:cubicBezTo>
                  <a:cubicBezTo>
                    <a:pt x="13" y="29"/>
                    <a:pt x="11" y="20"/>
                    <a:pt x="7" y="12"/>
                  </a:cubicBezTo>
                  <a:cubicBezTo>
                    <a:pt x="7" y="12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7"/>
                    <a:pt x="3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1"/>
                    <a:pt x="11" y="24"/>
                    <a:pt x="13" y="38"/>
                  </a:cubicBezTo>
                  <a:cubicBezTo>
                    <a:pt x="17" y="70"/>
                    <a:pt x="17" y="83"/>
                    <a:pt x="17" y="83"/>
                  </a:cubicBezTo>
                  <a:cubicBezTo>
                    <a:pt x="17" y="83"/>
                    <a:pt x="18" y="97"/>
                    <a:pt x="19" y="128"/>
                  </a:cubicBezTo>
                  <a:cubicBezTo>
                    <a:pt x="19" y="137"/>
                    <a:pt x="20" y="146"/>
                    <a:pt x="22" y="154"/>
                  </a:cubicBezTo>
                  <a:cubicBezTo>
                    <a:pt x="23" y="154"/>
                    <a:pt x="23" y="155"/>
                    <a:pt x="24" y="155"/>
                  </a:cubicBezTo>
                  <a:cubicBezTo>
                    <a:pt x="23" y="156"/>
                    <a:pt x="23" y="156"/>
                    <a:pt x="23" y="156"/>
                  </a:cubicBezTo>
                  <a:cubicBezTo>
                    <a:pt x="23" y="156"/>
                    <a:pt x="23" y="156"/>
                    <a:pt x="23" y="156"/>
                  </a:cubicBezTo>
                  <a:cubicBezTo>
                    <a:pt x="25" y="164"/>
                    <a:pt x="28" y="171"/>
                    <a:pt x="32" y="178"/>
                  </a:cubicBezTo>
                  <a:cubicBezTo>
                    <a:pt x="36" y="185"/>
                    <a:pt x="42" y="192"/>
                    <a:pt x="49" y="198"/>
                  </a:cubicBezTo>
                  <a:cubicBezTo>
                    <a:pt x="48" y="197"/>
                    <a:pt x="48" y="197"/>
                    <a:pt x="48" y="197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29" y="177"/>
                    <a:pt x="21" y="156"/>
                    <a:pt x="20" y="127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55" name="MH_Other_333"/>
            <p:cNvSpPr/>
            <p:nvPr>
              <p:custDataLst>
                <p:tags r:id="rId351"/>
              </p:custDataLst>
            </p:nvPr>
          </p:nvSpPr>
          <p:spPr bwMode="auto">
            <a:xfrm>
              <a:off x="4867976" y="2428548"/>
              <a:ext cx="1523" cy="1510"/>
            </a:xfrm>
            <a:custGeom>
              <a:avLst/>
              <a:gdLst>
                <a:gd name="T0" fmla="*/ 1120915208 w 2"/>
                <a:gd name="T1" fmla="*/ 560457604 h 2"/>
                <a:gd name="T2" fmla="*/ 0 w 2"/>
                <a:gd name="T3" fmla="*/ 0 h 2"/>
                <a:gd name="T4" fmla="*/ 560457604 w 2"/>
                <a:gd name="T5" fmla="*/ 1120915208 h 2"/>
                <a:gd name="T6" fmla="*/ 560457604 w 2"/>
                <a:gd name="T7" fmla="*/ 1120915208 h 2"/>
                <a:gd name="T8" fmla="*/ 1120915208 w 2"/>
                <a:gd name="T9" fmla="*/ 560457604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56" name="MH_Other_334"/>
            <p:cNvSpPr/>
            <p:nvPr>
              <p:custDataLst>
                <p:tags r:id="rId352"/>
              </p:custDataLst>
            </p:nvPr>
          </p:nvSpPr>
          <p:spPr bwMode="auto">
            <a:xfrm>
              <a:off x="4855794" y="2313799"/>
              <a:ext cx="51780" cy="185714"/>
            </a:xfrm>
            <a:custGeom>
              <a:avLst/>
              <a:gdLst>
                <a:gd name="T0" fmla="*/ 2147483646 w 65"/>
                <a:gd name="T1" fmla="*/ 2147483646 h 232"/>
                <a:gd name="T2" fmla="*/ 2147483646 w 65"/>
                <a:gd name="T3" fmla="*/ 2147483646 h 232"/>
                <a:gd name="T4" fmla="*/ 2147483646 w 65"/>
                <a:gd name="T5" fmla="*/ 2147483646 h 232"/>
                <a:gd name="T6" fmla="*/ 2147483646 w 65"/>
                <a:gd name="T7" fmla="*/ 2147483646 h 232"/>
                <a:gd name="T8" fmla="*/ 2147483646 w 65"/>
                <a:gd name="T9" fmla="*/ 2147483646 h 232"/>
                <a:gd name="T10" fmla="*/ 0 w 65"/>
                <a:gd name="T11" fmla="*/ 0 h 232"/>
                <a:gd name="T12" fmla="*/ 0 w 65"/>
                <a:gd name="T13" fmla="*/ 595744046 h 232"/>
                <a:gd name="T14" fmla="*/ 0 w 65"/>
                <a:gd name="T15" fmla="*/ 1192196763 h 232"/>
                <a:gd name="T16" fmla="*/ 2147483646 w 65"/>
                <a:gd name="T17" fmla="*/ 2147483646 h 232"/>
                <a:gd name="T18" fmla="*/ 2147483646 w 65"/>
                <a:gd name="T19" fmla="*/ 2147483646 h 232"/>
                <a:gd name="T20" fmla="*/ 2147483646 w 65"/>
                <a:gd name="T21" fmla="*/ 2147483646 h 232"/>
                <a:gd name="T22" fmla="*/ 2147483646 w 65"/>
                <a:gd name="T23" fmla="*/ 2147483646 h 232"/>
                <a:gd name="T24" fmla="*/ 2147483646 w 65"/>
                <a:gd name="T25" fmla="*/ 2147483646 h 232"/>
                <a:gd name="T26" fmla="*/ 2147483646 w 65"/>
                <a:gd name="T27" fmla="*/ 2147483646 h 232"/>
                <a:gd name="T28" fmla="*/ 2147483646 w 65"/>
                <a:gd name="T29" fmla="*/ 2147483646 h 232"/>
                <a:gd name="T30" fmla="*/ 2147483646 w 65"/>
                <a:gd name="T31" fmla="*/ 2147483646 h 2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5" h="232">
                  <a:moveTo>
                    <a:pt x="65" y="232"/>
                  </a:moveTo>
                  <a:cubicBezTo>
                    <a:pt x="65" y="230"/>
                    <a:pt x="65" y="230"/>
                    <a:pt x="65" y="230"/>
                  </a:cubicBezTo>
                  <a:cubicBezTo>
                    <a:pt x="47" y="211"/>
                    <a:pt x="39" y="189"/>
                    <a:pt x="41" y="160"/>
                  </a:cubicBezTo>
                  <a:cubicBezTo>
                    <a:pt x="42" y="129"/>
                    <a:pt x="42" y="116"/>
                    <a:pt x="42" y="116"/>
                  </a:cubicBezTo>
                  <a:cubicBezTo>
                    <a:pt x="42" y="116"/>
                    <a:pt x="43" y="102"/>
                    <a:pt x="41" y="70"/>
                  </a:cubicBezTo>
                  <a:cubicBezTo>
                    <a:pt x="39" y="40"/>
                    <a:pt x="25" y="16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4" y="18"/>
                    <a:pt x="37" y="40"/>
                    <a:pt x="39" y="70"/>
                  </a:cubicBezTo>
                  <a:cubicBezTo>
                    <a:pt x="42" y="102"/>
                    <a:pt x="41" y="115"/>
                    <a:pt x="41" y="116"/>
                  </a:cubicBezTo>
                  <a:cubicBezTo>
                    <a:pt x="41" y="116"/>
                    <a:pt x="41" y="129"/>
                    <a:pt x="39" y="160"/>
                  </a:cubicBezTo>
                  <a:cubicBezTo>
                    <a:pt x="39" y="169"/>
                    <a:pt x="39" y="178"/>
                    <a:pt x="41" y="186"/>
                  </a:cubicBezTo>
                  <a:cubicBezTo>
                    <a:pt x="41" y="186"/>
                    <a:pt x="41" y="186"/>
                    <a:pt x="41" y="186"/>
                  </a:cubicBezTo>
                  <a:cubicBezTo>
                    <a:pt x="41" y="187"/>
                    <a:pt x="41" y="187"/>
                    <a:pt x="41" y="187"/>
                  </a:cubicBezTo>
                  <a:cubicBezTo>
                    <a:pt x="43" y="195"/>
                    <a:pt x="45" y="204"/>
                    <a:pt x="50" y="211"/>
                  </a:cubicBezTo>
                  <a:cubicBezTo>
                    <a:pt x="53" y="218"/>
                    <a:pt x="59" y="226"/>
                    <a:pt x="65" y="232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57" name="MH_Other_335"/>
            <p:cNvSpPr/>
            <p:nvPr>
              <p:custDataLst>
                <p:tags r:id="rId353"/>
              </p:custDataLst>
            </p:nvPr>
          </p:nvSpPr>
          <p:spPr bwMode="auto">
            <a:xfrm>
              <a:off x="4855794" y="2313799"/>
              <a:ext cx="0" cy="1510"/>
            </a:xfrm>
            <a:custGeom>
              <a:avLst/>
              <a:gdLst>
                <a:gd name="T0" fmla="*/ 1792959984 h 1"/>
                <a:gd name="T1" fmla="*/ 0 h 1"/>
                <a:gd name="T2" fmla="*/ 0 h 1"/>
                <a:gd name="T3" fmla="*/ 1792959984 h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58" name="MH_Other_336"/>
            <p:cNvSpPr/>
            <p:nvPr>
              <p:custDataLst>
                <p:tags r:id="rId354"/>
              </p:custDataLst>
            </p:nvPr>
          </p:nvSpPr>
          <p:spPr bwMode="auto">
            <a:xfrm>
              <a:off x="4889298" y="2463276"/>
              <a:ext cx="0" cy="0"/>
            </a:xfrm>
            <a:custGeom>
              <a:avLst/>
              <a:gdLst>
                <a:gd name="T0" fmla="*/ 0 h 1"/>
                <a:gd name="T1" fmla="*/ 711 h 1"/>
                <a:gd name="T2" fmla="*/ 0 h 1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59" name="MH_Other_337"/>
            <p:cNvSpPr/>
            <p:nvPr>
              <p:custDataLst>
                <p:tags r:id="rId355"/>
              </p:custDataLst>
            </p:nvPr>
          </p:nvSpPr>
          <p:spPr bwMode="auto">
            <a:xfrm>
              <a:off x="4925849" y="2525180"/>
              <a:ext cx="112698" cy="253658"/>
            </a:xfrm>
            <a:custGeom>
              <a:avLst/>
              <a:gdLst>
                <a:gd name="T0" fmla="*/ 2147483646 w 139"/>
                <a:gd name="T1" fmla="*/ 2147483646 h 317"/>
                <a:gd name="T2" fmla="*/ 2147483646 w 139"/>
                <a:gd name="T3" fmla="*/ 2147483646 h 317"/>
                <a:gd name="T4" fmla="*/ 2147483646 w 139"/>
                <a:gd name="T5" fmla="*/ 2147483646 h 317"/>
                <a:gd name="T6" fmla="*/ 2147483646 w 139"/>
                <a:gd name="T7" fmla="*/ 2147483646 h 317"/>
                <a:gd name="T8" fmla="*/ 2147483646 w 139"/>
                <a:gd name="T9" fmla="*/ 2147483646 h 317"/>
                <a:gd name="T10" fmla="*/ 2147483646 w 139"/>
                <a:gd name="T11" fmla="*/ 2147483646 h 317"/>
                <a:gd name="T12" fmla="*/ 2147483646 w 139"/>
                <a:gd name="T13" fmla="*/ 2147483646 h 317"/>
                <a:gd name="T14" fmla="*/ 2147483646 w 139"/>
                <a:gd name="T15" fmla="*/ 2147483646 h 317"/>
                <a:gd name="T16" fmla="*/ 2147483646 w 139"/>
                <a:gd name="T17" fmla="*/ 0 h 317"/>
                <a:gd name="T18" fmla="*/ 2147483646 w 139"/>
                <a:gd name="T19" fmla="*/ 0 h 317"/>
                <a:gd name="T20" fmla="*/ 2147483646 w 139"/>
                <a:gd name="T21" fmla="*/ 595282813 h 317"/>
                <a:gd name="T22" fmla="*/ 2147483646 w 139"/>
                <a:gd name="T23" fmla="*/ 2147483646 h 317"/>
                <a:gd name="T24" fmla="*/ 2147483646 w 139"/>
                <a:gd name="T25" fmla="*/ 2147483646 h 317"/>
                <a:gd name="T26" fmla="*/ 2147483646 w 139"/>
                <a:gd name="T27" fmla="*/ 2147483646 h 317"/>
                <a:gd name="T28" fmla="*/ 2147483646 w 139"/>
                <a:gd name="T29" fmla="*/ 2147483646 h 317"/>
                <a:gd name="T30" fmla="*/ 1202113224 w 139"/>
                <a:gd name="T31" fmla="*/ 2147483646 h 317"/>
                <a:gd name="T32" fmla="*/ 600699538 w 139"/>
                <a:gd name="T33" fmla="*/ 2147483646 h 317"/>
                <a:gd name="T34" fmla="*/ 600699538 w 139"/>
                <a:gd name="T35" fmla="*/ 2147483646 h 317"/>
                <a:gd name="T36" fmla="*/ 0 w 139"/>
                <a:gd name="T37" fmla="*/ 2147483646 h 317"/>
                <a:gd name="T38" fmla="*/ 1202113224 w 139"/>
                <a:gd name="T39" fmla="*/ 2147483646 h 317"/>
                <a:gd name="T40" fmla="*/ 2147483646 w 139"/>
                <a:gd name="T41" fmla="*/ 2147483646 h 317"/>
                <a:gd name="T42" fmla="*/ 2147483646 w 139"/>
                <a:gd name="T43" fmla="*/ 2147483646 h 317"/>
                <a:gd name="T44" fmla="*/ 2147483646 w 139"/>
                <a:gd name="T45" fmla="*/ 2147483646 h 317"/>
                <a:gd name="T46" fmla="*/ 2147483646 w 139"/>
                <a:gd name="T47" fmla="*/ 2147483646 h 317"/>
                <a:gd name="T48" fmla="*/ 2147483646 w 139"/>
                <a:gd name="T49" fmla="*/ 2147483646 h 317"/>
                <a:gd name="T50" fmla="*/ 2147483646 w 139"/>
                <a:gd name="T51" fmla="*/ 2147483646 h 317"/>
                <a:gd name="T52" fmla="*/ 2147483646 w 139"/>
                <a:gd name="T53" fmla="*/ 2147483646 h 317"/>
                <a:gd name="T54" fmla="*/ 2147483646 w 139"/>
                <a:gd name="T55" fmla="*/ 2147483646 h 317"/>
                <a:gd name="T56" fmla="*/ 2147483646 w 139"/>
                <a:gd name="T57" fmla="*/ 2147483646 h 317"/>
                <a:gd name="T58" fmla="*/ 2147483646 w 139"/>
                <a:gd name="T59" fmla="*/ 2147483646 h 317"/>
                <a:gd name="T60" fmla="*/ 2147483646 w 139"/>
                <a:gd name="T61" fmla="*/ 2147483646 h 317"/>
                <a:gd name="T62" fmla="*/ 2147483646 w 139"/>
                <a:gd name="T63" fmla="*/ 2147483646 h 317"/>
                <a:gd name="T64" fmla="*/ 2147483646 w 139"/>
                <a:gd name="T65" fmla="*/ 2147483646 h 317"/>
                <a:gd name="T66" fmla="*/ 2147483646 w 139"/>
                <a:gd name="T67" fmla="*/ 2147483646 h 317"/>
                <a:gd name="T68" fmla="*/ 2147483646 w 139"/>
                <a:gd name="T69" fmla="*/ 2147483646 h 317"/>
                <a:gd name="T70" fmla="*/ 2147483646 w 139"/>
                <a:gd name="T71" fmla="*/ 2147483646 h 317"/>
                <a:gd name="T72" fmla="*/ 2147483646 w 139"/>
                <a:gd name="T73" fmla="*/ 2147483646 h 317"/>
                <a:gd name="T74" fmla="*/ 2147483646 w 139"/>
                <a:gd name="T75" fmla="*/ 2147483646 h 317"/>
                <a:gd name="T76" fmla="*/ 2147483646 w 139"/>
                <a:gd name="T77" fmla="*/ 2147483646 h 317"/>
                <a:gd name="T78" fmla="*/ 2147483646 w 139"/>
                <a:gd name="T79" fmla="*/ 2147483646 h 317"/>
                <a:gd name="T80" fmla="*/ 2147483646 w 139"/>
                <a:gd name="T81" fmla="*/ 2147483646 h 31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9" h="317">
                  <a:moveTo>
                    <a:pt x="133" y="274"/>
                  </a:moveTo>
                  <a:cubicBezTo>
                    <a:pt x="137" y="257"/>
                    <a:pt x="136" y="239"/>
                    <a:pt x="129" y="222"/>
                  </a:cubicBezTo>
                  <a:cubicBezTo>
                    <a:pt x="128" y="222"/>
                    <a:pt x="128" y="222"/>
                    <a:pt x="128" y="222"/>
                  </a:cubicBezTo>
                  <a:cubicBezTo>
                    <a:pt x="132" y="204"/>
                    <a:pt x="129" y="185"/>
                    <a:pt x="121" y="167"/>
                  </a:cubicBezTo>
                  <a:cubicBezTo>
                    <a:pt x="123" y="149"/>
                    <a:pt x="120" y="131"/>
                    <a:pt x="110" y="114"/>
                  </a:cubicBezTo>
                  <a:cubicBezTo>
                    <a:pt x="111" y="97"/>
                    <a:pt x="106" y="79"/>
                    <a:pt x="96" y="63"/>
                  </a:cubicBezTo>
                  <a:cubicBezTo>
                    <a:pt x="96" y="45"/>
                    <a:pt x="90" y="27"/>
                    <a:pt x="79" y="12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8" y="8"/>
                    <a:pt x="78" y="4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32"/>
                    <a:pt x="2" y="34"/>
                    <a:pt x="2" y="36"/>
                  </a:cubicBezTo>
                  <a:cubicBezTo>
                    <a:pt x="5" y="43"/>
                    <a:pt x="10" y="51"/>
                    <a:pt x="15" y="58"/>
                  </a:cubicBezTo>
                  <a:cubicBezTo>
                    <a:pt x="15" y="67"/>
                    <a:pt x="16" y="75"/>
                    <a:pt x="19" y="83"/>
                  </a:cubicBezTo>
                  <a:cubicBezTo>
                    <a:pt x="21" y="90"/>
                    <a:pt x="25" y="99"/>
                    <a:pt x="29" y="106"/>
                  </a:cubicBezTo>
                  <a:cubicBezTo>
                    <a:pt x="29" y="114"/>
                    <a:pt x="30" y="123"/>
                    <a:pt x="32" y="131"/>
                  </a:cubicBezTo>
                  <a:cubicBezTo>
                    <a:pt x="34" y="138"/>
                    <a:pt x="36" y="146"/>
                    <a:pt x="41" y="153"/>
                  </a:cubicBezTo>
                  <a:cubicBezTo>
                    <a:pt x="40" y="162"/>
                    <a:pt x="40" y="169"/>
                    <a:pt x="41" y="177"/>
                  </a:cubicBezTo>
                  <a:cubicBezTo>
                    <a:pt x="43" y="185"/>
                    <a:pt x="46" y="194"/>
                    <a:pt x="49" y="202"/>
                  </a:cubicBezTo>
                  <a:cubicBezTo>
                    <a:pt x="48" y="210"/>
                    <a:pt x="48" y="218"/>
                    <a:pt x="49" y="226"/>
                  </a:cubicBezTo>
                  <a:cubicBezTo>
                    <a:pt x="49" y="234"/>
                    <a:pt x="52" y="243"/>
                    <a:pt x="55" y="251"/>
                  </a:cubicBezTo>
                  <a:cubicBezTo>
                    <a:pt x="53" y="259"/>
                    <a:pt x="52" y="268"/>
                    <a:pt x="53" y="276"/>
                  </a:cubicBezTo>
                  <a:cubicBezTo>
                    <a:pt x="53" y="284"/>
                    <a:pt x="55" y="292"/>
                    <a:pt x="57" y="300"/>
                  </a:cubicBezTo>
                  <a:cubicBezTo>
                    <a:pt x="56" y="306"/>
                    <a:pt x="55" y="311"/>
                    <a:pt x="54" y="317"/>
                  </a:cubicBezTo>
                  <a:cubicBezTo>
                    <a:pt x="55" y="317"/>
                    <a:pt x="55" y="317"/>
                    <a:pt x="55" y="317"/>
                  </a:cubicBezTo>
                  <a:cubicBezTo>
                    <a:pt x="75" y="317"/>
                    <a:pt x="75" y="317"/>
                    <a:pt x="75" y="317"/>
                  </a:cubicBezTo>
                  <a:cubicBezTo>
                    <a:pt x="76" y="317"/>
                    <a:pt x="76" y="317"/>
                    <a:pt x="76" y="317"/>
                  </a:cubicBezTo>
                  <a:cubicBezTo>
                    <a:pt x="110" y="317"/>
                    <a:pt x="110" y="317"/>
                    <a:pt x="110" y="317"/>
                  </a:cubicBezTo>
                  <a:cubicBezTo>
                    <a:pt x="112" y="317"/>
                    <a:pt x="112" y="317"/>
                    <a:pt x="112" y="317"/>
                  </a:cubicBezTo>
                  <a:cubicBezTo>
                    <a:pt x="135" y="317"/>
                    <a:pt x="135" y="317"/>
                    <a:pt x="135" y="317"/>
                  </a:cubicBezTo>
                  <a:cubicBezTo>
                    <a:pt x="136" y="317"/>
                    <a:pt x="136" y="317"/>
                    <a:pt x="136" y="317"/>
                  </a:cubicBezTo>
                  <a:cubicBezTo>
                    <a:pt x="136" y="317"/>
                    <a:pt x="136" y="317"/>
                    <a:pt x="136" y="317"/>
                  </a:cubicBezTo>
                  <a:cubicBezTo>
                    <a:pt x="139" y="303"/>
                    <a:pt x="138" y="289"/>
                    <a:pt x="133" y="274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60" name="MH_Other_338"/>
            <p:cNvSpPr/>
            <p:nvPr>
              <p:custDataLst>
                <p:tags r:id="rId356"/>
              </p:custDataLst>
            </p:nvPr>
          </p:nvSpPr>
          <p:spPr bwMode="auto">
            <a:xfrm>
              <a:off x="4966969" y="2575007"/>
              <a:ext cx="50256" cy="190244"/>
            </a:xfrm>
            <a:custGeom>
              <a:avLst/>
              <a:gdLst>
                <a:gd name="T0" fmla="*/ 2147483646 w 63"/>
                <a:gd name="T1" fmla="*/ 2147483646 h 237"/>
                <a:gd name="T2" fmla="*/ 2147483646 w 63"/>
                <a:gd name="T3" fmla="*/ 2147483646 h 237"/>
                <a:gd name="T4" fmla="*/ 2147483646 w 63"/>
                <a:gd name="T5" fmla="*/ 2147483646 h 237"/>
                <a:gd name="T6" fmla="*/ 1744549465 w 63"/>
                <a:gd name="T7" fmla="*/ 2147483646 h 237"/>
                <a:gd name="T8" fmla="*/ 2147483646 w 63"/>
                <a:gd name="T9" fmla="*/ 2147483646 h 237"/>
                <a:gd name="T10" fmla="*/ 2147483646 w 63"/>
                <a:gd name="T11" fmla="*/ 2147483646 h 237"/>
                <a:gd name="T12" fmla="*/ 2147483646 w 63"/>
                <a:gd name="T13" fmla="*/ 2147483646 h 237"/>
                <a:gd name="T14" fmla="*/ 2147483646 w 63"/>
                <a:gd name="T15" fmla="*/ 2147483646 h 237"/>
                <a:gd name="T16" fmla="*/ 2147483646 w 63"/>
                <a:gd name="T17" fmla="*/ 2147483646 h 237"/>
                <a:gd name="T18" fmla="*/ 2147483646 w 63"/>
                <a:gd name="T19" fmla="*/ 2147483646 h 237"/>
                <a:gd name="T20" fmla="*/ 2147483646 w 63"/>
                <a:gd name="T21" fmla="*/ 2147483646 h 237"/>
                <a:gd name="T22" fmla="*/ 2147483646 w 63"/>
                <a:gd name="T23" fmla="*/ 2147483646 h 237"/>
                <a:gd name="T24" fmla="*/ 2147483646 w 63"/>
                <a:gd name="T25" fmla="*/ 2147483646 h 237"/>
                <a:gd name="T26" fmla="*/ 2147483646 w 63"/>
                <a:gd name="T27" fmla="*/ 0 h 237"/>
                <a:gd name="T28" fmla="*/ 2147483646 w 63"/>
                <a:gd name="T29" fmla="*/ 599768633 h 237"/>
                <a:gd name="T30" fmla="*/ 2147483646 w 63"/>
                <a:gd name="T31" fmla="*/ 2147483646 h 2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3" h="237">
                  <a:moveTo>
                    <a:pt x="53" y="81"/>
                  </a:moveTo>
                  <a:cubicBezTo>
                    <a:pt x="41" y="111"/>
                    <a:pt x="35" y="122"/>
                    <a:pt x="35" y="122"/>
                  </a:cubicBezTo>
                  <a:cubicBezTo>
                    <a:pt x="35" y="122"/>
                    <a:pt x="29" y="135"/>
                    <a:pt x="15" y="162"/>
                  </a:cubicBezTo>
                  <a:cubicBezTo>
                    <a:pt x="6" y="180"/>
                    <a:pt x="2" y="196"/>
                    <a:pt x="3" y="213"/>
                  </a:cubicBezTo>
                  <a:cubicBezTo>
                    <a:pt x="3" y="221"/>
                    <a:pt x="5" y="229"/>
                    <a:pt x="7" y="237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0" y="210"/>
                    <a:pt x="3" y="188"/>
                    <a:pt x="16" y="163"/>
                  </a:cubicBezTo>
                  <a:cubicBezTo>
                    <a:pt x="30" y="135"/>
                    <a:pt x="36" y="123"/>
                    <a:pt x="36" y="123"/>
                  </a:cubicBezTo>
                  <a:cubicBezTo>
                    <a:pt x="36" y="123"/>
                    <a:pt x="42" y="111"/>
                    <a:pt x="54" y="81"/>
                  </a:cubicBezTo>
                  <a:cubicBezTo>
                    <a:pt x="57" y="72"/>
                    <a:pt x="60" y="63"/>
                    <a:pt x="60" y="54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1" y="34"/>
                    <a:pt x="56" y="16"/>
                    <a:pt x="46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61" y="26"/>
                    <a:pt x="63" y="52"/>
                    <a:pt x="53" y="8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61" name="MH_Other_339"/>
            <p:cNvSpPr/>
            <p:nvPr>
              <p:custDataLst>
                <p:tags r:id="rId357"/>
              </p:custDataLst>
            </p:nvPr>
          </p:nvSpPr>
          <p:spPr bwMode="auto">
            <a:xfrm>
              <a:off x="4970015" y="2615773"/>
              <a:ext cx="56348" cy="163066"/>
            </a:xfrm>
            <a:custGeom>
              <a:avLst/>
              <a:gdLst>
                <a:gd name="T0" fmla="*/ 0 w 70"/>
                <a:gd name="T1" fmla="*/ 2147483646 h 203"/>
                <a:gd name="T2" fmla="*/ 593546615 w 70"/>
                <a:gd name="T3" fmla="*/ 2147483646 h 203"/>
                <a:gd name="T4" fmla="*/ 2147483646 w 70"/>
                <a:gd name="T5" fmla="*/ 2147483646 h 203"/>
                <a:gd name="T6" fmla="*/ 2147483646 w 70"/>
                <a:gd name="T7" fmla="*/ 2147483646 h 203"/>
                <a:gd name="T8" fmla="*/ 2147483646 w 70"/>
                <a:gd name="T9" fmla="*/ 2147483646 h 203"/>
                <a:gd name="T10" fmla="*/ 2147483646 w 70"/>
                <a:gd name="T11" fmla="*/ 2147483646 h 203"/>
                <a:gd name="T12" fmla="*/ 2147483646 w 70"/>
                <a:gd name="T13" fmla="*/ 2147483646 h 203"/>
                <a:gd name="T14" fmla="*/ 2147483646 w 70"/>
                <a:gd name="T15" fmla="*/ 2147483646 h 203"/>
                <a:gd name="T16" fmla="*/ 2147483646 w 70"/>
                <a:gd name="T17" fmla="*/ 0 h 203"/>
                <a:gd name="T18" fmla="*/ 2147483646 w 70"/>
                <a:gd name="T19" fmla="*/ 1798986844 h 203"/>
                <a:gd name="T20" fmla="*/ 2147483646 w 70"/>
                <a:gd name="T21" fmla="*/ 2147483646 h 203"/>
                <a:gd name="T22" fmla="*/ 2147483646 w 70"/>
                <a:gd name="T23" fmla="*/ 2147483646 h 203"/>
                <a:gd name="T24" fmla="*/ 2147483646 w 70"/>
                <a:gd name="T25" fmla="*/ 2147483646 h 203"/>
                <a:gd name="T26" fmla="*/ 2147483646 w 70"/>
                <a:gd name="T27" fmla="*/ 2147483646 h 203"/>
                <a:gd name="T28" fmla="*/ 2147483646 w 70"/>
                <a:gd name="T29" fmla="*/ 2147483646 h 203"/>
                <a:gd name="T30" fmla="*/ 1780640684 w 70"/>
                <a:gd name="T31" fmla="*/ 2147483646 h 203"/>
                <a:gd name="T32" fmla="*/ 1780640684 w 70"/>
                <a:gd name="T33" fmla="*/ 2147483646 h 203"/>
                <a:gd name="T34" fmla="*/ 0 w 70"/>
                <a:gd name="T35" fmla="*/ 2147483646 h 2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0" h="203">
                  <a:moveTo>
                    <a:pt x="0" y="203"/>
                  </a:moveTo>
                  <a:cubicBezTo>
                    <a:pt x="1" y="203"/>
                    <a:pt x="1" y="203"/>
                    <a:pt x="1" y="203"/>
                  </a:cubicBezTo>
                  <a:cubicBezTo>
                    <a:pt x="2" y="189"/>
                    <a:pt x="7" y="175"/>
                    <a:pt x="16" y="160"/>
                  </a:cubicBezTo>
                  <a:cubicBezTo>
                    <a:pt x="32" y="134"/>
                    <a:pt x="38" y="122"/>
                    <a:pt x="38" y="122"/>
                  </a:cubicBezTo>
                  <a:cubicBezTo>
                    <a:pt x="38" y="122"/>
                    <a:pt x="45" y="111"/>
                    <a:pt x="59" y="81"/>
                  </a:cubicBezTo>
                  <a:cubicBezTo>
                    <a:pt x="63" y="73"/>
                    <a:pt x="65" y="64"/>
                    <a:pt x="66" y="55"/>
                  </a:cubicBezTo>
                  <a:cubicBezTo>
                    <a:pt x="66" y="55"/>
                    <a:pt x="66" y="55"/>
                    <a:pt x="66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9" y="36"/>
                    <a:pt x="66" y="18"/>
                    <a:pt x="56" y="0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69" y="28"/>
                    <a:pt x="70" y="54"/>
                    <a:pt x="58" y="81"/>
                  </a:cubicBezTo>
                  <a:cubicBezTo>
                    <a:pt x="44" y="110"/>
                    <a:pt x="37" y="121"/>
                    <a:pt x="37" y="121"/>
                  </a:cubicBezTo>
                  <a:cubicBezTo>
                    <a:pt x="37" y="121"/>
                    <a:pt x="31" y="133"/>
                    <a:pt x="15" y="160"/>
                  </a:cubicBezTo>
                  <a:cubicBezTo>
                    <a:pt x="10" y="168"/>
                    <a:pt x="6" y="176"/>
                    <a:pt x="4" y="184"/>
                  </a:cubicBezTo>
                  <a:cubicBezTo>
                    <a:pt x="4" y="186"/>
                    <a:pt x="4" y="186"/>
                    <a:pt x="4" y="186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2" y="192"/>
                    <a:pt x="1" y="197"/>
                    <a:pt x="0" y="203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62" name="MH_Other_340"/>
            <p:cNvSpPr/>
            <p:nvPr>
              <p:custDataLst>
                <p:tags r:id="rId358"/>
              </p:custDataLst>
            </p:nvPr>
          </p:nvSpPr>
          <p:spPr bwMode="auto">
            <a:xfrm>
              <a:off x="4971537" y="2763739"/>
              <a:ext cx="1523" cy="1510"/>
            </a:xfrm>
            <a:custGeom>
              <a:avLst/>
              <a:gdLst>
                <a:gd name="T0" fmla="*/ 298966937 w 3"/>
                <a:gd name="T1" fmla="*/ 179346497 h 5"/>
                <a:gd name="T2" fmla="*/ 298966937 w 3"/>
                <a:gd name="T3" fmla="*/ 0 h 5"/>
                <a:gd name="T4" fmla="*/ 0 w 3"/>
                <a:gd name="T5" fmla="*/ 179346497 h 5"/>
                <a:gd name="T6" fmla="*/ 0 w 3"/>
                <a:gd name="T7" fmla="*/ 179346497 h 5"/>
                <a:gd name="T8" fmla="*/ 298966937 w 3"/>
                <a:gd name="T9" fmla="*/ 179346497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lnTo>
                    <a:pt x="3" y="0"/>
                  </a:lnTo>
                  <a:lnTo>
                    <a:pt x="0" y="5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63" name="MH_Other_341"/>
            <p:cNvSpPr/>
            <p:nvPr>
              <p:custDataLst>
                <p:tags r:id="rId359"/>
              </p:custDataLst>
            </p:nvPr>
          </p:nvSpPr>
          <p:spPr bwMode="auto">
            <a:xfrm>
              <a:off x="5014179" y="2615773"/>
              <a:ext cx="1523" cy="3019"/>
            </a:xfrm>
            <a:custGeom>
              <a:avLst/>
              <a:gdLst>
                <a:gd name="T0" fmla="*/ 0 w 3"/>
                <a:gd name="T1" fmla="*/ 146271796 h 7"/>
                <a:gd name="T2" fmla="*/ 298966937 w 3"/>
                <a:gd name="T3" fmla="*/ 512054475 h 7"/>
                <a:gd name="T4" fmla="*/ 298966937 w 3"/>
                <a:gd name="T5" fmla="*/ 0 h 7"/>
                <a:gd name="T6" fmla="*/ 298966937 w 3"/>
                <a:gd name="T7" fmla="*/ 0 h 7"/>
                <a:gd name="T8" fmla="*/ 0 w 3"/>
                <a:gd name="T9" fmla="*/ 14627179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7">
                  <a:moveTo>
                    <a:pt x="0" y="2"/>
                  </a:moveTo>
                  <a:lnTo>
                    <a:pt x="3" y="7"/>
                  </a:lnTo>
                  <a:lnTo>
                    <a:pt x="3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64" name="MH_Other_342"/>
            <p:cNvSpPr/>
            <p:nvPr>
              <p:custDataLst>
                <p:tags r:id="rId360"/>
              </p:custDataLst>
            </p:nvPr>
          </p:nvSpPr>
          <p:spPr bwMode="auto">
            <a:xfrm>
              <a:off x="4986767" y="2658048"/>
              <a:ext cx="45688" cy="120789"/>
            </a:xfrm>
            <a:custGeom>
              <a:avLst/>
              <a:gdLst>
                <a:gd name="T0" fmla="*/ 2147483646 w 57"/>
                <a:gd name="T1" fmla="*/ 2147483646 h 150"/>
                <a:gd name="T2" fmla="*/ 2147483646 w 57"/>
                <a:gd name="T3" fmla="*/ 2147483646 h 150"/>
                <a:gd name="T4" fmla="*/ 0 w 57"/>
                <a:gd name="T5" fmla="*/ 2147483646 h 150"/>
                <a:gd name="T6" fmla="*/ 587803625 w 57"/>
                <a:gd name="T7" fmla="*/ 2147483646 h 150"/>
                <a:gd name="T8" fmla="*/ 2147483646 w 57"/>
                <a:gd name="T9" fmla="*/ 2147483646 h 150"/>
                <a:gd name="T10" fmla="*/ 2147483646 w 57"/>
                <a:gd name="T11" fmla="*/ 2147483646 h 150"/>
                <a:gd name="T12" fmla="*/ 2147483646 w 57"/>
                <a:gd name="T13" fmla="*/ 2147483646 h 150"/>
                <a:gd name="T14" fmla="*/ 2147483646 w 57"/>
                <a:gd name="T15" fmla="*/ 2147483646 h 150"/>
                <a:gd name="T16" fmla="*/ 2147483646 w 57"/>
                <a:gd name="T17" fmla="*/ 2147483646 h 150"/>
                <a:gd name="T18" fmla="*/ 2147483646 w 57"/>
                <a:gd name="T19" fmla="*/ 0 h 150"/>
                <a:gd name="T20" fmla="*/ 2147483646 w 57"/>
                <a:gd name="T21" fmla="*/ 602866460 h 150"/>
                <a:gd name="T22" fmla="*/ 2147483646 w 57"/>
                <a:gd name="T23" fmla="*/ 1206449200 h 150"/>
                <a:gd name="T24" fmla="*/ 2147483646 w 57"/>
                <a:gd name="T25" fmla="*/ 2147483646 h 1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" h="150">
                  <a:moveTo>
                    <a:pt x="42" y="81"/>
                  </a:moveTo>
                  <a:cubicBezTo>
                    <a:pt x="27" y="109"/>
                    <a:pt x="20" y="120"/>
                    <a:pt x="20" y="12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9" y="110"/>
                    <a:pt x="44" y="82"/>
                  </a:cubicBezTo>
                  <a:cubicBezTo>
                    <a:pt x="48" y="73"/>
                    <a:pt x="51" y="65"/>
                    <a:pt x="53" y="56"/>
                  </a:cubicBezTo>
                  <a:cubicBezTo>
                    <a:pt x="53" y="56"/>
                    <a:pt x="53" y="56"/>
                    <a:pt x="53" y="55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7" y="37"/>
                    <a:pt x="54" y="18"/>
                    <a:pt x="46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57" y="28"/>
                    <a:pt x="56" y="55"/>
                    <a:pt x="42" y="8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65" name="MH_Other_343"/>
            <p:cNvSpPr/>
            <p:nvPr>
              <p:custDataLst>
                <p:tags r:id="rId361"/>
              </p:custDataLst>
            </p:nvPr>
          </p:nvSpPr>
          <p:spPr bwMode="auto">
            <a:xfrm>
              <a:off x="5023316" y="2659559"/>
              <a:ext cx="0" cy="0"/>
            </a:xfrm>
            <a:custGeom>
              <a:avLst/>
              <a:gdLst>
                <a:gd name="T0" fmla="*/ 0 w 1"/>
                <a:gd name="T1" fmla="*/ 711 h 1"/>
                <a:gd name="T2" fmla="*/ 1067 w 1"/>
                <a:gd name="T3" fmla="*/ 0 h 1"/>
                <a:gd name="T4" fmla="*/ 0 w 1"/>
                <a:gd name="T5" fmla="*/ 0 h 1"/>
                <a:gd name="T6" fmla="*/ 0 w 1"/>
                <a:gd name="T7" fmla="*/ 71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66" name="MH_Other_344"/>
            <p:cNvSpPr/>
            <p:nvPr>
              <p:custDataLst>
                <p:tags r:id="rId362"/>
              </p:custDataLst>
            </p:nvPr>
          </p:nvSpPr>
          <p:spPr bwMode="auto">
            <a:xfrm>
              <a:off x="5015704" y="2703346"/>
              <a:ext cx="21321" cy="75493"/>
            </a:xfrm>
            <a:custGeom>
              <a:avLst/>
              <a:gdLst>
                <a:gd name="T0" fmla="*/ 2147483646 w 28"/>
                <a:gd name="T1" fmla="*/ 2147483646 h 95"/>
                <a:gd name="T2" fmla="*/ 0 w 28"/>
                <a:gd name="T3" fmla="*/ 2147483646 h 95"/>
                <a:gd name="T4" fmla="*/ 1055945469 w 28"/>
                <a:gd name="T5" fmla="*/ 2147483646 h 95"/>
                <a:gd name="T6" fmla="*/ 2147483646 w 28"/>
                <a:gd name="T7" fmla="*/ 2147483646 h 95"/>
                <a:gd name="T8" fmla="*/ 2147483646 w 28"/>
                <a:gd name="T9" fmla="*/ 2147483646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2147483646 w 28"/>
                <a:gd name="T15" fmla="*/ 0 h 95"/>
                <a:gd name="T16" fmla="*/ 2147483646 w 28"/>
                <a:gd name="T17" fmla="*/ 0 h 95"/>
                <a:gd name="T18" fmla="*/ 2147483646 w 28"/>
                <a:gd name="T19" fmla="*/ 585011296 h 95"/>
                <a:gd name="T20" fmla="*/ 2147483646 w 28"/>
                <a:gd name="T21" fmla="*/ 2147483646 h 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" h="95">
                  <a:moveTo>
                    <a:pt x="10" y="80"/>
                  </a:moveTo>
                  <a:cubicBezTo>
                    <a:pt x="6" y="86"/>
                    <a:pt x="3" y="91"/>
                    <a:pt x="0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5" y="91"/>
                    <a:pt x="8" y="86"/>
                    <a:pt x="11" y="81"/>
                  </a:cubicBezTo>
                  <a:cubicBezTo>
                    <a:pt x="16" y="72"/>
                    <a:pt x="20" y="63"/>
                    <a:pt x="22" y="55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7" y="35"/>
                    <a:pt x="26" y="17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8" y="28"/>
                    <a:pt x="26" y="54"/>
                    <a:pt x="10" y="8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67" name="MH_Other_345"/>
            <p:cNvSpPr/>
            <p:nvPr>
              <p:custDataLst>
                <p:tags r:id="rId363"/>
              </p:custDataLst>
            </p:nvPr>
          </p:nvSpPr>
          <p:spPr bwMode="auto">
            <a:xfrm>
              <a:off x="5029408" y="2703345"/>
              <a:ext cx="0" cy="0"/>
            </a:xfrm>
            <a:custGeom>
              <a:avLst/>
              <a:gdLst>
                <a:gd name="T0" fmla="*/ 711 h 1"/>
                <a:gd name="T1" fmla="*/ 0 h 1"/>
                <a:gd name="T2" fmla="*/ 0 h 1"/>
                <a:gd name="T3" fmla="*/ 711 h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68" name="MH_Other_346"/>
            <p:cNvSpPr/>
            <p:nvPr>
              <p:custDataLst>
                <p:tags r:id="rId364"/>
              </p:custDataLst>
            </p:nvPr>
          </p:nvSpPr>
          <p:spPr bwMode="auto">
            <a:xfrm>
              <a:off x="5032454" y="2744111"/>
              <a:ext cx="6092" cy="34727"/>
            </a:xfrm>
            <a:custGeom>
              <a:avLst/>
              <a:gdLst>
                <a:gd name="T0" fmla="*/ 2006249843 w 7"/>
                <a:gd name="T1" fmla="*/ 2147483646 h 43"/>
                <a:gd name="T2" fmla="*/ 2147483646 w 7"/>
                <a:gd name="T3" fmla="*/ 2147483646 h 43"/>
                <a:gd name="T4" fmla="*/ 2147483646 w 7"/>
                <a:gd name="T5" fmla="*/ 2147483646 h 43"/>
                <a:gd name="T6" fmla="*/ 669024207 w 7"/>
                <a:gd name="T7" fmla="*/ 0 h 43"/>
                <a:gd name="T8" fmla="*/ 0 w 7"/>
                <a:gd name="T9" fmla="*/ 1806100894 h 43"/>
                <a:gd name="T10" fmla="*/ 2006249843 w 7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" h="43">
                  <a:moveTo>
                    <a:pt x="3" y="43"/>
                  </a:move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7" y="29"/>
                    <a:pt x="6" y="15"/>
                    <a:pt x="1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17"/>
                    <a:pt x="5" y="30"/>
                    <a:pt x="3" y="43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69" name="MH_Other_347"/>
            <p:cNvSpPr/>
            <p:nvPr>
              <p:custDataLst>
                <p:tags r:id="rId365"/>
              </p:custDataLst>
            </p:nvPr>
          </p:nvSpPr>
          <p:spPr bwMode="auto">
            <a:xfrm>
              <a:off x="5032454" y="2744113"/>
              <a:ext cx="1523" cy="3019"/>
            </a:xfrm>
            <a:custGeom>
              <a:avLst/>
              <a:gdLst>
                <a:gd name="T0" fmla="*/ 0 w 2"/>
                <a:gd name="T1" fmla="*/ 146271796 h 7"/>
                <a:gd name="T2" fmla="*/ 0 w 2"/>
                <a:gd name="T3" fmla="*/ 512054475 h 7"/>
                <a:gd name="T4" fmla="*/ 448239996 w 2"/>
                <a:gd name="T5" fmla="*/ 0 h 7"/>
                <a:gd name="T6" fmla="*/ 0 w 2"/>
                <a:gd name="T7" fmla="*/ 146271796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7">
                  <a:moveTo>
                    <a:pt x="0" y="2"/>
                  </a:moveTo>
                  <a:lnTo>
                    <a:pt x="0" y="7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70" name="MH_Other_348"/>
            <p:cNvSpPr/>
            <p:nvPr>
              <p:custDataLst>
                <p:tags r:id="rId366"/>
              </p:custDataLst>
            </p:nvPr>
          </p:nvSpPr>
          <p:spPr bwMode="auto">
            <a:xfrm>
              <a:off x="4925849" y="2547829"/>
              <a:ext cx="12183" cy="24158"/>
            </a:xfrm>
            <a:custGeom>
              <a:avLst/>
              <a:gdLst>
                <a:gd name="T0" fmla="*/ 1223653467 w 15"/>
                <a:gd name="T1" fmla="*/ 0 h 30"/>
                <a:gd name="T2" fmla="*/ 611468593 w 15"/>
                <a:gd name="T3" fmla="*/ 0 h 30"/>
                <a:gd name="T4" fmla="*/ 611468593 w 15"/>
                <a:gd name="T5" fmla="*/ 602866460 h 30"/>
                <a:gd name="T6" fmla="*/ 0 w 15"/>
                <a:gd name="T7" fmla="*/ 602866460 h 30"/>
                <a:gd name="T8" fmla="*/ 1223653467 w 15"/>
                <a:gd name="T9" fmla="*/ 2147483646 h 30"/>
                <a:gd name="T10" fmla="*/ 2147483646 w 15"/>
                <a:gd name="T11" fmla="*/ 2147483646 h 30"/>
                <a:gd name="T12" fmla="*/ 2147483646 w 15"/>
                <a:gd name="T13" fmla="*/ 2147483646 h 30"/>
                <a:gd name="T14" fmla="*/ 2147483646 w 15"/>
                <a:gd name="T15" fmla="*/ 2147483646 h 30"/>
                <a:gd name="T16" fmla="*/ 1223653467 w 15"/>
                <a:gd name="T17" fmla="*/ 0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30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2" y="5"/>
                    <a:pt x="2" y="7"/>
                  </a:cubicBezTo>
                  <a:cubicBezTo>
                    <a:pt x="5" y="14"/>
                    <a:pt x="10" y="23"/>
                    <a:pt x="15" y="30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7"/>
                    <a:pt x="15" y="27"/>
                  </a:cubicBezTo>
                  <a:cubicBezTo>
                    <a:pt x="9" y="18"/>
                    <a:pt x="4" y="10"/>
                    <a:pt x="2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71" name="MH_Other_349"/>
            <p:cNvSpPr/>
            <p:nvPr>
              <p:custDataLst>
                <p:tags r:id="rId367"/>
              </p:custDataLst>
            </p:nvPr>
          </p:nvSpPr>
          <p:spPr bwMode="auto">
            <a:xfrm>
              <a:off x="4936509" y="2541790"/>
              <a:ext cx="13706" cy="67944"/>
            </a:xfrm>
            <a:custGeom>
              <a:avLst/>
              <a:gdLst>
                <a:gd name="T0" fmla="*/ 2147483646 w 17"/>
                <a:gd name="T1" fmla="*/ 2147483646 h 84"/>
                <a:gd name="T2" fmla="*/ 2147483646 w 17"/>
                <a:gd name="T3" fmla="*/ 0 h 84"/>
                <a:gd name="T4" fmla="*/ 2147483646 w 17"/>
                <a:gd name="T5" fmla="*/ 0 h 84"/>
                <a:gd name="T6" fmla="*/ 2147483646 w 17"/>
                <a:gd name="T7" fmla="*/ 2147483646 h 84"/>
                <a:gd name="T8" fmla="*/ 1181626505 w 17"/>
                <a:gd name="T9" fmla="*/ 2147483646 h 84"/>
                <a:gd name="T10" fmla="*/ 1181626505 w 17"/>
                <a:gd name="T11" fmla="*/ 2147483646 h 84"/>
                <a:gd name="T12" fmla="*/ 1181626505 w 17"/>
                <a:gd name="T13" fmla="*/ 2147483646 h 84"/>
                <a:gd name="T14" fmla="*/ 2147483646 w 17"/>
                <a:gd name="T15" fmla="*/ 2147483646 h 84"/>
                <a:gd name="T16" fmla="*/ 2147483646 w 17"/>
                <a:gd name="T17" fmla="*/ 2147483646 h 84"/>
                <a:gd name="T18" fmla="*/ 2147483646 w 17"/>
                <a:gd name="T19" fmla="*/ 2147483646 h 84"/>
                <a:gd name="T20" fmla="*/ 2147483646 w 17"/>
                <a:gd name="T21" fmla="*/ 2147483646 h 84"/>
                <a:gd name="T22" fmla="*/ 2147483646 w 17"/>
                <a:gd name="T23" fmla="*/ 2147483646 h 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7" h="84">
                  <a:moveTo>
                    <a:pt x="6" y="9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17"/>
                    <a:pt x="2" y="26"/>
                    <a:pt x="2" y="34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44"/>
                    <a:pt x="3" y="53"/>
                    <a:pt x="6" y="61"/>
                  </a:cubicBezTo>
                  <a:cubicBezTo>
                    <a:pt x="8" y="68"/>
                    <a:pt x="12" y="77"/>
                    <a:pt x="17" y="84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3" y="59"/>
                    <a:pt x="0" y="37"/>
                    <a:pt x="6" y="9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72" name="MH_Other_350"/>
            <p:cNvSpPr/>
            <p:nvPr>
              <p:custDataLst>
                <p:tags r:id="rId368"/>
              </p:custDataLst>
            </p:nvPr>
          </p:nvSpPr>
          <p:spPr bwMode="auto">
            <a:xfrm>
              <a:off x="4938032" y="2570476"/>
              <a:ext cx="0" cy="0"/>
            </a:xfrm>
            <a:custGeom>
              <a:avLst/>
              <a:gdLst>
                <a:gd name="T0" fmla="*/ 0 h 1"/>
                <a:gd name="T1" fmla="*/ 711 h 1"/>
                <a:gd name="T2" fmla="*/ 711 h 1"/>
                <a:gd name="T3" fmla="*/ 0 h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73" name="MH_Other_351"/>
            <p:cNvSpPr/>
            <p:nvPr>
              <p:custDataLst>
                <p:tags r:id="rId369"/>
              </p:custDataLst>
            </p:nvPr>
          </p:nvSpPr>
          <p:spPr bwMode="auto">
            <a:xfrm>
              <a:off x="4947170" y="2532729"/>
              <a:ext cx="22844" cy="114751"/>
            </a:xfrm>
            <a:custGeom>
              <a:avLst/>
              <a:gdLst>
                <a:gd name="T0" fmla="*/ 2147483646 w 28"/>
                <a:gd name="T1" fmla="*/ 2147483646 h 144"/>
                <a:gd name="T2" fmla="*/ 2147483646 w 28"/>
                <a:gd name="T3" fmla="*/ 2147483646 h 144"/>
                <a:gd name="T4" fmla="*/ 2147483646 w 28"/>
                <a:gd name="T5" fmla="*/ 0 h 144"/>
                <a:gd name="T6" fmla="*/ 2147483646 w 28"/>
                <a:gd name="T7" fmla="*/ 0 h 144"/>
                <a:gd name="T8" fmla="*/ 2147483646 w 28"/>
                <a:gd name="T9" fmla="*/ 2147483646 h 144"/>
                <a:gd name="T10" fmla="*/ 2147483646 w 28"/>
                <a:gd name="T11" fmla="*/ 2147483646 h 144"/>
                <a:gd name="T12" fmla="*/ 1845834929 w 28"/>
                <a:gd name="T13" fmla="*/ 2147483646 h 144"/>
                <a:gd name="T14" fmla="*/ 1845834929 w 28"/>
                <a:gd name="T15" fmla="*/ 2147483646 h 144"/>
                <a:gd name="T16" fmla="*/ 1845834929 w 28"/>
                <a:gd name="T17" fmla="*/ 2147483646 h 144"/>
                <a:gd name="T18" fmla="*/ 2147483646 w 28"/>
                <a:gd name="T19" fmla="*/ 2147483646 h 144"/>
                <a:gd name="T20" fmla="*/ 2147483646 w 28"/>
                <a:gd name="T21" fmla="*/ 2147483646 h 144"/>
                <a:gd name="T22" fmla="*/ 2147483646 w 28"/>
                <a:gd name="T23" fmla="*/ 2147483646 h 144"/>
                <a:gd name="T24" fmla="*/ 2147483646 w 28"/>
                <a:gd name="T25" fmla="*/ 2147483646 h 1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8" h="144">
                  <a:moveTo>
                    <a:pt x="9" y="70"/>
                  </a:moveTo>
                  <a:cubicBezTo>
                    <a:pt x="17" y="40"/>
                    <a:pt x="21" y="27"/>
                    <a:pt x="21" y="27"/>
                  </a:cubicBezTo>
                  <a:cubicBezTo>
                    <a:pt x="21" y="27"/>
                    <a:pt x="23" y="19"/>
                    <a:pt x="2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2" y="19"/>
                    <a:pt x="20" y="27"/>
                    <a:pt x="20" y="27"/>
                  </a:cubicBezTo>
                  <a:cubicBezTo>
                    <a:pt x="20" y="27"/>
                    <a:pt x="16" y="40"/>
                    <a:pt x="7" y="69"/>
                  </a:cubicBezTo>
                  <a:cubicBezTo>
                    <a:pt x="5" y="78"/>
                    <a:pt x="3" y="87"/>
                    <a:pt x="3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105"/>
                    <a:pt x="3" y="113"/>
                    <a:pt x="5" y="122"/>
                  </a:cubicBezTo>
                  <a:cubicBezTo>
                    <a:pt x="7" y="129"/>
                    <a:pt x="9" y="137"/>
                    <a:pt x="14" y="144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2" y="119"/>
                    <a:pt x="0" y="97"/>
                    <a:pt x="9" y="7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74" name="MH_Other_352"/>
            <p:cNvSpPr/>
            <p:nvPr>
              <p:custDataLst>
                <p:tags r:id="rId370"/>
              </p:custDataLst>
            </p:nvPr>
          </p:nvSpPr>
          <p:spPr bwMode="auto">
            <a:xfrm>
              <a:off x="4950215" y="2608225"/>
              <a:ext cx="0" cy="1509"/>
            </a:xfrm>
            <a:custGeom>
              <a:avLst/>
              <a:gdLst>
                <a:gd name="T0" fmla="*/ 0 h 1"/>
                <a:gd name="T1" fmla="*/ 2147483646 h 1"/>
                <a:gd name="T2" fmla="*/ 0 h 1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75" name="MH_Other_353"/>
            <p:cNvSpPr/>
            <p:nvPr>
              <p:custDataLst>
                <p:tags r:id="rId371"/>
              </p:custDataLst>
            </p:nvPr>
          </p:nvSpPr>
          <p:spPr bwMode="auto">
            <a:xfrm>
              <a:off x="4957831" y="2525181"/>
              <a:ext cx="31981" cy="161556"/>
            </a:xfrm>
            <a:custGeom>
              <a:avLst/>
              <a:gdLst>
                <a:gd name="T0" fmla="*/ 2147483646 w 40"/>
                <a:gd name="T1" fmla="*/ 2147483646 h 202"/>
                <a:gd name="T2" fmla="*/ 2147483646 w 40"/>
                <a:gd name="T3" fmla="*/ 2147483646 h 202"/>
                <a:gd name="T4" fmla="*/ 2147483646 w 40"/>
                <a:gd name="T5" fmla="*/ 2147483646 h 202"/>
                <a:gd name="T6" fmla="*/ 2147483646 w 40"/>
                <a:gd name="T7" fmla="*/ 2147483646 h 202"/>
                <a:gd name="T8" fmla="*/ 2147483646 w 40"/>
                <a:gd name="T9" fmla="*/ 2147483646 h 202"/>
                <a:gd name="T10" fmla="*/ 2147483646 w 40"/>
                <a:gd name="T11" fmla="*/ 2147483646 h 202"/>
                <a:gd name="T12" fmla="*/ 2147483646 w 40"/>
                <a:gd name="T13" fmla="*/ 0 h 202"/>
                <a:gd name="T14" fmla="*/ 2147483646 w 40"/>
                <a:gd name="T15" fmla="*/ 0 h 202"/>
                <a:gd name="T16" fmla="*/ 2147483646 w 40"/>
                <a:gd name="T17" fmla="*/ 594690363 h 202"/>
                <a:gd name="T18" fmla="*/ 2147483646 w 40"/>
                <a:gd name="T19" fmla="*/ 2147483646 h 202"/>
                <a:gd name="T20" fmla="*/ 2147483646 w 40"/>
                <a:gd name="T21" fmla="*/ 2147483646 h 202"/>
                <a:gd name="T22" fmla="*/ 2147483646 w 40"/>
                <a:gd name="T23" fmla="*/ 2147483646 h 202"/>
                <a:gd name="T24" fmla="*/ 1160671827 w 40"/>
                <a:gd name="T25" fmla="*/ 2147483646 h 202"/>
                <a:gd name="T26" fmla="*/ 1740660618 w 40"/>
                <a:gd name="T27" fmla="*/ 2147483646 h 202"/>
                <a:gd name="T28" fmla="*/ 1160671827 w 40"/>
                <a:gd name="T29" fmla="*/ 2147483646 h 202"/>
                <a:gd name="T30" fmla="*/ 1160671827 w 40"/>
                <a:gd name="T31" fmla="*/ 2147483646 h 202"/>
                <a:gd name="T32" fmla="*/ 1160671827 w 40"/>
                <a:gd name="T33" fmla="*/ 2147483646 h 202"/>
                <a:gd name="T34" fmla="*/ 2147483646 w 40"/>
                <a:gd name="T35" fmla="*/ 2147483646 h 202"/>
                <a:gd name="T36" fmla="*/ 2147483646 w 40"/>
                <a:gd name="T37" fmla="*/ 2147483646 h 202"/>
                <a:gd name="T38" fmla="*/ 2147483646 w 40"/>
                <a:gd name="T39" fmla="*/ 2147483646 h 202"/>
                <a:gd name="T40" fmla="*/ 2147483646 w 40"/>
                <a:gd name="T41" fmla="*/ 2147483646 h 20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0" h="202">
                  <a:moveTo>
                    <a:pt x="10" y="126"/>
                  </a:moveTo>
                  <a:cubicBezTo>
                    <a:pt x="20" y="97"/>
                    <a:pt x="24" y="84"/>
                    <a:pt x="24" y="84"/>
                  </a:cubicBezTo>
                  <a:cubicBezTo>
                    <a:pt x="24" y="84"/>
                    <a:pt x="29" y="72"/>
                    <a:pt x="37" y="40"/>
                  </a:cubicBezTo>
                  <a:cubicBezTo>
                    <a:pt x="39" y="31"/>
                    <a:pt x="40" y="22"/>
                    <a:pt x="40" y="13"/>
                  </a:cubicBezTo>
                  <a:cubicBezTo>
                    <a:pt x="40" y="13"/>
                    <a:pt x="39" y="13"/>
                    <a:pt x="39" y="13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9" y="8"/>
                    <a:pt x="39" y="4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3"/>
                    <a:pt x="39" y="26"/>
                    <a:pt x="36" y="40"/>
                  </a:cubicBezTo>
                  <a:cubicBezTo>
                    <a:pt x="28" y="71"/>
                    <a:pt x="23" y="83"/>
                    <a:pt x="23" y="84"/>
                  </a:cubicBezTo>
                  <a:cubicBezTo>
                    <a:pt x="23" y="84"/>
                    <a:pt x="19" y="97"/>
                    <a:pt x="8" y="125"/>
                  </a:cubicBezTo>
                  <a:cubicBezTo>
                    <a:pt x="5" y="134"/>
                    <a:pt x="3" y="143"/>
                    <a:pt x="2" y="151"/>
                  </a:cubicBezTo>
                  <a:cubicBezTo>
                    <a:pt x="2" y="152"/>
                    <a:pt x="2" y="152"/>
                    <a:pt x="3" y="153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1" y="162"/>
                    <a:pt x="1" y="169"/>
                    <a:pt x="2" y="177"/>
                  </a:cubicBezTo>
                  <a:cubicBezTo>
                    <a:pt x="4" y="185"/>
                    <a:pt x="7" y="194"/>
                    <a:pt x="11" y="202"/>
                  </a:cubicBezTo>
                  <a:cubicBezTo>
                    <a:pt x="11" y="200"/>
                    <a:pt x="11" y="200"/>
                    <a:pt x="11" y="200"/>
                  </a:cubicBezTo>
                  <a:cubicBezTo>
                    <a:pt x="11" y="200"/>
                    <a:pt x="11" y="200"/>
                    <a:pt x="11" y="199"/>
                  </a:cubicBezTo>
                  <a:cubicBezTo>
                    <a:pt x="0" y="175"/>
                    <a:pt x="0" y="153"/>
                    <a:pt x="10" y="126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76" name="MH_Other_354"/>
            <p:cNvSpPr/>
            <p:nvPr>
              <p:custDataLst>
                <p:tags r:id="rId372"/>
              </p:custDataLst>
            </p:nvPr>
          </p:nvSpPr>
          <p:spPr bwMode="auto">
            <a:xfrm>
              <a:off x="4959353" y="2645969"/>
              <a:ext cx="1523" cy="1510"/>
            </a:xfrm>
            <a:custGeom>
              <a:avLst/>
              <a:gdLst>
                <a:gd name="T0" fmla="*/ 2147483646 w 1"/>
                <a:gd name="T1" fmla="*/ 464841477 h 3"/>
                <a:gd name="T2" fmla="*/ 0 w 1"/>
                <a:gd name="T3" fmla="*/ 0 h 3"/>
                <a:gd name="T4" fmla="*/ 0 w 1"/>
                <a:gd name="T5" fmla="*/ 464841477 h 3"/>
                <a:gd name="T6" fmla="*/ 0 w 1"/>
                <a:gd name="T7" fmla="*/ 697402489 h 3"/>
                <a:gd name="T8" fmla="*/ 2147483646 w 1"/>
                <a:gd name="T9" fmla="*/ 464841477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77" name="MH_Other_355"/>
            <p:cNvSpPr/>
            <p:nvPr>
              <p:custDataLst>
                <p:tags r:id="rId373"/>
              </p:custDataLst>
            </p:nvPr>
          </p:nvSpPr>
          <p:spPr bwMode="auto">
            <a:xfrm>
              <a:off x="4963923" y="2534239"/>
              <a:ext cx="44165" cy="191754"/>
            </a:xfrm>
            <a:custGeom>
              <a:avLst/>
              <a:gdLst>
                <a:gd name="T0" fmla="*/ 2147483646 w 55"/>
                <a:gd name="T1" fmla="*/ 2147483646 h 239"/>
                <a:gd name="T2" fmla="*/ 2147483646 w 55"/>
                <a:gd name="T3" fmla="*/ 2147483646 h 239"/>
                <a:gd name="T4" fmla="*/ 2147483646 w 55"/>
                <a:gd name="T5" fmla="*/ 2147483646 h 239"/>
                <a:gd name="T6" fmla="*/ 2147483646 w 55"/>
                <a:gd name="T7" fmla="*/ 2147483646 h 239"/>
                <a:gd name="T8" fmla="*/ 2147483646 w 55"/>
                <a:gd name="T9" fmla="*/ 2147483646 h 239"/>
                <a:gd name="T10" fmla="*/ 2147483646 w 55"/>
                <a:gd name="T11" fmla="*/ 0 h 239"/>
                <a:gd name="T12" fmla="*/ 2147483646 w 55"/>
                <a:gd name="T13" fmla="*/ 0 h 239"/>
                <a:gd name="T14" fmla="*/ 2147483646 w 55"/>
                <a:gd name="T15" fmla="*/ 597751333 h 239"/>
                <a:gd name="T16" fmla="*/ 2147483646 w 55"/>
                <a:gd name="T17" fmla="*/ 2147483646 h 239"/>
                <a:gd name="T18" fmla="*/ 2147483646 w 55"/>
                <a:gd name="T19" fmla="*/ 2147483646 h 239"/>
                <a:gd name="T20" fmla="*/ 2147483646 w 55"/>
                <a:gd name="T21" fmla="*/ 2147483646 h 239"/>
                <a:gd name="T22" fmla="*/ 2147483646 w 55"/>
                <a:gd name="T23" fmla="*/ 2147483646 h 239"/>
                <a:gd name="T24" fmla="*/ 2147483646 w 55"/>
                <a:gd name="T25" fmla="*/ 2147483646 h 239"/>
                <a:gd name="T26" fmla="*/ 2147483646 w 55"/>
                <a:gd name="T27" fmla="*/ 2147483646 h 239"/>
                <a:gd name="T28" fmla="*/ 1766288186 w 55"/>
                <a:gd name="T29" fmla="*/ 2147483646 h 239"/>
                <a:gd name="T30" fmla="*/ 2147483646 w 55"/>
                <a:gd name="T31" fmla="*/ 2147483646 h 23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5" h="239">
                  <a:moveTo>
                    <a:pt x="9" y="239"/>
                  </a:moveTo>
                  <a:cubicBezTo>
                    <a:pt x="10" y="238"/>
                    <a:pt x="10" y="238"/>
                    <a:pt x="10" y="238"/>
                  </a:cubicBezTo>
                  <a:cubicBezTo>
                    <a:pt x="0" y="213"/>
                    <a:pt x="1" y="190"/>
                    <a:pt x="13" y="163"/>
                  </a:cubicBezTo>
                  <a:cubicBezTo>
                    <a:pt x="25" y="135"/>
                    <a:pt x="30" y="123"/>
                    <a:pt x="30" y="123"/>
                  </a:cubicBezTo>
                  <a:cubicBezTo>
                    <a:pt x="30" y="122"/>
                    <a:pt x="36" y="111"/>
                    <a:pt x="46" y="80"/>
                  </a:cubicBezTo>
                  <a:cubicBezTo>
                    <a:pt x="55" y="51"/>
                    <a:pt x="50" y="24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49" y="25"/>
                    <a:pt x="53" y="51"/>
                    <a:pt x="44" y="80"/>
                  </a:cubicBezTo>
                  <a:cubicBezTo>
                    <a:pt x="35" y="110"/>
                    <a:pt x="29" y="122"/>
                    <a:pt x="29" y="122"/>
                  </a:cubicBezTo>
                  <a:cubicBezTo>
                    <a:pt x="29" y="122"/>
                    <a:pt x="24" y="135"/>
                    <a:pt x="12" y="163"/>
                  </a:cubicBezTo>
                  <a:cubicBezTo>
                    <a:pt x="8" y="171"/>
                    <a:pt x="5" y="179"/>
                    <a:pt x="4" y="187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2" y="197"/>
                    <a:pt x="2" y="206"/>
                    <a:pt x="3" y="214"/>
                  </a:cubicBezTo>
                  <a:cubicBezTo>
                    <a:pt x="3" y="222"/>
                    <a:pt x="6" y="231"/>
                    <a:pt x="9" y="239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78" name="MH_Other_356"/>
            <p:cNvSpPr/>
            <p:nvPr>
              <p:custDataLst>
                <p:tags r:id="rId374"/>
              </p:custDataLst>
            </p:nvPr>
          </p:nvSpPr>
          <p:spPr bwMode="auto">
            <a:xfrm>
              <a:off x="4989812" y="2534239"/>
              <a:ext cx="0" cy="1510"/>
            </a:xfrm>
            <a:custGeom>
              <a:avLst/>
              <a:gdLst>
                <a:gd name="T0" fmla="*/ 711 w 1"/>
                <a:gd name="T1" fmla="*/ 1792959984 h 1"/>
                <a:gd name="T2" fmla="*/ 711 w 1"/>
                <a:gd name="T3" fmla="*/ 0 h 1"/>
                <a:gd name="T4" fmla="*/ 0 w 1"/>
                <a:gd name="T5" fmla="*/ 1792959984 h 1"/>
                <a:gd name="T6" fmla="*/ 711 w 1"/>
                <a:gd name="T7" fmla="*/ 1792959984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31079" name="MH_Other_357"/>
            <p:cNvSpPr/>
            <p:nvPr>
              <p:custDataLst>
                <p:tags r:id="rId375"/>
              </p:custDataLst>
            </p:nvPr>
          </p:nvSpPr>
          <p:spPr bwMode="auto">
            <a:xfrm>
              <a:off x="4966968" y="2683718"/>
              <a:ext cx="0" cy="1509"/>
            </a:xfrm>
            <a:custGeom>
              <a:avLst/>
              <a:gdLst>
                <a:gd name="T0" fmla="*/ 0 h 1"/>
                <a:gd name="T1" fmla="*/ 2147483646 h 1"/>
                <a:gd name="T2" fmla="*/ 2147483646 h 1"/>
                <a:gd name="T3" fmla="*/ 0 h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2400"/>
            </a:p>
          </p:txBody>
        </p:sp>
        <p:sp>
          <p:nvSpPr>
            <p:cNvPr id="849" name="MH_Other_360"/>
            <p:cNvSpPr/>
            <p:nvPr>
              <p:custDataLst>
                <p:tags r:id="rId376"/>
              </p:custDataLst>
            </p:nvPr>
          </p:nvSpPr>
          <p:spPr bwMode="auto">
            <a:xfrm rot="16200000" flipV="1">
              <a:off x="3483489" y="2685940"/>
              <a:ext cx="320093" cy="185799"/>
            </a:xfrm>
            <a:custGeom>
              <a:avLst/>
              <a:gdLst>
                <a:gd name="T0" fmla="*/ 0 w 230"/>
                <a:gd name="T1" fmla="*/ 2 h 131"/>
                <a:gd name="T2" fmla="*/ 1 w 230"/>
                <a:gd name="T3" fmla="*/ 131 h 131"/>
                <a:gd name="T4" fmla="*/ 66 w 230"/>
                <a:gd name="T5" fmla="*/ 131 h 131"/>
                <a:gd name="T6" fmla="*/ 66 w 230"/>
                <a:gd name="T7" fmla="*/ 130 h 131"/>
                <a:gd name="T8" fmla="*/ 64 w 230"/>
                <a:gd name="T9" fmla="*/ 112 h 131"/>
                <a:gd name="T10" fmla="*/ 80 w 230"/>
                <a:gd name="T11" fmla="*/ 121 h 131"/>
                <a:gd name="T12" fmla="*/ 84 w 230"/>
                <a:gd name="T13" fmla="*/ 130 h 131"/>
                <a:gd name="T14" fmla="*/ 151 w 230"/>
                <a:gd name="T15" fmla="*/ 130 h 131"/>
                <a:gd name="T16" fmla="*/ 154 w 230"/>
                <a:gd name="T17" fmla="*/ 123 h 131"/>
                <a:gd name="T18" fmla="*/ 170 w 230"/>
                <a:gd name="T19" fmla="*/ 114 h 131"/>
                <a:gd name="T20" fmla="*/ 169 w 230"/>
                <a:gd name="T21" fmla="*/ 130 h 131"/>
                <a:gd name="T22" fmla="*/ 230 w 230"/>
                <a:gd name="T23" fmla="*/ 129 h 131"/>
                <a:gd name="T24" fmla="*/ 229 w 230"/>
                <a:gd name="T25" fmla="*/ 0 h 131"/>
                <a:gd name="T26" fmla="*/ 0 w 230"/>
                <a:gd name="T27" fmla="*/ 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0" h="131">
                  <a:moveTo>
                    <a:pt x="0" y="2"/>
                  </a:moveTo>
                  <a:cubicBezTo>
                    <a:pt x="1" y="131"/>
                    <a:pt x="1" y="131"/>
                    <a:pt x="1" y="131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66" y="130"/>
                    <a:pt x="66" y="130"/>
                    <a:pt x="66" y="130"/>
                  </a:cubicBezTo>
                  <a:cubicBezTo>
                    <a:pt x="61" y="122"/>
                    <a:pt x="60" y="114"/>
                    <a:pt x="64" y="112"/>
                  </a:cubicBezTo>
                  <a:cubicBezTo>
                    <a:pt x="68" y="109"/>
                    <a:pt x="75" y="113"/>
                    <a:pt x="80" y="121"/>
                  </a:cubicBezTo>
                  <a:cubicBezTo>
                    <a:pt x="82" y="124"/>
                    <a:pt x="83" y="127"/>
                    <a:pt x="84" y="130"/>
                  </a:cubicBezTo>
                  <a:cubicBezTo>
                    <a:pt x="151" y="130"/>
                    <a:pt x="151" y="130"/>
                    <a:pt x="151" y="130"/>
                  </a:cubicBezTo>
                  <a:cubicBezTo>
                    <a:pt x="151" y="128"/>
                    <a:pt x="152" y="125"/>
                    <a:pt x="154" y="123"/>
                  </a:cubicBezTo>
                  <a:cubicBezTo>
                    <a:pt x="159" y="115"/>
                    <a:pt x="166" y="111"/>
                    <a:pt x="170" y="114"/>
                  </a:cubicBezTo>
                  <a:cubicBezTo>
                    <a:pt x="173" y="116"/>
                    <a:pt x="173" y="123"/>
                    <a:pt x="169" y="130"/>
                  </a:cubicBezTo>
                  <a:cubicBezTo>
                    <a:pt x="230" y="129"/>
                    <a:pt x="230" y="129"/>
                    <a:pt x="230" y="129"/>
                  </a:cubicBezTo>
                  <a:cubicBezTo>
                    <a:pt x="229" y="0"/>
                    <a:pt x="229" y="0"/>
                    <a:pt x="229" y="0"/>
                  </a:cubicBezTo>
                  <a:lnTo>
                    <a:pt x="0" y="2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</a:sysClr>
                </a:gs>
                <a:gs pos="16000">
                  <a:sysClr val="windowText" lastClr="000000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zh-CN" altLang="en-US" sz="2400" kern="0">
                <a:solidFill>
                  <a:prstClr val="black"/>
                </a:solidFill>
              </a:endParaRPr>
            </a:p>
          </p:txBody>
        </p:sp>
        <p:sp>
          <p:nvSpPr>
            <p:cNvPr id="850" name="MH_Other_361"/>
            <p:cNvSpPr/>
            <p:nvPr>
              <p:custDataLst>
                <p:tags r:id="rId377"/>
              </p:custDataLst>
            </p:nvPr>
          </p:nvSpPr>
          <p:spPr bwMode="auto">
            <a:xfrm rot="16200000" flipV="1">
              <a:off x="3681500" y="2596847"/>
              <a:ext cx="150988" cy="363982"/>
            </a:xfrm>
            <a:custGeom>
              <a:avLst/>
              <a:gdLst>
                <a:gd name="T0" fmla="*/ 79 w 109"/>
                <a:gd name="T1" fmla="*/ 54 h 261"/>
                <a:gd name="T2" fmla="*/ 73 w 109"/>
                <a:gd name="T3" fmla="*/ 59 h 261"/>
                <a:gd name="T4" fmla="*/ 98 w 109"/>
                <a:gd name="T5" fmla="*/ 246 h 261"/>
                <a:gd name="T6" fmla="*/ 101 w 109"/>
                <a:gd name="T7" fmla="*/ 260 h 261"/>
                <a:gd name="T8" fmla="*/ 109 w 109"/>
                <a:gd name="T9" fmla="*/ 258 h 261"/>
                <a:gd name="T10" fmla="*/ 105 w 109"/>
                <a:gd name="T11" fmla="*/ 244 h 261"/>
                <a:gd name="T12" fmla="*/ 79 w 109"/>
                <a:gd name="T13" fmla="*/ 129 h 261"/>
                <a:gd name="T14" fmla="*/ 78 w 109"/>
                <a:gd name="T15" fmla="*/ 64 h 261"/>
                <a:gd name="T16" fmla="*/ 84 w 109"/>
                <a:gd name="T17" fmla="*/ 60 h 261"/>
                <a:gd name="T18" fmla="*/ 103 w 109"/>
                <a:gd name="T19" fmla="*/ 31 h 261"/>
                <a:gd name="T20" fmla="*/ 78 w 109"/>
                <a:gd name="T21" fmla="*/ 5 h 261"/>
                <a:gd name="T22" fmla="*/ 78 w 109"/>
                <a:gd name="T23" fmla="*/ 5 h 261"/>
                <a:gd name="T24" fmla="*/ 55 w 109"/>
                <a:gd name="T25" fmla="*/ 1 h 261"/>
                <a:gd name="T26" fmla="*/ 55 w 109"/>
                <a:gd name="T27" fmla="*/ 0 h 261"/>
                <a:gd name="T28" fmla="*/ 52 w 109"/>
                <a:gd name="T29" fmla="*/ 0 h 261"/>
                <a:gd name="T30" fmla="*/ 49 w 109"/>
                <a:gd name="T31" fmla="*/ 1 h 261"/>
                <a:gd name="T32" fmla="*/ 49 w 109"/>
                <a:gd name="T33" fmla="*/ 1 h 261"/>
                <a:gd name="T34" fmla="*/ 27 w 109"/>
                <a:gd name="T35" fmla="*/ 6 h 261"/>
                <a:gd name="T36" fmla="*/ 26 w 109"/>
                <a:gd name="T37" fmla="*/ 6 h 261"/>
                <a:gd name="T38" fmla="*/ 2 w 109"/>
                <a:gd name="T39" fmla="*/ 31 h 261"/>
                <a:gd name="T40" fmla="*/ 21 w 109"/>
                <a:gd name="T41" fmla="*/ 60 h 261"/>
                <a:gd name="T42" fmla="*/ 27 w 109"/>
                <a:gd name="T43" fmla="*/ 65 h 261"/>
                <a:gd name="T44" fmla="*/ 27 w 109"/>
                <a:gd name="T45" fmla="*/ 129 h 261"/>
                <a:gd name="T46" fmla="*/ 3 w 109"/>
                <a:gd name="T47" fmla="*/ 245 h 261"/>
                <a:gd name="T48" fmla="*/ 0 w 109"/>
                <a:gd name="T49" fmla="*/ 258 h 261"/>
                <a:gd name="T50" fmla="*/ 7 w 109"/>
                <a:gd name="T51" fmla="*/ 261 h 261"/>
                <a:gd name="T52" fmla="*/ 10 w 109"/>
                <a:gd name="T53" fmla="*/ 246 h 261"/>
                <a:gd name="T54" fmla="*/ 32 w 109"/>
                <a:gd name="T55" fmla="*/ 59 h 261"/>
                <a:gd name="T56" fmla="*/ 26 w 109"/>
                <a:gd name="T57" fmla="*/ 54 h 261"/>
                <a:gd name="T58" fmla="*/ 9 w 109"/>
                <a:gd name="T59" fmla="*/ 32 h 261"/>
                <a:gd name="T60" fmla="*/ 30 w 109"/>
                <a:gd name="T61" fmla="*/ 12 h 261"/>
                <a:gd name="T62" fmla="*/ 51 w 109"/>
                <a:gd name="T63" fmla="*/ 8 h 261"/>
                <a:gd name="T64" fmla="*/ 54 w 109"/>
                <a:gd name="T65" fmla="*/ 8 h 261"/>
                <a:gd name="T66" fmla="*/ 75 w 109"/>
                <a:gd name="T67" fmla="*/ 12 h 261"/>
                <a:gd name="T68" fmla="*/ 96 w 109"/>
                <a:gd name="T69" fmla="*/ 31 h 261"/>
                <a:gd name="T70" fmla="*/ 79 w 109"/>
                <a:gd name="T71" fmla="*/ 54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9" h="261">
                  <a:moveTo>
                    <a:pt x="79" y="54"/>
                  </a:moveTo>
                  <a:cubicBezTo>
                    <a:pt x="77" y="56"/>
                    <a:pt x="75" y="57"/>
                    <a:pt x="73" y="59"/>
                  </a:cubicBezTo>
                  <a:cubicBezTo>
                    <a:pt x="57" y="74"/>
                    <a:pt x="73" y="146"/>
                    <a:pt x="98" y="246"/>
                  </a:cubicBezTo>
                  <a:cubicBezTo>
                    <a:pt x="99" y="250"/>
                    <a:pt x="100" y="255"/>
                    <a:pt x="101" y="260"/>
                  </a:cubicBezTo>
                  <a:cubicBezTo>
                    <a:pt x="103" y="259"/>
                    <a:pt x="106" y="258"/>
                    <a:pt x="109" y="258"/>
                  </a:cubicBezTo>
                  <a:cubicBezTo>
                    <a:pt x="107" y="253"/>
                    <a:pt x="106" y="249"/>
                    <a:pt x="105" y="244"/>
                  </a:cubicBezTo>
                  <a:cubicBezTo>
                    <a:pt x="95" y="204"/>
                    <a:pt x="85" y="163"/>
                    <a:pt x="79" y="129"/>
                  </a:cubicBezTo>
                  <a:cubicBezTo>
                    <a:pt x="71" y="82"/>
                    <a:pt x="74" y="68"/>
                    <a:pt x="78" y="64"/>
                  </a:cubicBezTo>
                  <a:cubicBezTo>
                    <a:pt x="80" y="63"/>
                    <a:pt x="82" y="61"/>
                    <a:pt x="84" y="60"/>
                  </a:cubicBezTo>
                  <a:cubicBezTo>
                    <a:pt x="94" y="51"/>
                    <a:pt x="104" y="42"/>
                    <a:pt x="103" y="31"/>
                  </a:cubicBezTo>
                  <a:cubicBezTo>
                    <a:pt x="102" y="22"/>
                    <a:pt x="94" y="14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68" y="2"/>
                    <a:pt x="60" y="1"/>
                    <a:pt x="55" y="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4" y="0"/>
                    <a:pt x="52" y="0"/>
                  </a:cubicBezTo>
                  <a:cubicBezTo>
                    <a:pt x="50" y="0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4" y="1"/>
                    <a:pt x="36" y="2"/>
                    <a:pt x="27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0" y="14"/>
                    <a:pt x="3" y="22"/>
                    <a:pt x="2" y="31"/>
                  </a:cubicBezTo>
                  <a:cubicBezTo>
                    <a:pt x="1" y="43"/>
                    <a:pt x="11" y="52"/>
                    <a:pt x="21" y="60"/>
                  </a:cubicBezTo>
                  <a:cubicBezTo>
                    <a:pt x="23" y="62"/>
                    <a:pt x="25" y="63"/>
                    <a:pt x="27" y="65"/>
                  </a:cubicBezTo>
                  <a:cubicBezTo>
                    <a:pt x="31" y="69"/>
                    <a:pt x="35" y="83"/>
                    <a:pt x="27" y="129"/>
                  </a:cubicBezTo>
                  <a:cubicBezTo>
                    <a:pt x="22" y="163"/>
                    <a:pt x="12" y="204"/>
                    <a:pt x="3" y="245"/>
                  </a:cubicBezTo>
                  <a:cubicBezTo>
                    <a:pt x="2" y="249"/>
                    <a:pt x="1" y="253"/>
                    <a:pt x="0" y="258"/>
                  </a:cubicBezTo>
                  <a:cubicBezTo>
                    <a:pt x="3" y="258"/>
                    <a:pt x="5" y="260"/>
                    <a:pt x="7" y="261"/>
                  </a:cubicBezTo>
                  <a:cubicBezTo>
                    <a:pt x="8" y="256"/>
                    <a:pt x="9" y="251"/>
                    <a:pt x="10" y="246"/>
                  </a:cubicBezTo>
                  <a:cubicBezTo>
                    <a:pt x="33" y="146"/>
                    <a:pt x="48" y="74"/>
                    <a:pt x="32" y="59"/>
                  </a:cubicBezTo>
                  <a:cubicBezTo>
                    <a:pt x="30" y="58"/>
                    <a:pt x="28" y="56"/>
                    <a:pt x="26" y="54"/>
                  </a:cubicBezTo>
                  <a:cubicBezTo>
                    <a:pt x="17" y="47"/>
                    <a:pt x="8" y="39"/>
                    <a:pt x="9" y="32"/>
                  </a:cubicBezTo>
                  <a:cubicBezTo>
                    <a:pt x="10" y="26"/>
                    <a:pt x="17" y="20"/>
                    <a:pt x="30" y="12"/>
                  </a:cubicBezTo>
                  <a:cubicBezTo>
                    <a:pt x="39" y="9"/>
                    <a:pt x="47" y="8"/>
                    <a:pt x="51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8" y="8"/>
                    <a:pt x="66" y="9"/>
                    <a:pt x="75" y="12"/>
                  </a:cubicBezTo>
                  <a:cubicBezTo>
                    <a:pt x="88" y="19"/>
                    <a:pt x="95" y="26"/>
                    <a:pt x="96" y="31"/>
                  </a:cubicBezTo>
                  <a:cubicBezTo>
                    <a:pt x="97" y="39"/>
                    <a:pt x="88" y="47"/>
                    <a:pt x="79" y="54"/>
                  </a:cubicBezTo>
                  <a:close/>
                </a:path>
              </a:pathLst>
            </a:custGeom>
            <a:gradFill flip="none" rotWithShape="1">
              <a:gsLst>
                <a:gs pos="47000">
                  <a:sysClr val="windowText" lastClr="000000">
                    <a:lumMod val="65000"/>
                    <a:lumOff val="35000"/>
                  </a:sysClr>
                </a:gs>
                <a:gs pos="0">
                  <a:sysClr val="windowText" lastClr="000000">
                    <a:lumMod val="65000"/>
                    <a:lumOff val="35000"/>
                  </a:sysClr>
                </a:gs>
                <a:gs pos="74350">
                  <a:sysClr val="window" lastClr="FFFFFF">
                    <a:lumMod val="85000"/>
                  </a:sysClr>
                </a:gs>
                <a:gs pos="18000">
                  <a:sysClr val="window" lastClr="FFFFFF">
                    <a:lumMod val="85000"/>
                  </a:sysClr>
                </a:gs>
                <a:gs pos="100000">
                  <a:sysClr val="windowText" lastClr="000000">
                    <a:lumMod val="65000"/>
                    <a:lumOff val="35000"/>
                  </a:sysClr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zh-CN" altLang="en-US" sz="2400" kern="0">
                <a:solidFill>
                  <a:prstClr val="black"/>
                </a:solidFill>
              </a:endParaRPr>
            </a:p>
          </p:txBody>
        </p:sp>
        <p:sp>
          <p:nvSpPr>
            <p:cNvPr id="855" name="MH_Other_365"/>
            <p:cNvSpPr/>
            <p:nvPr>
              <p:custDataLst>
                <p:tags r:id="rId378"/>
              </p:custDataLst>
            </p:nvPr>
          </p:nvSpPr>
          <p:spPr bwMode="auto">
            <a:xfrm rot="19800000" flipV="1">
              <a:off x="3823241" y="2097888"/>
              <a:ext cx="322862" cy="184204"/>
            </a:xfrm>
            <a:custGeom>
              <a:avLst/>
              <a:gdLst>
                <a:gd name="T0" fmla="*/ 0 w 230"/>
                <a:gd name="T1" fmla="*/ 2 h 131"/>
                <a:gd name="T2" fmla="*/ 1 w 230"/>
                <a:gd name="T3" fmla="*/ 131 h 131"/>
                <a:gd name="T4" fmla="*/ 66 w 230"/>
                <a:gd name="T5" fmla="*/ 131 h 131"/>
                <a:gd name="T6" fmla="*/ 66 w 230"/>
                <a:gd name="T7" fmla="*/ 130 h 131"/>
                <a:gd name="T8" fmla="*/ 64 w 230"/>
                <a:gd name="T9" fmla="*/ 112 h 131"/>
                <a:gd name="T10" fmla="*/ 80 w 230"/>
                <a:gd name="T11" fmla="*/ 121 h 131"/>
                <a:gd name="T12" fmla="*/ 84 w 230"/>
                <a:gd name="T13" fmla="*/ 130 h 131"/>
                <a:gd name="T14" fmla="*/ 151 w 230"/>
                <a:gd name="T15" fmla="*/ 130 h 131"/>
                <a:gd name="T16" fmla="*/ 154 w 230"/>
                <a:gd name="T17" fmla="*/ 123 h 131"/>
                <a:gd name="T18" fmla="*/ 170 w 230"/>
                <a:gd name="T19" fmla="*/ 114 h 131"/>
                <a:gd name="T20" fmla="*/ 169 w 230"/>
                <a:gd name="T21" fmla="*/ 130 h 131"/>
                <a:gd name="T22" fmla="*/ 230 w 230"/>
                <a:gd name="T23" fmla="*/ 129 h 131"/>
                <a:gd name="T24" fmla="*/ 229 w 230"/>
                <a:gd name="T25" fmla="*/ 0 h 131"/>
                <a:gd name="T26" fmla="*/ 0 w 230"/>
                <a:gd name="T27" fmla="*/ 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0" h="131">
                  <a:moveTo>
                    <a:pt x="0" y="2"/>
                  </a:moveTo>
                  <a:cubicBezTo>
                    <a:pt x="1" y="131"/>
                    <a:pt x="1" y="131"/>
                    <a:pt x="1" y="131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66" y="130"/>
                    <a:pt x="66" y="130"/>
                    <a:pt x="66" y="130"/>
                  </a:cubicBezTo>
                  <a:cubicBezTo>
                    <a:pt x="61" y="122"/>
                    <a:pt x="60" y="114"/>
                    <a:pt x="64" y="112"/>
                  </a:cubicBezTo>
                  <a:cubicBezTo>
                    <a:pt x="68" y="109"/>
                    <a:pt x="75" y="113"/>
                    <a:pt x="80" y="121"/>
                  </a:cubicBezTo>
                  <a:cubicBezTo>
                    <a:pt x="82" y="124"/>
                    <a:pt x="83" y="127"/>
                    <a:pt x="84" y="130"/>
                  </a:cubicBezTo>
                  <a:cubicBezTo>
                    <a:pt x="151" y="130"/>
                    <a:pt x="151" y="130"/>
                    <a:pt x="151" y="130"/>
                  </a:cubicBezTo>
                  <a:cubicBezTo>
                    <a:pt x="151" y="128"/>
                    <a:pt x="152" y="125"/>
                    <a:pt x="154" y="123"/>
                  </a:cubicBezTo>
                  <a:cubicBezTo>
                    <a:pt x="159" y="115"/>
                    <a:pt x="166" y="111"/>
                    <a:pt x="170" y="114"/>
                  </a:cubicBezTo>
                  <a:cubicBezTo>
                    <a:pt x="173" y="116"/>
                    <a:pt x="173" y="123"/>
                    <a:pt x="169" y="130"/>
                  </a:cubicBezTo>
                  <a:cubicBezTo>
                    <a:pt x="230" y="129"/>
                    <a:pt x="230" y="129"/>
                    <a:pt x="230" y="129"/>
                  </a:cubicBezTo>
                  <a:cubicBezTo>
                    <a:pt x="229" y="0"/>
                    <a:pt x="229" y="0"/>
                    <a:pt x="229" y="0"/>
                  </a:cubicBezTo>
                  <a:lnTo>
                    <a:pt x="0" y="2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</a:sysClr>
                </a:gs>
                <a:gs pos="16000">
                  <a:sysClr val="windowText" lastClr="000000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zh-CN" altLang="en-US" sz="2400" kern="0">
                <a:solidFill>
                  <a:prstClr val="black"/>
                </a:solidFill>
              </a:endParaRPr>
            </a:p>
          </p:txBody>
        </p:sp>
        <p:sp>
          <p:nvSpPr>
            <p:cNvPr id="856" name="MH_Other_366"/>
            <p:cNvSpPr/>
            <p:nvPr>
              <p:custDataLst>
                <p:tags r:id="rId379"/>
              </p:custDataLst>
            </p:nvPr>
          </p:nvSpPr>
          <p:spPr bwMode="auto">
            <a:xfrm rot="19800000" flipV="1">
              <a:off x="3966397" y="2106948"/>
              <a:ext cx="152294" cy="360858"/>
            </a:xfrm>
            <a:custGeom>
              <a:avLst/>
              <a:gdLst>
                <a:gd name="T0" fmla="*/ 79 w 109"/>
                <a:gd name="T1" fmla="*/ 54 h 261"/>
                <a:gd name="T2" fmla="*/ 73 w 109"/>
                <a:gd name="T3" fmla="*/ 59 h 261"/>
                <a:gd name="T4" fmla="*/ 98 w 109"/>
                <a:gd name="T5" fmla="*/ 246 h 261"/>
                <a:gd name="T6" fmla="*/ 101 w 109"/>
                <a:gd name="T7" fmla="*/ 260 h 261"/>
                <a:gd name="T8" fmla="*/ 109 w 109"/>
                <a:gd name="T9" fmla="*/ 258 h 261"/>
                <a:gd name="T10" fmla="*/ 105 w 109"/>
                <a:gd name="T11" fmla="*/ 244 h 261"/>
                <a:gd name="T12" fmla="*/ 79 w 109"/>
                <a:gd name="T13" fmla="*/ 129 h 261"/>
                <a:gd name="T14" fmla="*/ 78 w 109"/>
                <a:gd name="T15" fmla="*/ 64 h 261"/>
                <a:gd name="T16" fmla="*/ 84 w 109"/>
                <a:gd name="T17" fmla="*/ 60 h 261"/>
                <a:gd name="T18" fmla="*/ 103 w 109"/>
                <a:gd name="T19" fmla="*/ 31 h 261"/>
                <a:gd name="T20" fmla="*/ 78 w 109"/>
                <a:gd name="T21" fmla="*/ 5 h 261"/>
                <a:gd name="T22" fmla="*/ 78 w 109"/>
                <a:gd name="T23" fmla="*/ 5 h 261"/>
                <a:gd name="T24" fmla="*/ 55 w 109"/>
                <a:gd name="T25" fmla="*/ 1 h 261"/>
                <a:gd name="T26" fmla="*/ 55 w 109"/>
                <a:gd name="T27" fmla="*/ 0 h 261"/>
                <a:gd name="T28" fmla="*/ 52 w 109"/>
                <a:gd name="T29" fmla="*/ 0 h 261"/>
                <a:gd name="T30" fmla="*/ 49 w 109"/>
                <a:gd name="T31" fmla="*/ 1 h 261"/>
                <a:gd name="T32" fmla="*/ 49 w 109"/>
                <a:gd name="T33" fmla="*/ 1 h 261"/>
                <a:gd name="T34" fmla="*/ 27 w 109"/>
                <a:gd name="T35" fmla="*/ 6 h 261"/>
                <a:gd name="T36" fmla="*/ 26 w 109"/>
                <a:gd name="T37" fmla="*/ 6 h 261"/>
                <a:gd name="T38" fmla="*/ 2 w 109"/>
                <a:gd name="T39" fmla="*/ 31 h 261"/>
                <a:gd name="T40" fmla="*/ 21 w 109"/>
                <a:gd name="T41" fmla="*/ 60 h 261"/>
                <a:gd name="T42" fmla="*/ 27 w 109"/>
                <a:gd name="T43" fmla="*/ 65 h 261"/>
                <a:gd name="T44" fmla="*/ 27 w 109"/>
                <a:gd name="T45" fmla="*/ 129 h 261"/>
                <a:gd name="T46" fmla="*/ 3 w 109"/>
                <a:gd name="T47" fmla="*/ 245 h 261"/>
                <a:gd name="T48" fmla="*/ 0 w 109"/>
                <a:gd name="T49" fmla="*/ 258 h 261"/>
                <a:gd name="T50" fmla="*/ 7 w 109"/>
                <a:gd name="T51" fmla="*/ 261 h 261"/>
                <a:gd name="T52" fmla="*/ 10 w 109"/>
                <a:gd name="T53" fmla="*/ 246 h 261"/>
                <a:gd name="T54" fmla="*/ 32 w 109"/>
                <a:gd name="T55" fmla="*/ 59 h 261"/>
                <a:gd name="T56" fmla="*/ 26 w 109"/>
                <a:gd name="T57" fmla="*/ 54 h 261"/>
                <a:gd name="T58" fmla="*/ 9 w 109"/>
                <a:gd name="T59" fmla="*/ 32 h 261"/>
                <a:gd name="T60" fmla="*/ 30 w 109"/>
                <a:gd name="T61" fmla="*/ 12 h 261"/>
                <a:gd name="T62" fmla="*/ 51 w 109"/>
                <a:gd name="T63" fmla="*/ 8 h 261"/>
                <a:gd name="T64" fmla="*/ 54 w 109"/>
                <a:gd name="T65" fmla="*/ 8 h 261"/>
                <a:gd name="T66" fmla="*/ 75 w 109"/>
                <a:gd name="T67" fmla="*/ 12 h 261"/>
                <a:gd name="T68" fmla="*/ 96 w 109"/>
                <a:gd name="T69" fmla="*/ 31 h 261"/>
                <a:gd name="T70" fmla="*/ 79 w 109"/>
                <a:gd name="T71" fmla="*/ 54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9" h="261">
                  <a:moveTo>
                    <a:pt x="79" y="54"/>
                  </a:moveTo>
                  <a:cubicBezTo>
                    <a:pt x="77" y="56"/>
                    <a:pt x="75" y="57"/>
                    <a:pt x="73" y="59"/>
                  </a:cubicBezTo>
                  <a:cubicBezTo>
                    <a:pt x="57" y="74"/>
                    <a:pt x="73" y="146"/>
                    <a:pt x="98" y="246"/>
                  </a:cubicBezTo>
                  <a:cubicBezTo>
                    <a:pt x="99" y="250"/>
                    <a:pt x="100" y="255"/>
                    <a:pt x="101" y="260"/>
                  </a:cubicBezTo>
                  <a:cubicBezTo>
                    <a:pt x="103" y="259"/>
                    <a:pt x="106" y="258"/>
                    <a:pt x="109" y="258"/>
                  </a:cubicBezTo>
                  <a:cubicBezTo>
                    <a:pt x="107" y="253"/>
                    <a:pt x="106" y="249"/>
                    <a:pt x="105" y="244"/>
                  </a:cubicBezTo>
                  <a:cubicBezTo>
                    <a:pt x="95" y="204"/>
                    <a:pt x="85" y="163"/>
                    <a:pt x="79" y="129"/>
                  </a:cubicBezTo>
                  <a:cubicBezTo>
                    <a:pt x="71" y="82"/>
                    <a:pt x="74" y="68"/>
                    <a:pt x="78" y="64"/>
                  </a:cubicBezTo>
                  <a:cubicBezTo>
                    <a:pt x="80" y="63"/>
                    <a:pt x="82" y="61"/>
                    <a:pt x="84" y="60"/>
                  </a:cubicBezTo>
                  <a:cubicBezTo>
                    <a:pt x="94" y="51"/>
                    <a:pt x="104" y="42"/>
                    <a:pt x="103" y="31"/>
                  </a:cubicBezTo>
                  <a:cubicBezTo>
                    <a:pt x="102" y="22"/>
                    <a:pt x="94" y="14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68" y="2"/>
                    <a:pt x="60" y="1"/>
                    <a:pt x="55" y="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4" y="0"/>
                    <a:pt x="52" y="0"/>
                  </a:cubicBezTo>
                  <a:cubicBezTo>
                    <a:pt x="50" y="0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4" y="1"/>
                    <a:pt x="36" y="2"/>
                    <a:pt x="27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0" y="14"/>
                    <a:pt x="3" y="22"/>
                    <a:pt x="2" y="31"/>
                  </a:cubicBezTo>
                  <a:cubicBezTo>
                    <a:pt x="1" y="43"/>
                    <a:pt x="11" y="52"/>
                    <a:pt x="21" y="60"/>
                  </a:cubicBezTo>
                  <a:cubicBezTo>
                    <a:pt x="23" y="62"/>
                    <a:pt x="25" y="63"/>
                    <a:pt x="27" y="65"/>
                  </a:cubicBezTo>
                  <a:cubicBezTo>
                    <a:pt x="31" y="69"/>
                    <a:pt x="35" y="83"/>
                    <a:pt x="27" y="129"/>
                  </a:cubicBezTo>
                  <a:cubicBezTo>
                    <a:pt x="22" y="163"/>
                    <a:pt x="12" y="204"/>
                    <a:pt x="3" y="245"/>
                  </a:cubicBezTo>
                  <a:cubicBezTo>
                    <a:pt x="2" y="249"/>
                    <a:pt x="1" y="253"/>
                    <a:pt x="0" y="258"/>
                  </a:cubicBezTo>
                  <a:cubicBezTo>
                    <a:pt x="3" y="258"/>
                    <a:pt x="5" y="260"/>
                    <a:pt x="7" y="261"/>
                  </a:cubicBezTo>
                  <a:cubicBezTo>
                    <a:pt x="8" y="256"/>
                    <a:pt x="9" y="251"/>
                    <a:pt x="10" y="246"/>
                  </a:cubicBezTo>
                  <a:cubicBezTo>
                    <a:pt x="33" y="146"/>
                    <a:pt x="48" y="74"/>
                    <a:pt x="32" y="59"/>
                  </a:cubicBezTo>
                  <a:cubicBezTo>
                    <a:pt x="30" y="58"/>
                    <a:pt x="28" y="56"/>
                    <a:pt x="26" y="54"/>
                  </a:cubicBezTo>
                  <a:cubicBezTo>
                    <a:pt x="17" y="47"/>
                    <a:pt x="8" y="39"/>
                    <a:pt x="9" y="32"/>
                  </a:cubicBezTo>
                  <a:cubicBezTo>
                    <a:pt x="10" y="26"/>
                    <a:pt x="17" y="20"/>
                    <a:pt x="30" y="12"/>
                  </a:cubicBezTo>
                  <a:cubicBezTo>
                    <a:pt x="39" y="9"/>
                    <a:pt x="47" y="8"/>
                    <a:pt x="51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8" y="8"/>
                    <a:pt x="66" y="9"/>
                    <a:pt x="75" y="12"/>
                  </a:cubicBezTo>
                  <a:cubicBezTo>
                    <a:pt x="88" y="19"/>
                    <a:pt x="95" y="26"/>
                    <a:pt x="96" y="31"/>
                  </a:cubicBezTo>
                  <a:cubicBezTo>
                    <a:pt x="97" y="39"/>
                    <a:pt x="88" y="47"/>
                    <a:pt x="79" y="54"/>
                  </a:cubicBezTo>
                  <a:close/>
                </a:path>
              </a:pathLst>
            </a:custGeom>
            <a:gradFill flip="none" rotWithShape="1">
              <a:gsLst>
                <a:gs pos="47000">
                  <a:sysClr val="windowText" lastClr="000000">
                    <a:lumMod val="65000"/>
                    <a:lumOff val="35000"/>
                  </a:sysClr>
                </a:gs>
                <a:gs pos="0">
                  <a:sysClr val="windowText" lastClr="000000">
                    <a:lumMod val="65000"/>
                    <a:lumOff val="35000"/>
                  </a:sysClr>
                </a:gs>
                <a:gs pos="74350">
                  <a:sysClr val="window" lastClr="FFFFFF">
                    <a:lumMod val="85000"/>
                  </a:sysClr>
                </a:gs>
                <a:gs pos="18000">
                  <a:sysClr val="window" lastClr="FFFFFF">
                    <a:lumMod val="85000"/>
                  </a:sysClr>
                </a:gs>
                <a:gs pos="100000">
                  <a:sysClr val="windowText" lastClr="000000">
                    <a:lumMod val="65000"/>
                    <a:lumOff val="35000"/>
                  </a:sysClr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zh-CN" altLang="en-US" sz="2400" kern="0">
                <a:solidFill>
                  <a:prstClr val="black"/>
                </a:solidFill>
              </a:endParaRPr>
            </a:p>
          </p:txBody>
        </p:sp>
        <p:sp>
          <p:nvSpPr>
            <p:cNvPr id="861" name="MH_Other_370"/>
            <p:cNvSpPr/>
            <p:nvPr>
              <p:custDataLst>
                <p:tags r:id="rId380"/>
              </p:custDataLst>
            </p:nvPr>
          </p:nvSpPr>
          <p:spPr bwMode="auto">
            <a:xfrm rot="1800000" flipV="1">
              <a:off x="4508563" y="2097888"/>
              <a:ext cx="321341" cy="184204"/>
            </a:xfrm>
            <a:custGeom>
              <a:avLst/>
              <a:gdLst>
                <a:gd name="T0" fmla="*/ 0 w 230"/>
                <a:gd name="T1" fmla="*/ 2 h 131"/>
                <a:gd name="T2" fmla="*/ 1 w 230"/>
                <a:gd name="T3" fmla="*/ 131 h 131"/>
                <a:gd name="T4" fmla="*/ 66 w 230"/>
                <a:gd name="T5" fmla="*/ 131 h 131"/>
                <a:gd name="T6" fmla="*/ 66 w 230"/>
                <a:gd name="T7" fmla="*/ 130 h 131"/>
                <a:gd name="T8" fmla="*/ 64 w 230"/>
                <a:gd name="T9" fmla="*/ 112 h 131"/>
                <a:gd name="T10" fmla="*/ 80 w 230"/>
                <a:gd name="T11" fmla="*/ 121 h 131"/>
                <a:gd name="T12" fmla="*/ 84 w 230"/>
                <a:gd name="T13" fmla="*/ 130 h 131"/>
                <a:gd name="T14" fmla="*/ 151 w 230"/>
                <a:gd name="T15" fmla="*/ 130 h 131"/>
                <a:gd name="T16" fmla="*/ 154 w 230"/>
                <a:gd name="T17" fmla="*/ 123 h 131"/>
                <a:gd name="T18" fmla="*/ 170 w 230"/>
                <a:gd name="T19" fmla="*/ 114 h 131"/>
                <a:gd name="T20" fmla="*/ 169 w 230"/>
                <a:gd name="T21" fmla="*/ 130 h 131"/>
                <a:gd name="T22" fmla="*/ 230 w 230"/>
                <a:gd name="T23" fmla="*/ 129 h 131"/>
                <a:gd name="T24" fmla="*/ 229 w 230"/>
                <a:gd name="T25" fmla="*/ 0 h 131"/>
                <a:gd name="T26" fmla="*/ 0 w 230"/>
                <a:gd name="T27" fmla="*/ 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0" h="131">
                  <a:moveTo>
                    <a:pt x="0" y="2"/>
                  </a:moveTo>
                  <a:cubicBezTo>
                    <a:pt x="1" y="131"/>
                    <a:pt x="1" y="131"/>
                    <a:pt x="1" y="131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66" y="130"/>
                    <a:pt x="66" y="130"/>
                    <a:pt x="66" y="130"/>
                  </a:cubicBezTo>
                  <a:cubicBezTo>
                    <a:pt x="61" y="122"/>
                    <a:pt x="60" y="114"/>
                    <a:pt x="64" y="112"/>
                  </a:cubicBezTo>
                  <a:cubicBezTo>
                    <a:pt x="68" y="109"/>
                    <a:pt x="75" y="113"/>
                    <a:pt x="80" y="121"/>
                  </a:cubicBezTo>
                  <a:cubicBezTo>
                    <a:pt x="82" y="124"/>
                    <a:pt x="83" y="127"/>
                    <a:pt x="84" y="130"/>
                  </a:cubicBezTo>
                  <a:cubicBezTo>
                    <a:pt x="151" y="130"/>
                    <a:pt x="151" y="130"/>
                    <a:pt x="151" y="130"/>
                  </a:cubicBezTo>
                  <a:cubicBezTo>
                    <a:pt x="151" y="128"/>
                    <a:pt x="152" y="125"/>
                    <a:pt x="154" y="123"/>
                  </a:cubicBezTo>
                  <a:cubicBezTo>
                    <a:pt x="159" y="115"/>
                    <a:pt x="166" y="111"/>
                    <a:pt x="170" y="114"/>
                  </a:cubicBezTo>
                  <a:cubicBezTo>
                    <a:pt x="173" y="116"/>
                    <a:pt x="173" y="123"/>
                    <a:pt x="169" y="130"/>
                  </a:cubicBezTo>
                  <a:cubicBezTo>
                    <a:pt x="230" y="129"/>
                    <a:pt x="230" y="129"/>
                    <a:pt x="230" y="129"/>
                  </a:cubicBezTo>
                  <a:cubicBezTo>
                    <a:pt x="229" y="0"/>
                    <a:pt x="229" y="0"/>
                    <a:pt x="229" y="0"/>
                  </a:cubicBezTo>
                  <a:lnTo>
                    <a:pt x="0" y="2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</a:sysClr>
                </a:gs>
                <a:gs pos="16000">
                  <a:sysClr val="windowText" lastClr="000000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zh-CN" altLang="en-US" sz="2400" kern="0">
                <a:solidFill>
                  <a:prstClr val="black"/>
                </a:solidFill>
              </a:endParaRPr>
            </a:p>
          </p:txBody>
        </p:sp>
        <p:sp>
          <p:nvSpPr>
            <p:cNvPr id="862" name="MH_Other_371"/>
            <p:cNvSpPr/>
            <p:nvPr>
              <p:custDataLst>
                <p:tags r:id="rId381"/>
              </p:custDataLst>
            </p:nvPr>
          </p:nvSpPr>
          <p:spPr bwMode="auto">
            <a:xfrm rot="1800000" flipV="1">
              <a:off x="4537499" y="2106948"/>
              <a:ext cx="152294" cy="360858"/>
            </a:xfrm>
            <a:custGeom>
              <a:avLst/>
              <a:gdLst>
                <a:gd name="T0" fmla="*/ 79 w 109"/>
                <a:gd name="T1" fmla="*/ 54 h 261"/>
                <a:gd name="T2" fmla="*/ 73 w 109"/>
                <a:gd name="T3" fmla="*/ 59 h 261"/>
                <a:gd name="T4" fmla="*/ 98 w 109"/>
                <a:gd name="T5" fmla="*/ 246 h 261"/>
                <a:gd name="T6" fmla="*/ 101 w 109"/>
                <a:gd name="T7" fmla="*/ 260 h 261"/>
                <a:gd name="T8" fmla="*/ 109 w 109"/>
                <a:gd name="T9" fmla="*/ 258 h 261"/>
                <a:gd name="T10" fmla="*/ 105 w 109"/>
                <a:gd name="T11" fmla="*/ 244 h 261"/>
                <a:gd name="T12" fmla="*/ 79 w 109"/>
                <a:gd name="T13" fmla="*/ 129 h 261"/>
                <a:gd name="T14" fmla="*/ 78 w 109"/>
                <a:gd name="T15" fmla="*/ 64 h 261"/>
                <a:gd name="T16" fmla="*/ 84 w 109"/>
                <a:gd name="T17" fmla="*/ 60 h 261"/>
                <a:gd name="T18" fmla="*/ 103 w 109"/>
                <a:gd name="T19" fmla="*/ 31 h 261"/>
                <a:gd name="T20" fmla="*/ 78 w 109"/>
                <a:gd name="T21" fmla="*/ 5 h 261"/>
                <a:gd name="T22" fmla="*/ 78 w 109"/>
                <a:gd name="T23" fmla="*/ 5 h 261"/>
                <a:gd name="T24" fmla="*/ 55 w 109"/>
                <a:gd name="T25" fmla="*/ 1 h 261"/>
                <a:gd name="T26" fmla="*/ 55 w 109"/>
                <a:gd name="T27" fmla="*/ 0 h 261"/>
                <a:gd name="T28" fmla="*/ 52 w 109"/>
                <a:gd name="T29" fmla="*/ 0 h 261"/>
                <a:gd name="T30" fmla="*/ 49 w 109"/>
                <a:gd name="T31" fmla="*/ 1 h 261"/>
                <a:gd name="T32" fmla="*/ 49 w 109"/>
                <a:gd name="T33" fmla="*/ 1 h 261"/>
                <a:gd name="T34" fmla="*/ 27 w 109"/>
                <a:gd name="T35" fmla="*/ 6 h 261"/>
                <a:gd name="T36" fmla="*/ 26 w 109"/>
                <a:gd name="T37" fmla="*/ 6 h 261"/>
                <a:gd name="T38" fmla="*/ 2 w 109"/>
                <a:gd name="T39" fmla="*/ 31 h 261"/>
                <a:gd name="T40" fmla="*/ 21 w 109"/>
                <a:gd name="T41" fmla="*/ 60 h 261"/>
                <a:gd name="T42" fmla="*/ 27 w 109"/>
                <a:gd name="T43" fmla="*/ 65 h 261"/>
                <a:gd name="T44" fmla="*/ 27 w 109"/>
                <a:gd name="T45" fmla="*/ 129 h 261"/>
                <a:gd name="T46" fmla="*/ 3 w 109"/>
                <a:gd name="T47" fmla="*/ 245 h 261"/>
                <a:gd name="T48" fmla="*/ 0 w 109"/>
                <a:gd name="T49" fmla="*/ 258 h 261"/>
                <a:gd name="T50" fmla="*/ 7 w 109"/>
                <a:gd name="T51" fmla="*/ 261 h 261"/>
                <a:gd name="T52" fmla="*/ 10 w 109"/>
                <a:gd name="T53" fmla="*/ 246 h 261"/>
                <a:gd name="T54" fmla="*/ 32 w 109"/>
                <a:gd name="T55" fmla="*/ 59 h 261"/>
                <a:gd name="T56" fmla="*/ 26 w 109"/>
                <a:gd name="T57" fmla="*/ 54 h 261"/>
                <a:gd name="T58" fmla="*/ 9 w 109"/>
                <a:gd name="T59" fmla="*/ 32 h 261"/>
                <a:gd name="T60" fmla="*/ 30 w 109"/>
                <a:gd name="T61" fmla="*/ 12 h 261"/>
                <a:gd name="T62" fmla="*/ 51 w 109"/>
                <a:gd name="T63" fmla="*/ 8 h 261"/>
                <a:gd name="T64" fmla="*/ 54 w 109"/>
                <a:gd name="T65" fmla="*/ 8 h 261"/>
                <a:gd name="T66" fmla="*/ 75 w 109"/>
                <a:gd name="T67" fmla="*/ 12 h 261"/>
                <a:gd name="T68" fmla="*/ 96 w 109"/>
                <a:gd name="T69" fmla="*/ 31 h 261"/>
                <a:gd name="T70" fmla="*/ 79 w 109"/>
                <a:gd name="T71" fmla="*/ 54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9" h="261">
                  <a:moveTo>
                    <a:pt x="79" y="54"/>
                  </a:moveTo>
                  <a:cubicBezTo>
                    <a:pt x="77" y="56"/>
                    <a:pt x="75" y="57"/>
                    <a:pt x="73" y="59"/>
                  </a:cubicBezTo>
                  <a:cubicBezTo>
                    <a:pt x="57" y="74"/>
                    <a:pt x="73" y="146"/>
                    <a:pt x="98" y="246"/>
                  </a:cubicBezTo>
                  <a:cubicBezTo>
                    <a:pt x="99" y="250"/>
                    <a:pt x="100" y="255"/>
                    <a:pt x="101" y="260"/>
                  </a:cubicBezTo>
                  <a:cubicBezTo>
                    <a:pt x="103" y="259"/>
                    <a:pt x="106" y="258"/>
                    <a:pt x="109" y="258"/>
                  </a:cubicBezTo>
                  <a:cubicBezTo>
                    <a:pt x="107" y="253"/>
                    <a:pt x="106" y="249"/>
                    <a:pt x="105" y="244"/>
                  </a:cubicBezTo>
                  <a:cubicBezTo>
                    <a:pt x="95" y="204"/>
                    <a:pt x="85" y="163"/>
                    <a:pt x="79" y="129"/>
                  </a:cubicBezTo>
                  <a:cubicBezTo>
                    <a:pt x="71" y="82"/>
                    <a:pt x="74" y="68"/>
                    <a:pt x="78" y="64"/>
                  </a:cubicBezTo>
                  <a:cubicBezTo>
                    <a:pt x="80" y="63"/>
                    <a:pt x="82" y="61"/>
                    <a:pt x="84" y="60"/>
                  </a:cubicBezTo>
                  <a:cubicBezTo>
                    <a:pt x="94" y="51"/>
                    <a:pt x="104" y="42"/>
                    <a:pt x="103" y="31"/>
                  </a:cubicBezTo>
                  <a:cubicBezTo>
                    <a:pt x="102" y="22"/>
                    <a:pt x="94" y="14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68" y="2"/>
                    <a:pt x="60" y="1"/>
                    <a:pt x="55" y="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4" y="0"/>
                    <a:pt x="52" y="0"/>
                  </a:cubicBezTo>
                  <a:cubicBezTo>
                    <a:pt x="50" y="0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4" y="1"/>
                    <a:pt x="36" y="2"/>
                    <a:pt x="27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0" y="14"/>
                    <a:pt x="3" y="22"/>
                    <a:pt x="2" y="31"/>
                  </a:cubicBezTo>
                  <a:cubicBezTo>
                    <a:pt x="1" y="43"/>
                    <a:pt x="11" y="52"/>
                    <a:pt x="21" y="60"/>
                  </a:cubicBezTo>
                  <a:cubicBezTo>
                    <a:pt x="23" y="62"/>
                    <a:pt x="25" y="63"/>
                    <a:pt x="27" y="65"/>
                  </a:cubicBezTo>
                  <a:cubicBezTo>
                    <a:pt x="31" y="69"/>
                    <a:pt x="35" y="83"/>
                    <a:pt x="27" y="129"/>
                  </a:cubicBezTo>
                  <a:cubicBezTo>
                    <a:pt x="22" y="163"/>
                    <a:pt x="12" y="204"/>
                    <a:pt x="3" y="245"/>
                  </a:cubicBezTo>
                  <a:cubicBezTo>
                    <a:pt x="2" y="249"/>
                    <a:pt x="1" y="253"/>
                    <a:pt x="0" y="258"/>
                  </a:cubicBezTo>
                  <a:cubicBezTo>
                    <a:pt x="3" y="258"/>
                    <a:pt x="5" y="260"/>
                    <a:pt x="7" y="261"/>
                  </a:cubicBezTo>
                  <a:cubicBezTo>
                    <a:pt x="8" y="256"/>
                    <a:pt x="9" y="251"/>
                    <a:pt x="10" y="246"/>
                  </a:cubicBezTo>
                  <a:cubicBezTo>
                    <a:pt x="33" y="146"/>
                    <a:pt x="48" y="74"/>
                    <a:pt x="32" y="59"/>
                  </a:cubicBezTo>
                  <a:cubicBezTo>
                    <a:pt x="30" y="58"/>
                    <a:pt x="28" y="56"/>
                    <a:pt x="26" y="54"/>
                  </a:cubicBezTo>
                  <a:cubicBezTo>
                    <a:pt x="17" y="47"/>
                    <a:pt x="8" y="39"/>
                    <a:pt x="9" y="32"/>
                  </a:cubicBezTo>
                  <a:cubicBezTo>
                    <a:pt x="10" y="26"/>
                    <a:pt x="17" y="20"/>
                    <a:pt x="30" y="12"/>
                  </a:cubicBezTo>
                  <a:cubicBezTo>
                    <a:pt x="39" y="9"/>
                    <a:pt x="47" y="8"/>
                    <a:pt x="51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8" y="8"/>
                    <a:pt x="66" y="9"/>
                    <a:pt x="75" y="12"/>
                  </a:cubicBezTo>
                  <a:cubicBezTo>
                    <a:pt x="88" y="19"/>
                    <a:pt x="95" y="26"/>
                    <a:pt x="96" y="31"/>
                  </a:cubicBezTo>
                  <a:cubicBezTo>
                    <a:pt x="97" y="39"/>
                    <a:pt x="88" y="47"/>
                    <a:pt x="79" y="54"/>
                  </a:cubicBezTo>
                  <a:close/>
                </a:path>
              </a:pathLst>
            </a:custGeom>
            <a:gradFill flip="none" rotWithShape="1">
              <a:gsLst>
                <a:gs pos="47000">
                  <a:sysClr val="windowText" lastClr="000000">
                    <a:lumMod val="65000"/>
                    <a:lumOff val="35000"/>
                  </a:sysClr>
                </a:gs>
                <a:gs pos="0">
                  <a:sysClr val="windowText" lastClr="000000">
                    <a:lumMod val="65000"/>
                    <a:lumOff val="35000"/>
                  </a:sysClr>
                </a:gs>
                <a:gs pos="74350">
                  <a:sysClr val="window" lastClr="FFFFFF">
                    <a:lumMod val="85000"/>
                  </a:sysClr>
                </a:gs>
                <a:gs pos="18000">
                  <a:sysClr val="window" lastClr="FFFFFF">
                    <a:lumMod val="85000"/>
                  </a:sysClr>
                </a:gs>
                <a:gs pos="100000">
                  <a:sysClr val="windowText" lastClr="000000">
                    <a:lumMod val="65000"/>
                    <a:lumOff val="35000"/>
                  </a:sysClr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zh-CN" altLang="en-US" sz="2400" kern="0">
                <a:solidFill>
                  <a:prstClr val="black"/>
                </a:solidFill>
              </a:endParaRPr>
            </a:p>
          </p:txBody>
        </p:sp>
        <p:sp>
          <p:nvSpPr>
            <p:cNvPr id="867" name="MH_Other_375"/>
            <p:cNvSpPr/>
            <p:nvPr>
              <p:custDataLst>
                <p:tags r:id="rId382"/>
              </p:custDataLst>
            </p:nvPr>
          </p:nvSpPr>
          <p:spPr bwMode="auto">
            <a:xfrm rot="5400000" flipV="1">
              <a:off x="4852610" y="2685940"/>
              <a:ext cx="320093" cy="185799"/>
            </a:xfrm>
            <a:custGeom>
              <a:avLst/>
              <a:gdLst>
                <a:gd name="T0" fmla="*/ 0 w 230"/>
                <a:gd name="T1" fmla="*/ 2 h 131"/>
                <a:gd name="T2" fmla="*/ 1 w 230"/>
                <a:gd name="T3" fmla="*/ 131 h 131"/>
                <a:gd name="T4" fmla="*/ 66 w 230"/>
                <a:gd name="T5" fmla="*/ 131 h 131"/>
                <a:gd name="T6" fmla="*/ 66 w 230"/>
                <a:gd name="T7" fmla="*/ 130 h 131"/>
                <a:gd name="T8" fmla="*/ 64 w 230"/>
                <a:gd name="T9" fmla="*/ 112 h 131"/>
                <a:gd name="T10" fmla="*/ 80 w 230"/>
                <a:gd name="T11" fmla="*/ 121 h 131"/>
                <a:gd name="T12" fmla="*/ 84 w 230"/>
                <a:gd name="T13" fmla="*/ 130 h 131"/>
                <a:gd name="T14" fmla="*/ 151 w 230"/>
                <a:gd name="T15" fmla="*/ 130 h 131"/>
                <a:gd name="T16" fmla="*/ 154 w 230"/>
                <a:gd name="T17" fmla="*/ 123 h 131"/>
                <a:gd name="T18" fmla="*/ 170 w 230"/>
                <a:gd name="T19" fmla="*/ 114 h 131"/>
                <a:gd name="T20" fmla="*/ 169 w 230"/>
                <a:gd name="T21" fmla="*/ 130 h 131"/>
                <a:gd name="T22" fmla="*/ 230 w 230"/>
                <a:gd name="T23" fmla="*/ 129 h 131"/>
                <a:gd name="T24" fmla="*/ 229 w 230"/>
                <a:gd name="T25" fmla="*/ 0 h 131"/>
                <a:gd name="T26" fmla="*/ 0 w 230"/>
                <a:gd name="T27" fmla="*/ 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0" h="131">
                  <a:moveTo>
                    <a:pt x="0" y="2"/>
                  </a:moveTo>
                  <a:cubicBezTo>
                    <a:pt x="1" y="131"/>
                    <a:pt x="1" y="131"/>
                    <a:pt x="1" y="131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66" y="130"/>
                    <a:pt x="66" y="130"/>
                    <a:pt x="66" y="130"/>
                  </a:cubicBezTo>
                  <a:cubicBezTo>
                    <a:pt x="61" y="122"/>
                    <a:pt x="60" y="114"/>
                    <a:pt x="64" y="112"/>
                  </a:cubicBezTo>
                  <a:cubicBezTo>
                    <a:pt x="68" y="109"/>
                    <a:pt x="75" y="113"/>
                    <a:pt x="80" y="121"/>
                  </a:cubicBezTo>
                  <a:cubicBezTo>
                    <a:pt x="82" y="124"/>
                    <a:pt x="83" y="127"/>
                    <a:pt x="84" y="130"/>
                  </a:cubicBezTo>
                  <a:cubicBezTo>
                    <a:pt x="151" y="130"/>
                    <a:pt x="151" y="130"/>
                    <a:pt x="151" y="130"/>
                  </a:cubicBezTo>
                  <a:cubicBezTo>
                    <a:pt x="151" y="128"/>
                    <a:pt x="152" y="125"/>
                    <a:pt x="154" y="123"/>
                  </a:cubicBezTo>
                  <a:cubicBezTo>
                    <a:pt x="159" y="115"/>
                    <a:pt x="166" y="111"/>
                    <a:pt x="170" y="114"/>
                  </a:cubicBezTo>
                  <a:cubicBezTo>
                    <a:pt x="173" y="116"/>
                    <a:pt x="173" y="123"/>
                    <a:pt x="169" y="130"/>
                  </a:cubicBezTo>
                  <a:cubicBezTo>
                    <a:pt x="230" y="129"/>
                    <a:pt x="230" y="129"/>
                    <a:pt x="230" y="129"/>
                  </a:cubicBezTo>
                  <a:cubicBezTo>
                    <a:pt x="229" y="0"/>
                    <a:pt x="229" y="0"/>
                    <a:pt x="229" y="0"/>
                  </a:cubicBezTo>
                  <a:lnTo>
                    <a:pt x="0" y="2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</a:sysClr>
                </a:gs>
                <a:gs pos="16000">
                  <a:sysClr val="windowText" lastClr="000000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zh-CN" altLang="en-US" sz="2400" kern="0">
                <a:solidFill>
                  <a:prstClr val="black"/>
                </a:solidFill>
              </a:endParaRPr>
            </a:p>
          </p:txBody>
        </p:sp>
        <p:sp>
          <p:nvSpPr>
            <p:cNvPr id="868" name="MH_Other_376"/>
            <p:cNvSpPr/>
            <p:nvPr>
              <p:custDataLst>
                <p:tags r:id="rId383"/>
              </p:custDataLst>
            </p:nvPr>
          </p:nvSpPr>
          <p:spPr bwMode="auto">
            <a:xfrm rot="5400000" flipV="1">
              <a:off x="4822182" y="2596847"/>
              <a:ext cx="150988" cy="363983"/>
            </a:xfrm>
            <a:custGeom>
              <a:avLst/>
              <a:gdLst>
                <a:gd name="T0" fmla="*/ 79 w 109"/>
                <a:gd name="T1" fmla="*/ 54 h 261"/>
                <a:gd name="T2" fmla="*/ 73 w 109"/>
                <a:gd name="T3" fmla="*/ 59 h 261"/>
                <a:gd name="T4" fmla="*/ 98 w 109"/>
                <a:gd name="T5" fmla="*/ 246 h 261"/>
                <a:gd name="T6" fmla="*/ 101 w 109"/>
                <a:gd name="T7" fmla="*/ 260 h 261"/>
                <a:gd name="T8" fmla="*/ 109 w 109"/>
                <a:gd name="T9" fmla="*/ 258 h 261"/>
                <a:gd name="T10" fmla="*/ 105 w 109"/>
                <a:gd name="T11" fmla="*/ 244 h 261"/>
                <a:gd name="T12" fmla="*/ 79 w 109"/>
                <a:gd name="T13" fmla="*/ 129 h 261"/>
                <a:gd name="T14" fmla="*/ 78 w 109"/>
                <a:gd name="T15" fmla="*/ 64 h 261"/>
                <a:gd name="T16" fmla="*/ 84 w 109"/>
                <a:gd name="T17" fmla="*/ 60 h 261"/>
                <a:gd name="T18" fmla="*/ 103 w 109"/>
                <a:gd name="T19" fmla="*/ 31 h 261"/>
                <a:gd name="T20" fmla="*/ 78 w 109"/>
                <a:gd name="T21" fmla="*/ 5 h 261"/>
                <a:gd name="T22" fmla="*/ 78 w 109"/>
                <a:gd name="T23" fmla="*/ 5 h 261"/>
                <a:gd name="T24" fmla="*/ 55 w 109"/>
                <a:gd name="T25" fmla="*/ 1 h 261"/>
                <a:gd name="T26" fmla="*/ 55 w 109"/>
                <a:gd name="T27" fmla="*/ 0 h 261"/>
                <a:gd name="T28" fmla="*/ 52 w 109"/>
                <a:gd name="T29" fmla="*/ 0 h 261"/>
                <a:gd name="T30" fmla="*/ 49 w 109"/>
                <a:gd name="T31" fmla="*/ 1 h 261"/>
                <a:gd name="T32" fmla="*/ 49 w 109"/>
                <a:gd name="T33" fmla="*/ 1 h 261"/>
                <a:gd name="T34" fmla="*/ 27 w 109"/>
                <a:gd name="T35" fmla="*/ 6 h 261"/>
                <a:gd name="T36" fmla="*/ 26 w 109"/>
                <a:gd name="T37" fmla="*/ 6 h 261"/>
                <a:gd name="T38" fmla="*/ 2 w 109"/>
                <a:gd name="T39" fmla="*/ 31 h 261"/>
                <a:gd name="T40" fmla="*/ 21 w 109"/>
                <a:gd name="T41" fmla="*/ 60 h 261"/>
                <a:gd name="T42" fmla="*/ 27 w 109"/>
                <a:gd name="T43" fmla="*/ 65 h 261"/>
                <a:gd name="T44" fmla="*/ 27 w 109"/>
                <a:gd name="T45" fmla="*/ 129 h 261"/>
                <a:gd name="T46" fmla="*/ 3 w 109"/>
                <a:gd name="T47" fmla="*/ 245 h 261"/>
                <a:gd name="T48" fmla="*/ 0 w 109"/>
                <a:gd name="T49" fmla="*/ 258 h 261"/>
                <a:gd name="T50" fmla="*/ 7 w 109"/>
                <a:gd name="T51" fmla="*/ 261 h 261"/>
                <a:gd name="T52" fmla="*/ 10 w 109"/>
                <a:gd name="T53" fmla="*/ 246 h 261"/>
                <a:gd name="T54" fmla="*/ 32 w 109"/>
                <a:gd name="T55" fmla="*/ 59 h 261"/>
                <a:gd name="T56" fmla="*/ 26 w 109"/>
                <a:gd name="T57" fmla="*/ 54 h 261"/>
                <a:gd name="T58" fmla="*/ 9 w 109"/>
                <a:gd name="T59" fmla="*/ 32 h 261"/>
                <a:gd name="T60" fmla="*/ 30 w 109"/>
                <a:gd name="T61" fmla="*/ 12 h 261"/>
                <a:gd name="T62" fmla="*/ 51 w 109"/>
                <a:gd name="T63" fmla="*/ 8 h 261"/>
                <a:gd name="T64" fmla="*/ 54 w 109"/>
                <a:gd name="T65" fmla="*/ 8 h 261"/>
                <a:gd name="T66" fmla="*/ 75 w 109"/>
                <a:gd name="T67" fmla="*/ 12 h 261"/>
                <a:gd name="T68" fmla="*/ 96 w 109"/>
                <a:gd name="T69" fmla="*/ 31 h 261"/>
                <a:gd name="T70" fmla="*/ 79 w 109"/>
                <a:gd name="T71" fmla="*/ 54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9" h="261">
                  <a:moveTo>
                    <a:pt x="79" y="54"/>
                  </a:moveTo>
                  <a:cubicBezTo>
                    <a:pt x="77" y="56"/>
                    <a:pt x="75" y="57"/>
                    <a:pt x="73" y="59"/>
                  </a:cubicBezTo>
                  <a:cubicBezTo>
                    <a:pt x="57" y="74"/>
                    <a:pt x="73" y="146"/>
                    <a:pt x="98" y="246"/>
                  </a:cubicBezTo>
                  <a:cubicBezTo>
                    <a:pt x="99" y="250"/>
                    <a:pt x="100" y="255"/>
                    <a:pt x="101" y="260"/>
                  </a:cubicBezTo>
                  <a:cubicBezTo>
                    <a:pt x="103" y="259"/>
                    <a:pt x="106" y="258"/>
                    <a:pt x="109" y="258"/>
                  </a:cubicBezTo>
                  <a:cubicBezTo>
                    <a:pt x="107" y="253"/>
                    <a:pt x="106" y="249"/>
                    <a:pt x="105" y="244"/>
                  </a:cubicBezTo>
                  <a:cubicBezTo>
                    <a:pt x="95" y="204"/>
                    <a:pt x="85" y="163"/>
                    <a:pt x="79" y="129"/>
                  </a:cubicBezTo>
                  <a:cubicBezTo>
                    <a:pt x="71" y="82"/>
                    <a:pt x="74" y="68"/>
                    <a:pt x="78" y="64"/>
                  </a:cubicBezTo>
                  <a:cubicBezTo>
                    <a:pt x="80" y="63"/>
                    <a:pt x="82" y="61"/>
                    <a:pt x="84" y="60"/>
                  </a:cubicBezTo>
                  <a:cubicBezTo>
                    <a:pt x="94" y="51"/>
                    <a:pt x="104" y="42"/>
                    <a:pt x="103" y="31"/>
                  </a:cubicBezTo>
                  <a:cubicBezTo>
                    <a:pt x="102" y="22"/>
                    <a:pt x="94" y="14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68" y="2"/>
                    <a:pt x="60" y="1"/>
                    <a:pt x="55" y="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4" y="0"/>
                    <a:pt x="52" y="0"/>
                  </a:cubicBezTo>
                  <a:cubicBezTo>
                    <a:pt x="50" y="0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4" y="1"/>
                    <a:pt x="36" y="2"/>
                    <a:pt x="27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0" y="14"/>
                    <a:pt x="3" y="22"/>
                    <a:pt x="2" y="31"/>
                  </a:cubicBezTo>
                  <a:cubicBezTo>
                    <a:pt x="1" y="43"/>
                    <a:pt x="11" y="52"/>
                    <a:pt x="21" y="60"/>
                  </a:cubicBezTo>
                  <a:cubicBezTo>
                    <a:pt x="23" y="62"/>
                    <a:pt x="25" y="63"/>
                    <a:pt x="27" y="65"/>
                  </a:cubicBezTo>
                  <a:cubicBezTo>
                    <a:pt x="31" y="69"/>
                    <a:pt x="35" y="83"/>
                    <a:pt x="27" y="129"/>
                  </a:cubicBezTo>
                  <a:cubicBezTo>
                    <a:pt x="22" y="163"/>
                    <a:pt x="12" y="204"/>
                    <a:pt x="3" y="245"/>
                  </a:cubicBezTo>
                  <a:cubicBezTo>
                    <a:pt x="2" y="249"/>
                    <a:pt x="1" y="253"/>
                    <a:pt x="0" y="258"/>
                  </a:cubicBezTo>
                  <a:cubicBezTo>
                    <a:pt x="3" y="258"/>
                    <a:pt x="5" y="260"/>
                    <a:pt x="7" y="261"/>
                  </a:cubicBezTo>
                  <a:cubicBezTo>
                    <a:pt x="8" y="256"/>
                    <a:pt x="9" y="251"/>
                    <a:pt x="10" y="246"/>
                  </a:cubicBezTo>
                  <a:cubicBezTo>
                    <a:pt x="33" y="146"/>
                    <a:pt x="48" y="74"/>
                    <a:pt x="32" y="59"/>
                  </a:cubicBezTo>
                  <a:cubicBezTo>
                    <a:pt x="30" y="58"/>
                    <a:pt x="28" y="56"/>
                    <a:pt x="26" y="54"/>
                  </a:cubicBezTo>
                  <a:cubicBezTo>
                    <a:pt x="17" y="47"/>
                    <a:pt x="8" y="39"/>
                    <a:pt x="9" y="32"/>
                  </a:cubicBezTo>
                  <a:cubicBezTo>
                    <a:pt x="10" y="26"/>
                    <a:pt x="17" y="20"/>
                    <a:pt x="30" y="12"/>
                  </a:cubicBezTo>
                  <a:cubicBezTo>
                    <a:pt x="39" y="9"/>
                    <a:pt x="47" y="8"/>
                    <a:pt x="51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8" y="8"/>
                    <a:pt x="66" y="9"/>
                    <a:pt x="75" y="12"/>
                  </a:cubicBezTo>
                  <a:cubicBezTo>
                    <a:pt x="88" y="19"/>
                    <a:pt x="95" y="26"/>
                    <a:pt x="96" y="31"/>
                  </a:cubicBezTo>
                  <a:cubicBezTo>
                    <a:pt x="97" y="39"/>
                    <a:pt x="88" y="47"/>
                    <a:pt x="79" y="54"/>
                  </a:cubicBezTo>
                  <a:close/>
                </a:path>
              </a:pathLst>
            </a:custGeom>
            <a:gradFill flip="none" rotWithShape="1">
              <a:gsLst>
                <a:gs pos="47000">
                  <a:sysClr val="windowText" lastClr="000000">
                    <a:lumMod val="65000"/>
                    <a:lumOff val="35000"/>
                  </a:sysClr>
                </a:gs>
                <a:gs pos="0">
                  <a:sysClr val="windowText" lastClr="000000">
                    <a:lumMod val="65000"/>
                    <a:lumOff val="35000"/>
                  </a:sysClr>
                </a:gs>
                <a:gs pos="74350">
                  <a:sysClr val="window" lastClr="FFFFFF">
                    <a:lumMod val="85000"/>
                  </a:sysClr>
                </a:gs>
                <a:gs pos="18000">
                  <a:sysClr val="window" lastClr="FFFFFF">
                    <a:lumMod val="85000"/>
                  </a:sysClr>
                </a:gs>
                <a:gs pos="100000">
                  <a:sysClr val="windowText" lastClr="000000">
                    <a:lumMod val="65000"/>
                    <a:lumOff val="35000"/>
                  </a:sysClr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zh-CN" altLang="en-US" sz="2400" kern="0">
                <a:solidFill>
                  <a:prstClr val="black"/>
                </a:solidFill>
              </a:endParaRPr>
            </a:p>
          </p:txBody>
        </p:sp>
        <p:sp>
          <p:nvSpPr>
            <p:cNvPr id="873" name="MH_Other_380"/>
            <p:cNvSpPr/>
            <p:nvPr>
              <p:custDataLst>
                <p:tags r:id="rId384"/>
              </p:custDataLst>
            </p:nvPr>
          </p:nvSpPr>
          <p:spPr bwMode="auto">
            <a:xfrm rot="9000000" flipV="1">
              <a:off x="4508563" y="3275586"/>
              <a:ext cx="321341" cy="184204"/>
            </a:xfrm>
            <a:custGeom>
              <a:avLst/>
              <a:gdLst>
                <a:gd name="T0" fmla="*/ 0 w 230"/>
                <a:gd name="T1" fmla="*/ 2 h 131"/>
                <a:gd name="T2" fmla="*/ 1 w 230"/>
                <a:gd name="T3" fmla="*/ 131 h 131"/>
                <a:gd name="T4" fmla="*/ 66 w 230"/>
                <a:gd name="T5" fmla="*/ 131 h 131"/>
                <a:gd name="T6" fmla="*/ 66 w 230"/>
                <a:gd name="T7" fmla="*/ 130 h 131"/>
                <a:gd name="T8" fmla="*/ 64 w 230"/>
                <a:gd name="T9" fmla="*/ 112 h 131"/>
                <a:gd name="T10" fmla="*/ 80 w 230"/>
                <a:gd name="T11" fmla="*/ 121 h 131"/>
                <a:gd name="T12" fmla="*/ 84 w 230"/>
                <a:gd name="T13" fmla="*/ 130 h 131"/>
                <a:gd name="T14" fmla="*/ 151 w 230"/>
                <a:gd name="T15" fmla="*/ 130 h 131"/>
                <a:gd name="T16" fmla="*/ 154 w 230"/>
                <a:gd name="T17" fmla="*/ 123 h 131"/>
                <a:gd name="T18" fmla="*/ 170 w 230"/>
                <a:gd name="T19" fmla="*/ 114 h 131"/>
                <a:gd name="T20" fmla="*/ 169 w 230"/>
                <a:gd name="T21" fmla="*/ 130 h 131"/>
                <a:gd name="T22" fmla="*/ 230 w 230"/>
                <a:gd name="T23" fmla="*/ 129 h 131"/>
                <a:gd name="T24" fmla="*/ 229 w 230"/>
                <a:gd name="T25" fmla="*/ 0 h 131"/>
                <a:gd name="T26" fmla="*/ 0 w 230"/>
                <a:gd name="T27" fmla="*/ 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0" h="131">
                  <a:moveTo>
                    <a:pt x="0" y="2"/>
                  </a:moveTo>
                  <a:cubicBezTo>
                    <a:pt x="1" y="131"/>
                    <a:pt x="1" y="131"/>
                    <a:pt x="1" y="131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66" y="130"/>
                    <a:pt x="66" y="130"/>
                    <a:pt x="66" y="130"/>
                  </a:cubicBezTo>
                  <a:cubicBezTo>
                    <a:pt x="61" y="122"/>
                    <a:pt x="60" y="114"/>
                    <a:pt x="64" y="112"/>
                  </a:cubicBezTo>
                  <a:cubicBezTo>
                    <a:pt x="68" y="109"/>
                    <a:pt x="75" y="113"/>
                    <a:pt x="80" y="121"/>
                  </a:cubicBezTo>
                  <a:cubicBezTo>
                    <a:pt x="82" y="124"/>
                    <a:pt x="83" y="127"/>
                    <a:pt x="84" y="130"/>
                  </a:cubicBezTo>
                  <a:cubicBezTo>
                    <a:pt x="151" y="130"/>
                    <a:pt x="151" y="130"/>
                    <a:pt x="151" y="130"/>
                  </a:cubicBezTo>
                  <a:cubicBezTo>
                    <a:pt x="151" y="128"/>
                    <a:pt x="152" y="125"/>
                    <a:pt x="154" y="123"/>
                  </a:cubicBezTo>
                  <a:cubicBezTo>
                    <a:pt x="159" y="115"/>
                    <a:pt x="166" y="111"/>
                    <a:pt x="170" y="114"/>
                  </a:cubicBezTo>
                  <a:cubicBezTo>
                    <a:pt x="173" y="116"/>
                    <a:pt x="173" y="123"/>
                    <a:pt x="169" y="130"/>
                  </a:cubicBezTo>
                  <a:cubicBezTo>
                    <a:pt x="230" y="129"/>
                    <a:pt x="230" y="129"/>
                    <a:pt x="230" y="129"/>
                  </a:cubicBezTo>
                  <a:cubicBezTo>
                    <a:pt x="229" y="0"/>
                    <a:pt x="229" y="0"/>
                    <a:pt x="229" y="0"/>
                  </a:cubicBezTo>
                  <a:lnTo>
                    <a:pt x="0" y="2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</a:sysClr>
                </a:gs>
                <a:gs pos="16000">
                  <a:sysClr val="windowText" lastClr="000000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zh-CN" altLang="en-US" sz="2400" kern="0">
                <a:solidFill>
                  <a:prstClr val="black"/>
                </a:solidFill>
              </a:endParaRPr>
            </a:p>
          </p:txBody>
        </p:sp>
        <p:sp>
          <p:nvSpPr>
            <p:cNvPr id="874" name="MH_Other_381"/>
            <p:cNvSpPr/>
            <p:nvPr>
              <p:custDataLst>
                <p:tags r:id="rId385"/>
              </p:custDataLst>
            </p:nvPr>
          </p:nvSpPr>
          <p:spPr bwMode="auto">
            <a:xfrm rot="9000000" flipV="1">
              <a:off x="4537499" y="3088362"/>
              <a:ext cx="152294" cy="360858"/>
            </a:xfrm>
            <a:custGeom>
              <a:avLst/>
              <a:gdLst>
                <a:gd name="T0" fmla="*/ 79 w 109"/>
                <a:gd name="T1" fmla="*/ 54 h 261"/>
                <a:gd name="T2" fmla="*/ 73 w 109"/>
                <a:gd name="T3" fmla="*/ 59 h 261"/>
                <a:gd name="T4" fmla="*/ 98 w 109"/>
                <a:gd name="T5" fmla="*/ 246 h 261"/>
                <a:gd name="T6" fmla="*/ 101 w 109"/>
                <a:gd name="T7" fmla="*/ 260 h 261"/>
                <a:gd name="T8" fmla="*/ 109 w 109"/>
                <a:gd name="T9" fmla="*/ 258 h 261"/>
                <a:gd name="T10" fmla="*/ 105 w 109"/>
                <a:gd name="T11" fmla="*/ 244 h 261"/>
                <a:gd name="T12" fmla="*/ 79 w 109"/>
                <a:gd name="T13" fmla="*/ 129 h 261"/>
                <a:gd name="T14" fmla="*/ 78 w 109"/>
                <a:gd name="T15" fmla="*/ 64 h 261"/>
                <a:gd name="T16" fmla="*/ 84 w 109"/>
                <a:gd name="T17" fmla="*/ 60 h 261"/>
                <a:gd name="T18" fmla="*/ 103 w 109"/>
                <a:gd name="T19" fmla="*/ 31 h 261"/>
                <a:gd name="T20" fmla="*/ 78 w 109"/>
                <a:gd name="T21" fmla="*/ 5 h 261"/>
                <a:gd name="T22" fmla="*/ 78 w 109"/>
                <a:gd name="T23" fmla="*/ 5 h 261"/>
                <a:gd name="T24" fmla="*/ 55 w 109"/>
                <a:gd name="T25" fmla="*/ 1 h 261"/>
                <a:gd name="T26" fmla="*/ 55 w 109"/>
                <a:gd name="T27" fmla="*/ 0 h 261"/>
                <a:gd name="T28" fmla="*/ 52 w 109"/>
                <a:gd name="T29" fmla="*/ 0 h 261"/>
                <a:gd name="T30" fmla="*/ 49 w 109"/>
                <a:gd name="T31" fmla="*/ 1 h 261"/>
                <a:gd name="T32" fmla="*/ 49 w 109"/>
                <a:gd name="T33" fmla="*/ 1 h 261"/>
                <a:gd name="T34" fmla="*/ 27 w 109"/>
                <a:gd name="T35" fmla="*/ 6 h 261"/>
                <a:gd name="T36" fmla="*/ 26 w 109"/>
                <a:gd name="T37" fmla="*/ 6 h 261"/>
                <a:gd name="T38" fmla="*/ 2 w 109"/>
                <a:gd name="T39" fmla="*/ 31 h 261"/>
                <a:gd name="T40" fmla="*/ 21 w 109"/>
                <a:gd name="T41" fmla="*/ 60 h 261"/>
                <a:gd name="T42" fmla="*/ 27 w 109"/>
                <a:gd name="T43" fmla="*/ 65 h 261"/>
                <a:gd name="T44" fmla="*/ 27 w 109"/>
                <a:gd name="T45" fmla="*/ 129 h 261"/>
                <a:gd name="T46" fmla="*/ 3 w 109"/>
                <a:gd name="T47" fmla="*/ 245 h 261"/>
                <a:gd name="T48" fmla="*/ 0 w 109"/>
                <a:gd name="T49" fmla="*/ 258 h 261"/>
                <a:gd name="T50" fmla="*/ 7 w 109"/>
                <a:gd name="T51" fmla="*/ 261 h 261"/>
                <a:gd name="T52" fmla="*/ 10 w 109"/>
                <a:gd name="T53" fmla="*/ 246 h 261"/>
                <a:gd name="T54" fmla="*/ 32 w 109"/>
                <a:gd name="T55" fmla="*/ 59 h 261"/>
                <a:gd name="T56" fmla="*/ 26 w 109"/>
                <a:gd name="T57" fmla="*/ 54 h 261"/>
                <a:gd name="T58" fmla="*/ 9 w 109"/>
                <a:gd name="T59" fmla="*/ 32 h 261"/>
                <a:gd name="T60" fmla="*/ 30 w 109"/>
                <a:gd name="T61" fmla="*/ 12 h 261"/>
                <a:gd name="T62" fmla="*/ 51 w 109"/>
                <a:gd name="T63" fmla="*/ 8 h 261"/>
                <a:gd name="T64" fmla="*/ 54 w 109"/>
                <a:gd name="T65" fmla="*/ 8 h 261"/>
                <a:gd name="T66" fmla="*/ 75 w 109"/>
                <a:gd name="T67" fmla="*/ 12 h 261"/>
                <a:gd name="T68" fmla="*/ 96 w 109"/>
                <a:gd name="T69" fmla="*/ 31 h 261"/>
                <a:gd name="T70" fmla="*/ 79 w 109"/>
                <a:gd name="T71" fmla="*/ 54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9" h="261">
                  <a:moveTo>
                    <a:pt x="79" y="54"/>
                  </a:moveTo>
                  <a:cubicBezTo>
                    <a:pt x="77" y="56"/>
                    <a:pt x="75" y="57"/>
                    <a:pt x="73" y="59"/>
                  </a:cubicBezTo>
                  <a:cubicBezTo>
                    <a:pt x="57" y="74"/>
                    <a:pt x="73" y="146"/>
                    <a:pt x="98" y="246"/>
                  </a:cubicBezTo>
                  <a:cubicBezTo>
                    <a:pt x="99" y="250"/>
                    <a:pt x="100" y="255"/>
                    <a:pt x="101" y="260"/>
                  </a:cubicBezTo>
                  <a:cubicBezTo>
                    <a:pt x="103" y="259"/>
                    <a:pt x="106" y="258"/>
                    <a:pt x="109" y="258"/>
                  </a:cubicBezTo>
                  <a:cubicBezTo>
                    <a:pt x="107" y="253"/>
                    <a:pt x="106" y="249"/>
                    <a:pt x="105" y="244"/>
                  </a:cubicBezTo>
                  <a:cubicBezTo>
                    <a:pt x="95" y="204"/>
                    <a:pt x="85" y="163"/>
                    <a:pt x="79" y="129"/>
                  </a:cubicBezTo>
                  <a:cubicBezTo>
                    <a:pt x="71" y="82"/>
                    <a:pt x="74" y="68"/>
                    <a:pt x="78" y="64"/>
                  </a:cubicBezTo>
                  <a:cubicBezTo>
                    <a:pt x="80" y="63"/>
                    <a:pt x="82" y="61"/>
                    <a:pt x="84" y="60"/>
                  </a:cubicBezTo>
                  <a:cubicBezTo>
                    <a:pt x="94" y="51"/>
                    <a:pt x="104" y="42"/>
                    <a:pt x="103" y="31"/>
                  </a:cubicBezTo>
                  <a:cubicBezTo>
                    <a:pt x="102" y="22"/>
                    <a:pt x="94" y="14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68" y="2"/>
                    <a:pt x="60" y="1"/>
                    <a:pt x="55" y="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4" y="0"/>
                    <a:pt x="52" y="0"/>
                  </a:cubicBezTo>
                  <a:cubicBezTo>
                    <a:pt x="50" y="0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4" y="1"/>
                    <a:pt x="36" y="2"/>
                    <a:pt x="27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0" y="14"/>
                    <a:pt x="3" y="22"/>
                    <a:pt x="2" y="31"/>
                  </a:cubicBezTo>
                  <a:cubicBezTo>
                    <a:pt x="1" y="43"/>
                    <a:pt x="11" y="52"/>
                    <a:pt x="21" y="60"/>
                  </a:cubicBezTo>
                  <a:cubicBezTo>
                    <a:pt x="23" y="62"/>
                    <a:pt x="25" y="63"/>
                    <a:pt x="27" y="65"/>
                  </a:cubicBezTo>
                  <a:cubicBezTo>
                    <a:pt x="31" y="69"/>
                    <a:pt x="35" y="83"/>
                    <a:pt x="27" y="129"/>
                  </a:cubicBezTo>
                  <a:cubicBezTo>
                    <a:pt x="22" y="163"/>
                    <a:pt x="12" y="204"/>
                    <a:pt x="3" y="245"/>
                  </a:cubicBezTo>
                  <a:cubicBezTo>
                    <a:pt x="2" y="249"/>
                    <a:pt x="1" y="253"/>
                    <a:pt x="0" y="258"/>
                  </a:cubicBezTo>
                  <a:cubicBezTo>
                    <a:pt x="3" y="258"/>
                    <a:pt x="5" y="260"/>
                    <a:pt x="7" y="261"/>
                  </a:cubicBezTo>
                  <a:cubicBezTo>
                    <a:pt x="8" y="256"/>
                    <a:pt x="9" y="251"/>
                    <a:pt x="10" y="246"/>
                  </a:cubicBezTo>
                  <a:cubicBezTo>
                    <a:pt x="33" y="146"/>
                    <a:pt x="48" y="74"/>
                    <a:pt x="32" y="59"/>
                  </a:cubicBezTo>
                  <a:cubicBezTo>
                    <a:pt x="30" y="58"/>
                    <a:pt x="28" y="56"/>
                    <a:pt x="26" y="54"/>
                  </a:cubicBezTo>
                  <a:cubicBezTo>
                    <a:pt x="17" y="47"/>
                    <a:pt x="8" y="39"/>
                    <a:pt x="9" y="32"/>
                  </a:cubicBezTo>
                  <a:cubicBezTo>
                    <a:pt x="10" y="26"/>
                    <a:pt x="17" y="20"/>
                    <a:pt x="30" y="12"/>
                  </a:cubicBezTo>
                  <a:cubicBezTo>
                    <a:pt x="39" y="9"/>
                    <a:pt x="47" y="8"/>
                    <a:pt x="51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8" y="8"/>
                    <a:pt x="66" y="9"/>
                    <a:pt x="75" y="12"/>
                  </a:cubicBezTo>
                  <a:cubicBezTo>
                    <a:pt x="88" y="19"/>
                    <a:pt x="95" y="26"/>
                    <a:pt x="96" y="31"/>
                  </a:cubicBezTo>
                  <a:cubicBezTo>
                    <a:pt x="97" y="39"/>
                    <a:pt x="88" y="47"/>
                    <a:pt x="79" y="54"/>
                  </a:cubicBezTo>
                  <a:close/>
                </a:path>
              </a:pathLst>
            </a:custGeom>
            <a:gradFill flip="none" rotWithShape="1">
              <a:gsLst>
                <a:gs pos="47000">
                  <a:sysClr val="windowText" lastClr="000000">
                    <a:lumMod val="65000"/>
                    <a:lumOff val="35000"/>
                  </a:sysClr>
                </a:gs>
                <a:gs pos="0">
                  <a:sysClr val="windowText" lastClr="000000">
                    <a:lumMod val="65000"/>
                    <a:lumOff val="35000"/>
                  </a:sysClr>
                </a:gs>
                <a:gs pos="74350">
                  <a:sysClr val="window" lastClr="FFFFFF">
                    <a:lumMod val="85000"/>
                  </a:sysClr>
                </a:gs>
                <a:gs pos="18000">
                  <a:sysClr val="window" lastClr="FFFFFF">
                    <a:lumMod val="85000"/>
                  </a:sysClr>
                </a:gs>
                <a:gs pos="100000">
                  <a:sysClr val="windowText" lastClr="000000">
                    <a:lumMod val="65000"/>
                    <a:lumOff val="35000"/>
                  </a:sysClr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zh-CN" altLang="en-US" sz="2400" kern="0">
                <a:solidFill>
                  <a:prstClr val="black"/>
                </a:solidFill>
              </a:endParaRPr>
            </a:p>
          </p:txBody>
        </p:sp>
        <p:sp>
          <p:nvSpPr>
            <p:cNvPr id="879" name="MH_Other_385"/>
            <p:cNvSpPr/>
            <p:nvPr>
              <p:custDataLst>
                <p:tags r:id="rId386"/>
              </p:custDataLst>
            </p:nvPr>
          </p:nvSpPr>
          <p:spPr bwMode="auto">
            <a:xfrm rot="12600000" flipV="1">
              <a:off x="3823241" y="3275586"/>
              <a:ext cx="322862" cy="184204"/>
            </a:xfrm>
            <a:custGeom>
              <a:avLst/>
              <a:gdLst>
                <a:gd name="T0" fmla="*/ 0 w 230"/>
                <a:gd name="T1" fmla="*/ 2 h 131"/>
                <a:gd name="T2" fmla="*/ 1 w 230"/>
                <a:gd name="T3" fmla="*/ 131 h 131"/>
                <a:gd name="T4" fmla="*/ 66 w 230"/>
                <a:gd name="T5" fmla="*/ 131 h 131"/>
                <a:gd name="T6" fmla="*/ 66 w 230"/>
                <a:gd name="T7" fmla="*/ 130 h 131"/>
                <a:gd name="T8" fmla="*/ 64 w 230"/>
                <a:gd name="T9" fmla="*/ 112 h 131"/>
                <a:gd name="T10" fmla="*/ 80 w 230"/>
                <a:gd name="T11" fmla="*/ 121 h 131"/>
                <a:gd name="T12" fmla="*/ 84 w 230"/>
                <a:gd name="T13" fmla="*/ 130 h 131"/>
                <a:gd name="T14" fmla="*/ 151 w 230"/>
                <a:gd name="T15" fmla="*/ 130 h 131"/>
                <a:gd name="T16" fmla="*/ 154 w 230"/>
                <a:gd name="T17" fmla="*/ 123 h 131"/>
                <a:gd name="T18" fmla="*/ 170 w 230"/>
                <a:gd name="T19" fmla="*/ 114 h 131"/>
                <a:gd name="T20" fmla="*/ 169 w 230"/>
                <a:gd name="T21" fmla="*/ 130 h 131"/>
                <a:gd name="T22" fmla="*/ 230 w 230"/>
                <a:gd name="T23" fmla="*/ 129 h 131"/>
                <a:gd name="T24" fmla="*/ 229 w 230"/>
                <a:gd name="T25" fmla="*/ 0 h 131"/>
                <a:gd name="T26" fmla="*/ 0 w 230"/>
                <a:gd name="T27" fmla="*/ 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0" h="131">
                  <a:moveTo>
                    <a:pt x="0" y="2"/>
                  </a:moveTo>
                  <a:cubicBezTo>
                    <a:pt x="1" y="131"/>
                    <a:pt x="1" y="131"/>
                    <a:pt x="1" y="131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66" y="130"/>
                    <a:pt x="66" y="130"/>
                    <a:pt x="66" y="130"/>
                  </a:cubicBezTo>
                  <a:cubicBezTo>
                    <a:pt x="61" y="122"/>
                    <a:pt x="60" y="114"/>
                    <a:pt x="64" y="112"/>
                  </a:cubicBezTo>
                  <a:cubicBezTo>
                    <a:pt x="68" y="109"/>
                    <a:pt x="75" y="113"/>
                    <a:pt x="80" y="121"/>
                  </a:cubicBezTo>
                  <a:cubicBezTo>
                    <a:pt x="82" y="124"/>
                    <a:pt x="83" y="127"/>
                    <a:pt x="84" y="130"/>
                  </a:cubicBezTo>
                  <a:cubicBezTo>
                    <a:pt x="151" y="130"/>
                    <a:pt x="151" y="130"/>
                    <a:pt x="151" y="130"/>
                  </a:cubicBezTo>
                  <a:cubicBezTo>
                    <a:pt x="151" y="128"/>
                    <a:pt x="152" y="125"/>
                    <a:pt x="154" y="123"/>
                  </a:cubicBezTo>
                  <a:cubicBezTo>
                    <a:pt x="159" y="115"/>
                    <a:pt x="166" y="111"/>
                    <a:pt x="170" y="114"/>
                  </a:cubicBezTo>
                  <a:cubicBezTo>
                    <a:pt x="173" y="116"/>
                    <a:pt x="173" y="123"/>
                    <a:pt x="169" y="130"/>
                  </a:cubicBezTo>
                  <a:cubicBezTo>
                    <a:pt x="230" y="129"/>
                    <a:pt x="230" y="129"/>
                    <a:pt x="230" y="129"/>
                  </a:cubicBezTo>
                  <a:cubicBezTo>
                    <a:pt x="229" y="0"/>
                    <a:pt x="229" y="0"/>
                    <a:pt x="229" y="0"/>
                  </a:cubicBezTo>
                  <a:lnTo>
                    <a:pt x="0" y="2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</a:sysClr>
                </a:gs>
                <a:gs pos="16000">
                  <a:sysClr val="windowText" lastClr="000000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zh-CN" altLang="en-US" sz="2400" kern="0">
                <a:solidFill>
                  <a:prstClr val="black"/>
                </a:solidFill>
              </a:endParaRPr>
            </a:p>
          </p:txBody>
        </p:sp>
        <p:sp>
          <p:nvSpPr>
            <p:cNvPr id="880" name="MH_Other_386"/>
            <p:cNvSpPr/>
            <p:nvPr>
              <p:custDataLst>
                <p:tags r:id="rId387"/>
              </p:custDataLst>
            </p:nvPr>
          </p:nvSpPr>
          <p:spPr bwMode="auto">
            <a:xfrm rot="12600000" flipV="1">
              <a:off x="3966397" y="3088362"/>
              <a:ext cx="152294" cy="360858"/>
            </a:xfrm>
            <a:custGeom>
              <a:avLst/>
              <a:gdLst>
                <a:gd name="T0" fmla="*/ 79 w 109"/>
                <a:gd name="T1" fmla="*/ 54 h 261"/>
                <a:gd name="T2" fmla="*/ 73 w 109"/>
                <a:gd name="T3" fmla="*/ 59 h 261"/>
                <a:gd name="T4" fmla="*/ 98 w 109"/>
                <a:gd name="T5" fmla="*/ 246 h 261"/>
                <a:gd name="T6" fmla="*/ 101 w 109"/>
                <a:gd name="T7" fmla="*/ 260 h 261"/>
                <a:gd name="T8" fmla="*/ 109 w 109"/>
                <a:gd name="T9" fmla="*/ 258 h 261"/>
                <a:gd name="T10" fmla="*/ 105 w 109"/>
                <a:gd name="T11" fmla="*/ 244 h 261"/>
                <a:gd name="T12" fmla="*/ 79 w 109"/>
                <a:gd name="T13" fmla="*/ 129 h 261"/>
                <a:gd name="T14" fmla="*/ 78 w 109"/>
                <a:gd name="T15" fmla="*/ 64 h 261"/>
                <a:gd name="T16" fmla="*/ 84 w 109"/>
                <a:gd name="T17" fmla="*/ 60 h 261"/>
                <a:gd name="T18" fmla="*/ 103 w 109"/>
                <a:gd name="T19" fmla="*/ 31 h 261"/>
                <a:gd name="T20" fmla="*/ 78 w 109"/>
                <a:gd name="T21" fmla="*/ 5 h 261"/>
                <a:gd name="T22" fmla="*/ 78 w 109"/>
                <a:gd name="T23" fmla="*/ 5 h 261"/>
                <a:gd name="T24" fmla="*/ 55 w 109"/>
                <a:gd name="T25" fmla="*/ 1 h 261"/>
                <a:gd name="T26" fmla="*/ 55 w 109"/>
                <a:gd name="T27" fmla="*/ 0 h 261"/>
                <a:gd name="T28" fmla="*/ 52 w 109"/>
                <a:gd name="T29" fmla="*/ 0 h 261"/>
                <a:gd name="T30" fmla="*/ 49 w 109"/>
                <a:gd name="T31" fmla="*/ 1 h 261"/>
                <a:gd name="T32" fmla="*/ 49 w 109"/>
                <a:gd name="T33" fmla="*/ 1 h 261"/>
                <a:gd name="T34" fmla="*/ 27 w 109"/>
                <a:gd name="T35" fmla="*/ 6 h 261"/>
                <a:gd name="T36" fmla="*/ 26 w 109"/>
                <a:gd name="T37" fmla="*/ 6 h 261"/>
                <a:gd name="T38" fmla="*/ 2 w 109"/>
                <a:gd name="T39" fmla="*/ 31 h 261"/>
                <a:gd name="T40" fmla="*/ 21 w 109"/>
                <a:gd name="T41" fmla="*/ 60 h 261"/>
                <a:gd name="T42" fmla="*/ 27 w 109"/>
                <a:gd name="T43" fmla="*/ 65 h 261"/>
                <a:gd name="T44" fmla="*/ 27 w 109"/>
                <a:gd name="T45" fmla="*/ 129 h 261"/>
                <a:gd name="T46" fmla="*/ 3 w 109"/>
                <a:gd name="T47" fmla="*/ 245 h 261"/>
                <a:gd name="T48" fmla="*/ 0 w 109"/>
                <a:gd name="T49" fmla="*/ 258 h 261"/>
                <a:gd name="T50" fmla="*/ 7 w 109"/>
                <a:gd name="T51" fmla="*/ 261 h 261"/>
                <a:gd name="T52" fmla="*/ 10 w 109"/>
                <a:gd name="T53" fmla="*/ 246 h 261"/>
                <a:gd name="T54" fmla="*/ 32 w 109"/>
                <a:gd name="T55" fmla="*/ 59 h 261"/>
                <a:gd name="T56" fmla="*/ 26 w 109"/>
                <a:gd name="T57" fmla="*/ 54 h 261"/>
                <a:gd name="T58" fmla="*/ 9 w 109"/>
                <a:gd name="T59" fmla="*/ 32 h 261"/>
                <a:gd name="T60" fmla="*/ 30 w 109"/>
                <a:gd name="T61" fmla="*/ 12 h 261"/>
                <a:gd name="T62" fmla="*/ 51 w 109"/>
                <a:gd name="T63" fmla="*/ 8 h 261"/>
                <a:gd name="T64" fmla="*/ 54 w 109"/>
                <a:gd name="T65" fmla="*/ 8 h 261"/>
                <a:gd name="T66" fmla="*/ 75 w 109"/>
                <a:gd name="T67" fmla="*/ 12 h 261"/>
                <a:gd name="T68" fmla="*/ 96 w 109"/>
                <a:gd name="T69" fmla="*/ 31 h 261"/>
                <a:gd name="T70" fmla="*/ 79 w 109"/>
                <a:gd name="T71" fmla="*/ 54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9" h="261">
                  <a:moveTo>
                    <a:pt x="79" y="54"/>
                  </a:moveTo>
                  <a:cubicBezTo>
                    <a:pt x="77" y="56"/>
                    <a:pt x="75" y="57"/>
                    <a:pt x="73" y="59"/>
                  </a:cubicBezTo>
                  <a:cubicBezTo>
                    <a:pt x="57" y="74"/>
                    <a:pt x="73" y="146"/>
                    <a:pt x="98" y="246"/>
                  </a:cubicBezTo>
                  <a:cubicBezTo>
                    <a:pt x="99" y="250"/>
                    <a:pt x="100" y="255"/>
                    <a:pt x="101" y="260"/>
                  </a:cubicBezTo>
                  <a:cubicBezTo>
                    <a:pt x="103" y="259"/>
                    <a:pt x="106" y="258"/>
                    <a:pt x="109" y="258"/>
                  </a:cubicBezTo>
                  <a:cubicBezTo>
                    <a:pt x="107" y="253"/>
                    <a:pt x="106" y="249"/>
                    <a:pt x="105" y="244"/>
                  </a:cubicBezTo>
                  <a:cubicBezTo>
                    <a:pt x="95" y="204"/>
                    <a:pt x="85" y="163"/>
                    <a:pt x="79" y="129"/>
                  </a:cubicBezTo>
                  <a:cubicBezTo>
                    <a:pt x="71" y="82"/>
                    <a:pt x="74" y="68"/>
                    <a:pt x="78" y="64"/>
                  </a:cubicBezTo>
                  <a:cubicBezTo>
                    <a:pt x="80" y="63"/>
                    <a:pt x="82" y="61"/>
                    <a:pt x="84" y="60"/>
                  </a:cubicBezTo>
                  <a:cubicBezTo>
                    <a:pt x="94" y="51"/>
                    <a:pt x="104" y="42"/>
                    <a:pt x="103" y="31"/>
                  </a:cubicBezTo>
                  <a:cubicBezTo>
                    <a:pt x="102" y="22"/>
                    <a:pt x="94" y="14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68" y="2"/>
                    <a:pt x="60" y="1"/>
                    <a:pt x="55" y="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4" y="0"/>
                    <a:pt x="52" y="0"/>
                  </a:cubicBezTo>
                  <a:cubicBezTo>
                    <a:pt x="50" y="0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4" y="1"/>
                    <a:pt x="36" y="2"/>
                    <a:pt x="27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0" y="14"/>
                    <a:pt x="3" y="22"/>
                    <a:pt x="2" y="31"/>
                  </a:cubicBezTo>
                  <a:cubicBezTo>
                    <a:pt x="1" y="43"/>
                    <a:pt x="11" y="52"/>
                    <a:pt x="21" y="60"/>
                  </a:cubicBezTo>
                  <a:cubicBezTo>
                    <a:pt x="23" y="62"/>
                    <a:pt x="25" y="63"/>
                    <a:pt x="27" y="65"/>
                  </a:cubicBezTo>
                  <a:cubicBezTo>
                    <a:pt x="31" y="69"/>
                    <a:pt x="35" y="83"/>
                    <a:pt x="27" y="129"/>
                  </a:cubicBezTo>
                  <a:cubicBezTo>
                    <a:pt x="22" y="163"/>
                    <a:pt x="12" y="204"/>
                    <a:pt x="3" y="245"/>
                  </a:cubicBezTo>
                  <a:cubicBezTo>
                    <a:pt x="2" y="249"/>
                    <a:pt x="1" y="253"/>
                    <a:pt x="0" y="258"/>
                  </a:cubicBezTo>
                  <a:cubicBezTo>
                    <a:pt x="3" y="258"/>
                    <a:pt x="5" y="260"/>
                    <a:pt x="7" y="261"/>
                  </a:cubicBezTo>
                  <a:cubicBezTo>
                    <a:pt x="8" y="256"/>
                    <a:pt x="9" y="251"/>
                    <a:pt x="10" y="246"/>
                  </a:cubicBezTo>
                  <a:cubicBezTo>
                    <a:pt x="33" y="146"/>
                    <a:pt x="48" y="74"/>
                    <a:pt x="32" y="59"/>
                  </a:cubicBezTo>
                  <a:cubicBezTo>
                    <a:pt x="30" y="58"/>
                    <a:pt x="28" y="56"/>
                    <a:pt x="26" y="54"/>
                  </a:cubicBezTo>
                  <a:cubicBezTo>
                    <a:pt x="17" y="47"/>
                    <a:pt x="8" y="39"/>
                    <a:pt x="9" y="32"/>
                  </a:cubicBezTo>
                  <a:cubicBezTo>
                    <a:pt x="10" y="26"/>
                    <a:pt x="17" y="20"/>
                    <a:pt x="30" y="12"/>
                  </a:cubicBezTo>
                  <a:cubicBezTo>
                    <a:pt x="39" y="9"/>
                    <a:pt x="47" y="8"/>
                    <a:pt x="51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8" y="8"/>
                    <a:pt x="66" y="9"/>
                    <a:pt x="75" y="12"/>
                  </a:cubicBezTo>
                  <a:cubicBezTo>
                    <a:pt x="88" y="19"/>
                    <a:pt x="95" y="26"/>
                    <a:pt x="96" y="31"/>
                  </a:cubicBezTo>
                  <a:cubicBezTo>
                    <a:pt x="97" y="39"/>
                    <a:pt x="88" y="47"/>
                    <a:pt x="79" y="54"/>
                  </a:cubicBezTo>
                  <a:close/>
                </a:path>
              </a:pathLst>
            </a:custGeom>
            <a:gradFill flip="none" rotWithShape="1">
              <a:gsLst>
                <a:gs pos="47000">
                  <a:sysClr val="windowText" lastClr="000000">
                    <a:lumMod val="65000"/>
                    <a:lumOff val="35000"/>
                  </a:sysClr>
                </a:gs>
                <a:gs pos="0">
                  <a:sysClr val="windowText" lastClr="000000">
                    <a:lumMod val="65000"/>
                    <a:lumOff val="35000"/>
                  </a:sysClr>
                </a:gs>
                <a:gs pos="74350">
                  <a:sysClr val="window" lastClr="FFFFFF">
                    <a:lumMod val="85000"/>
                  </a:sysClr>
                </a:gs>
                <a:gs pos="18000">
                  <a:sysClr val="window" lastClr="FFFFFF">
                    <a:lumMod val="85000"/>
                  </a:sysClr>
                </a:gs>
                <a:gs pos="100000">
                  <a:sysClr val="windowText" lastClr="000000">
                    <a:lumMod val="65000"/>
                    <a:lumOff val="35000"/>
                  </a:sysClr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zh-CN" altLang="en-US" sz="2400" kern="0">
                <a:solidFill>
                  <a:prstClr val="black"/>
                </a:solidFill>
              </a:endParaRPr>
            </a:p>
          </p:txBody>
        </p:sp>
      </p:grpSp>
      <p:sp>
        <p:nvSpPr>
          <p:cNvPr id="489" name="MH_Text_1"/>
          <p:cNvSpPr txBox="1">
            <a:spLocks noChangeArrowheads="1"/>
          </p:cNvSpPr>
          <p:nvPr>
            <p:custDataLst>
              <p:tags r:id="rId388"/>
            </p:custDataLst>
          </p:nvPr>
        </p:nvSpPr>
        <p:spPr bwMode="auto">
          <a:xfrm>
            <a:off x="8465823" y="2124385"/>
            <a:ext cx="2086512" cy="69741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611" tIns="67804" rIns="135611" bIns="67804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  <a:sym typeface="+mn-lt"/>
              </a:rPr>
              <a:t>大致了解数据数据量、数据类型、数据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  <a:sym typeface="+mn-lt"/>
              </a:rPr>
              <a:t>分布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90" name="MH_SubTitle_1"/>
          <p:cNvSpPr txBox="1">
            <a:spLocks noChangeArrowheads="1"/>
          </p:cNvSpPr>
          <p:nvPr>
            <p:custDataLst>
              <p:tags r:id="rId389"/>
            </p:custDataLst>
          </p:nvPr>
        </p:nvSpPr>
        <p:spPr bwMode="auto">
          <a:xfrm>
            <a:off x="8361497" y="1834427"/>
            <a:ext cx="2295163" cy="356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7944" tIns="0" rIns="177944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600" dirty="0">
                <a:sym typeface="+mn-lt"/>
              </a:rPr>
              <a:t>数据基本展示</a:t>
            </a:r>
            <a:endParaRPr lang="zh-CN" altLang="en-US" sz="1600" dirty="0">
              <a:sym typeface="+mn-lt"/>
            </a:endParaRPr>
          </a:p>
        </p:txBody>
      </p:sp>
      <p:sp>
        <p:nvSpPr>
          <p:cNvPr id="491" name="MH_Text_1"/>
          <p:cNvSpPr txBox="1">
            <a:spLocks noChangeArrowheads="1"/>
          </p:cNvSpPr>
          <p:nvPr>
            <p:custDataLst>
              <p:tags r:id="rId390"/>
            </p:custDataLst>
          </p:nvPr>
        </p:nvSpPr>
        <p:spPr bwMode="auto">
          <a:xfrm>
            <a:off x="9194064" y="3661565"/>
            <a:ext cx="2086512" cy="69741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611" tIns="67804" rIns="135611" bIns="67804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  <a:sym typeface="+mn-lt"/>
              </a:rPr>
              <a:t>基本的点击分布，帮助考虑推荐策略</a:t>
            </a:r>
            <a:endParaRPr lang="zh-CN" altLang="en-US" sz="16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492" name="MH_SubTitle_1"/>
          <p:cNvSpPr txBox="1">
            <a:spLocks noChangeArrowheads="1"/>
          </p:cNvSpPr>
          <p:nvPr>
            <p:custDataLst>
              <p:tags r:id="rId391"/>
            </p:custDataLst>
          </p:nvPr>
        </p:nvSpPr>
        <p:spPr bwMode="auto">
          <a:xfrm>
            <a:off x="9089739" y="3371607"/>
            <a:ext cx="2295163" cy="356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7944" tIns="0" rIns="177944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buClr>
                <a:schemeClr val="accent2"/>
              </a:buClr>
            </a:pPr>
            <a:r>
              <a:rPr lang="zh-CN" altLang="en-US" sz="1600" dirty="0">
                <a:sym typeface="+mn-lt"/>
              </a:rPr>
              <a:t>用户重复点击</a:t>
            </a:r>
            <a:endParaRPr lang="zh-CN" altLang="en-US" sz="1600" dirty="0">
              <a:sym typeface="+mn-lt"/>
            </a:endParaRPr>
          </a:p>
        </p:txBody>
      </p:sp>
      <p:sp>
        <p:nvSpPr>
          <p:cNvPr id="493" name="MH_Text_1"/>
          <p:cNvSpPr txBox="1">
            <a:spLocks noChangeArrowheads="1"/>
          </p:cNvSpPr>
          <p:nvPr>
            <p:custDataLst>
              <p:tags r:id="rId392"/>
            </p:custDataLst>
          </p:nvPr>
        </p:nvSpPr>
        <p:spPr bwMode="auto">
          <a:xfrm>
            <a:off x="8379685" y="5132221"/>
            <a:ext cx="2086512" cy="69741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611" tIns="67804" rIns="135611" bIns="67804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  <a:sym typeface="+mn-lt"/>
              </a:rPr>
              <a:t>其它类别特征对用户行为、新闻实体的区分性</a:t>
            </a:r>
            <a:endParaRPr lang="zh-CN" altLang="en-US" sz="16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494" name="MH_SubTitle_1"/>
          <p:cNvSpPr txBox="1">
            <a:spLocks noChangeArrowheads="1"/>
          </p:cNvSpPr>
          <p:nvPr>
            <p:custDataLst>
              <p:tags r:id="rId393"/>
            </p:custDataLst>
          </p:nvPr>
        </p:nvSpPr>
        <p:spPr bwMode="auto">
          <a:xfrm>
            <a:off x="8275360" y="4842295"/>
            <a:ext cx="2295163" cy="356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7944" tIns="0" rIns="177944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600" dirty="0">
                <a:sym typeface="+mn-lt"/>
              </a:rPr>
              <a:t>点击环境变化</a:t>
            </a:r>
            <a:endParaRPr lang="zh-CN" altLang="en-US" sz="1600" dirty="0">
              <a:sym typeface="+mn-lt"/>
            </a:endParaRPr>
          </a:p>
        </p:txBody>
      </p:sp>
      <p:sp>
        <p:nvSpPr>
          <p:cNvPr id="495" name="MH_Text_1"/>
          <p:cNvSpPr txBox="1">
            <a:spLocks noChangeArrowheads="1"/>
          </p:cNvSpPr>
          <p:nvPr>
            <p:custDataLst>
              <p:tags r:id="rId394"/>
            </p:custDataLst>
          </p:nvPr>
        </p:nvSpPr>
        <p:spPr bwMode="auto">
          <a:xfrm>
            <a:off x="2700448" y="5132221"/>
            <a:ext cx="2086512" cy="69741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611" tIns="67804" rIns="135611" bIns="67804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10000"/>
              </a:lnSpc>
              <a:defRPr/>
            </a:pP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  <a:sym typeface="+mn-lt"/>
              </a:rPr>
              <a:t>高共现表示高相关，最高共现次数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  <a:sym typeface="+mn-lt"/>
              </a:rPr>
              <a:t>2k+</a:t>
            </a:r>
            <a:endParaRPr lang="en-US" altLang="zh-CN" sz="16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496" name="MH_SubTitle_1"/>
          <p:cNvSpPr txBox="1">
            <a:spLocks noChangeArrowheads="1"/>
          </p:cNvSpPr>
          <p:nvPr>
            <p:custDataLst>
              <p:tags r:id="rId395"/>
            </p:custDataLst>
          </p:nvPr>
        </p:nvSpPr>
        <p:spPr bwMode="auto">
          <a:xfrm>
            <a:off x="2596123" y="4842295"/>
            <a:ext cx="2295163" cy="356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7944" tIns="0" rIns="177944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buClr>
                <a:schemeClr val="accent2"/>
              </a:buClr>
            </a:pPr>
            <a:r>
              <a:rPr lang="zh-CN" altLang="en-US" sz="1600" dirty="0">
                <a:sym typeface="+mn-lt"/>
              </a:rPr>
              <a:t>新闻共现频次</a:t>
            </a:r>
            <a:endParaRPr lang="zh-CN" altLang="en-US" sz="1600" dirty="0">
              <a:sym typeface="+mn-lt"/>
            </a:endParaRPr>
          </a:p>
        </p:txBody>
      </p:sp>
      <p:sp>
        <p:nvSpPr>
          <p:cNvPr id="497" name="MH_Text_1"/>
          <p:cNvSpPr txBox="1">
            <a:spLocks noChangeArrowheads="1"/>
          </p:cNvSpPr>
          <p:nvPr>
            <p:custDataLst>
              <p:tags r:id="rId396"/>
            </p:custDataLst>
          </p:nvPr>
        </p:nvSpPr>
        <p:spPr bwMode="auto">
          <a:xfrm>
            <a:off x="1644331" y="3661565"/>
            <a:ext cx="2086512" cy="69741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611" tIns="67804" rIns="135611" bIns="67804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10000"/>
              </a:lnSpc>
              <a:defRPr/>
            </a:pP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  <a:sym typeface="+mn-lt"/>
              </a:rPr>
              <a:t>兴趣的广泛性？还是专注相似新闻</a:t>
            </a:r>
            <a:endParaRPr lang="zh-CN" altLang="en-US" sz="16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498" name="MH_SubTitle_1"/>
          <p:cNvSpPr txBox="1">
            <a:spLocks noChangeArrowheads="1"/>
          </p:cNvSpPr>
          <p:nvPr>
            <p:custDataLst>
              <p:tags r:id="rId397"/>
            </p:custDataLst>
          </p:nvPr>
        </p:nvSpPr>
        <p:spPr bwMode="auto">
          <a:xfrm>
            <a:off x="1540005" y="3371607"/>
            <a:ext cx="2295163" cy="356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7944" tIns="0" rIns="177944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600" dirty="0">
                <a:sym typeface="+mn-lt"/>
              </a:rPr>
              <a:t>用户点击偏好</a:t>
            </a:r>
            <a:endParaRPr lang="zh-CN" altLang="en-US" sz="1600" dirty="0">
              <a:sym typeface="+mn-lt"/>
            </a:endParaRPr>
          </a:p>
        </p:txBody>
      </p:sp>
      <p:sp>
        <p:nvSpPr>
          <p:cNvPr id="499" name="MH_Text_1"/>
          <p:cNvSpPr txBox="1">
            <a:spLocks noChangeArrowheads="1"/>
          </p:cNvSpPr>
          <p:nvPr>
            <p:custDataLst>
              <p:tags r:id="rId398"/>
            </p:custDataLst>
          </p:nvPr>
        </p:nvSpPr>
        <p:spPr bwMode="auto">
          <a:xfrm>
            <a:off x="2578715" y="2124385"/>
            <a:ext cx="2086512" cy="69741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611" tIns="67804" rIns="135611" bIns="67804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10000"/>
              </a:lnSpc>
              <a:defRPr/>
            </a:pP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  <a:sym typeface="+mn-lt"/>
              </a:rPr>
              <a:t>文章长度、文章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  <a:sym typeface="+mn-lt"/>
              </a:rPr>
              <a:t>embedding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  <a:sym typeface="+mn-lt"/>
              </a:rPr>
              <a:t>表示等挖掘</a:t>
            </a:r>
            <a:endParaRPr lang="zh-CN" altLang="en-US" sz="16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500" name="MH_SubTitle_1"/>
          <p:cNvSpPr txBox="1">
            <a:spLocks noChangeArrowheads="1"/>
          </p:cNvSpPr>
          <p:nvPr>
            <p:custDataLst>
              <p:tags r:id="rId399"/>
            </p:custDataLst>
          </p:nvPr>
        </p:nvSpPr>
        <p:spPr bwMode="auto">
          <a:xfrm>
            <a:off x="2474389" y="1834427"/>
            <a:ext cx="2295163" cy="356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7944" tIns="0" rIns="177944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buClr>
                <a:schemeClr val="accent2"/>
              </a:buClr>
            </a:pPr>
            <a:r>
              <a:rPr lang="zh-CN" altLang="en-US" sz="1600" dirty="0">
                <a:sym typeface="+mn-lt"/>
              </a:rPr>
              <a:t>新闻</a:t>
            </a:r>
            <a:r>
              <a:rPr lang="zh-CN" altLang="en-US" sz="1600" dirty="0">
                <a:sym typeface="+mn-lt"/>
              </a:rPr>
              <a:t>文章信息</a:t>
            </a:r>
            <a:endParaRPr lang="zh-CN" altLang="en-US" sz="1600" dirty="0"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02870" y="569595"/>
            <a:ext cx="119862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57175" y="161925"/>
            <a:ext cx="4558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sym typeface="+mn-ea"/>
              </a:rPr>
              <a:t>新闻推荐系统-上分技巧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7860" y="979170"/>
            <a:ext cx="6497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探索性数据分析</a:t>
            </a:r>
            <a:endParaRPr lang="zh-CN" alt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545" y="2020570"/>
            <a:ext cx="5583555" cy="3677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95" y="2020570"/>
            <a:ext cx="5406390" cy="35293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39085" y="5538470"/>
            <a:ext cx="940435" cy="5835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en-US" altLang="zh-CN" sz="3200" b="1"/>
              <a:t>u2i</a:t>
            </a:r>
            <a:endParaRPr lang="en-US" altLang="zh-CN" sz="3200" b="1"/>
          </a:p>
        </p:txBody>
      </p:sp>
      <p:sp>
        <p:nvSpPr>
          <p:cNvPr id="9" name="文本框 8"/>
          <p:cNvSpPr txBox="1"/>
          <p:nvPr/>
        </p:nvSpPr>
        <p:spPr>
          <a:xfrm>
            <a:off x="8899525" y="5538470"/>
            <a:ext cx="940435" cy="5835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en-US" altLang="zh-CN" sz="3200" b="1"/>
              <a:t>i2u</a:t>
            </a:r>
            <a:endParaRPr lang="en-US" altLang="zh-CN" sz="32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02870" y="569595"/>
            <a:ext cx="119862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57175" y="161925"/>
            <a:ext cx="4558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sym typeface="+mn-ea"/>
              </a:rPr>
              <a:t>新闻推荐系统-上分技巧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7860" y="979170"/>
            <a:ext cx="6497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探索性数据分析</a:t>
            </a:r>
            <a:endParaRPr lang="zh-CN" alt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605" y="1870710"/>
            <a:ext cx="5325745" cy="35744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590" y="1870710"/>
            <a:ext cx="5233035" cy="35153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26585" y="5779135"/>
            <a:ext cx="40754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大概有70000个pair至少共现一次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02870" y="569595"/>
            <a:ext cx="119862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57175" y="161925"/>
            <a:ext cx="4558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sym typeface="+mn-ea"/>
              </a:rPr>
              <a:t>新闻推荐系统-上分技巧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7860" y="979170"/>
            <a:ext cx="64979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探索性数据分析</a:t>
            </a:r>
            <a:endParaRPr lang="zh-CN" altLang="en-US" sz="200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sz="20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      文章生存时间考虑</a:t>
            </a:r>
            <a:endParaRPr lang="zh-CN" alt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9085" y="5538470"/>
            <a:ext cx="6974205" cy="7067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 sz="2000" b="1"/>
              <a:t>新闻文章自首次出现算起，在一段时间</a:t>
            </a:r>
            <a:r>
              <a:rPr lang="zh-CN" altLang="en-US" sz="2000" b="1"/>
              <a:t>后将不再显示在新闻主页上，表明新闻信息在网络新闻平台的更新速度很快。</a:t>
            </a:r>
            <a:endParaRPr lang="zh-CN" altLang="en-US" sz="20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875" y="2108200"/>
            <a:ext cx="9620250" cy="29908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SMARTLAYOUT_SHAPETYPE" val="Text"/>
  <p:tag name="SMARTLAYOUT_SHAPETEXT" val="2|KeepOriginal|True|Content|None|"/>
  <p:tag name="PA" val="v5.2.6"/>
  <p:tag name="RESOURCELIBID_SMARTLAYOUT" val="556076"/>
</p:tagLst>
</file>

<file path=ppt/tags/tag10.xml><?xml version="1.0" encoding="utf-8"?>
<p:tagLst xmlns:p="http://schemas.openxmlformats.org/presentationml/2006/main">
  <p:tag name="MH" val="20160219102052"/>
  <p:tag name="MH_LIBRARY" val="GRAPHIC"/>
  <p:tag name="MH_TYPE" val="Other"/>
  <p:tag name="MH_ORDER" val="383"/>
</p:tagLst>
</file>

<file path=ppt/tags/tag100.xml><?xml version="1.0" encoding="utf-8"?>
<p:tagLst xmlns:p="http://schemas.openxmlformats.org/presentationml/2006/main">
  <p:tag name="MH" val="20160219102052"/>
  <p:tag name="MH_LIBRARY" val="GRAPHIC"/>
  <p:tag name="MH_TYPE" val="Other"/>
  <p:tag name="MH_ORDER" val="73"/>
</p:tagLst>
</file>

<file path=ppt/tags/tag101.xml><?xml version="1.0" encoding="utf-8"?>
<p:tagLst xmlns:p="http://schemas.openxmlformats.org/presentationml/2006/main">
  <p:tag name="MH" val="20160219102052"/>
  <p:tag name="MH_LIBRARY" val="GRAPHIC"/>
  <p:tag name="MH_TYPE" val="Other"/>
  <p:tag name="MH_ORDER" val="74"/>
</p:tagLst>
</file>

<file path=ppt/tags/tag102.xml><?xml version="1.0" encoding="utf-8"?>
<p:tagLst xmlns:p="http://schemas.openxmlformats.org/presentationml/2006/main">
  <p:tag name="MH" val="20160219102052"/>
  <p:tag name="MH_LIBRARY" val="GRAPHIC"/>
  <p:tag name="MH_TYPE" val="Other"/>
  <p:tag name="MH_ORDER" val="75"/>
</p:tagLst>
</file>

<file path=ppt/tags/tag103.xml><?xml version="1.0" encoding="utf-8"?>
<p:tagLst xmlns:p="http://schemas.openxmlformats.org/presentationml/2006/main">
  <p:tag name="MH" val="20160219102052"/>
  <p:tag name="MH_LIBRARY" val="GRAPHIC"/>
  <p:tag name="MH_TYPE" val="Other"/>
  <p:tag name="MH_ORDER" val="76"/>
</p:tagLst>
</file>

<file path=ppt/tags/tag104.xml><?xml version="1.0" encoding="utf-8"?>
<p:tagLst xmlns:p="http://schemas.openxmlformats.org/presentationml/2006/main">
  <p:tag name="MH" val="20160219102052"/>
  <p:tag name="MH_LIBRARY" val="GRAPHIC"/>
  <p:tag name="MH_TYPE" val="Other"/>
  <p:tag name="MH_ORDER" val="77"/>
</p:tagLst>
</file>

<file path=ppt/tags/tag105.xml><?xml version="1.0" encoding="utf-8"?>
<p:tagLst xmlns:p="http://schemas.openxmlformats.org/presentationml/2006/main">
  <p:tag name="MH" val="20160219102052"/>
  <p:tag name="MH_LIBRARY" val="GRAPHIC"/>
  <p:tag name="MH_TYPE" val="Other"/>
  <p:tag name="MH_ORDER" val="78"/>
</p:tagLst>
</file>

<file path=ppt/tags/tag106.xml><?xml version="1.0" encoding="utf-8"?>
<p:tagLst xmlns:p="http://schemas.openxmlformats.org/presentationml/2006/main">
  <p:tag name="MH" val="20160219102052"/>
  <p:tag name="MH_LIBRARY" val="GRAPHIC"/>
  <p:tag name="MH_TYPE" val="Other"/>
  <p:tag name="MH_ORDER" val="79"/>
</p:tagLst>
</file>

<file path=ppt/tags/tag107.xml><?xml version="1.0" encoding="utf-8"?>
<p:tagLst xmlns:p="http://schemas.openxmlformats.org/presentationml/2006/main">
  <p:tag name="MH" val="20160219102052"/>
  <p:tag name="MH_LIBRARY" val="GRAPHIC"/>
  <p:tag name="MH_TYPE" val="Other"/>
  <p:tag name="MH_ORDER" val="80"/>
</p:tagLst>
</file>

<file path=ppt/tags/tag108.xml><?xml version="1.0" encoding="utf-8"?>
<p:tagLst xmlns:p="http://schemas.openxmlformats.org/presentationml/2006/main">
  <p:tag name="MH" val="20160219102052"/>
  <p:tag name="MH_LIBRARY" val="GRAPHIC"/>
  <p:tag name="MH_TYPE" val="Other"/>
  <p:tag name="MH_ORDER" val="81"/>
</p:tagLst>
</file>

<file path=ppt/tags/tag109.xml><?xml version="1.0" encoding="utf-8"?>
<p:tagLst xmlns:p="http://schemas.openxmlformats.org/presentationml/2006/main">
  <p:tag name="MH" val="20160219102052"/>
  <p:tag name="MH_LIBRARY" val="GRAPHIC"/>
  <p:tag name="MH_TYPE" val="Other"/>
  <p:tag name="MH_ORDER" val="82"/>
</p:tagLst>
</file>

<file path=ppt/tags/tag11.xml><?xml version="1.0" encoding="utf-8"?>
<p:tagLst xmlns:p="http://schemas.openxmlformats.org/presentationml/2006/main">
  <p:tag name="MH" val="20160219102052"/>
  <p:tag name="MH_LIBRARY" val="GRAPHIC"/>
  <p:tag name="MH_TYPE" val="Other"/>
  <p:tag name="MH_ORDER" val="384"/>
</p:tagLst>
</file>

<file path=ppt/tags/tag110.xml><?xml version="1.0" encoding="utf-8"?>
<p:tagLst xmlns:p="http://schemas.openxmlformats.org/presentationml/2006/main">
  <p:tag name="MH" val="20160219102052"/>
  <p:tag name="MH_LIBRARY" val="GRAPHIC"/>
  <p:tag name="MH_TYPE" val="Other"/>
  <p:tag name="MH_ORDER" val="83"/>
</p:tagLst>
</file>

<file path=ppt/tags/tag111.xml><?xml version="1.0" encoding="utf-8"?>
<p:tagLst xmlns:p="http://schemas.openxmlformats.org/presentationml/2006/main">
  <p:tag name="MH" val="20160219102052"/>
  <p:tag name="MH_LIBRARY" val="GRAPHIC"/>
  <p:tag name="MH_TYPE" val="Other"/>
  <p:tag name="MH_ORDER" val="84"/>
</p:tagLst>
</file>

<file path=ppt/tags/tag112.xml><?xml version="1.0" encoding="utf-8"?>
<p:tagLst xmlns:p="http://schemas.openxmlformats.org/presentationml/2006/main">
  <p:tag name="MH" val="20160219102052"/>
  <p:tag name="MH_LIBRARY" val="GRAPHIC"/>
  <p:tag name="MH_TYPE" val="Other"/>
  <p:tag name="MH_ORDER" val="85"/>
</p:tagLst>
</file>

<file path=ppt/tags/tag113.xml><?xml version="1.0" encoding="utf-8"?>
<p:tagLst xmlns:p="http://schemas.openxmlformats.org/presentationml/2006/main">
  <p:tag name="MH" val="20160219102052"/>
  <p:tag name="MH_LIBRARY" val="GRAPHIC"/>
  <p:tag name="MH_TYPE" val="Other"/>
  <p:tag name="MH_ORDER" val="86"/>
</p:tagLst>
</file>

<file path=ppt/tags/tag114.xml><?xml version="1.0" encoding="utf-8"?>
<p:tagLst xmlns:p="http://schemas.openxmlformats.org/presentationml/2006/main">
  <p:tag name="MH" val="20160219102052"/>
  <p:tag name="MH_LIBRARY" val="GRAPHIC"/>
  <p:tag name="MH_TYPE" val="Other"/>
  <p:tag name="MH_ORDER" val="87"/>
</p:tagLst>
</file>

<file path=ppt/tags/tag115.xml><?xml version="1.0" encoding="utf-8"?>
<p:tagLst xmlns:p="http://schemas.openxmlformats.org/presentationml/2006/main">
  <p:tag name="MH" val="20160219102052"/>
  <p:tag name="MH_LIBRARY" val="GRAPHIC"/>
  <p:tag name="MH_TYPE" val="Other"/>
  <p:tag name="MH_ORDER" val="88"/>
</p:tagLst>
</file>

<file path=ppt/tags/tag116.xml><?xml version="1.0" encoding="utf-8"?>
<p:tagLst xmlns:p="http://schemas.openxmlformats.org/presentationml/2006/main">
  <p:tag name="MH" val="20160219102052"/>
  <p:tag name="MH_LIBRARY" val="GRAPHIC"/>
  <p:tag name="MH_TYPE" val="Other"/>
  <p:tag name="MH_ORDER" val="89"/>
</p:tagLst>
</file>

<file path=ppt/tags/tag117.xml><?xml version="1.0" encoding="utf-8"?>
<p:tagLst xmlns:p="http://schemas.openxmlformats.org/presentationml/2006/main">
  <p:tag name="MH" val="20160219102052"/>
  <p:tag name="MH_LIBRARY" val="GRAPHIC"/>
  <p:tag name="MH_TYPE" val="Other"/>
  <p:tag name="MH_ORDER" val="90"/>
</p:tagLst>
</file>

<file path=ppt/tags/tag118.xml><?xml version="1.0" encoding="utf-8"?>
<p:tagLst xmlns:p="http://schemas.openxmlformats.org/presentationml/2006/main">
  <p:tag name="MH" val="20160219102052"/>
  <p:tag name="MH_LIBRARY" val="GRAPHIC"/>
  <p:tag name="MH_TYPE" val="Other"/>
  <p:tag name="MH_ORDER" val="91"/>
</p:tagLst>
</file>

<file path=ppt/tags/tag119.xml><?xml version="1.0" encoding="utf-8"?>
<p:tagLst xmlns:p="http://schemas.openxmlformats.org/presentationml/2006/main">
  <p:tag name="MH" val="20160219102052"/>
  <p:tag name="MH_LIBRARY" val="GRAPHIC"/>
  <p:tag name="MH_TYPE" val="Other"/>
  <p:tag name="MH_ORDER" val="92"/>
</p:tagLst>
</file>

<file path=ppt/tags/tag12.xml><?xml version="1.0" encoding="utf-8"?>
<p:tagLst xmlns:p="http://schemas.openxmlformats.org/presentationml/2006/main">
  <p:tag name="MH" val="20160219102052"/>
  <p:tag name="MH_LIBRARY" val="GRAPHIC"/>
  <p:tag name="MH_TYPE" val="Other"/>
  <p:tag name="MH_ORDER" val="387"/>
</p:tagLst>
</file>

<file path=ppt/tags/tag120.xml><?xml version="1.0" encoding="utf-8"?>
<p:tagLst xmlns:p="http://schemas.openxmlformats.org/presentationml/2006/main">
  <p:tag name="MH" val="20160219102052"/>
  <p:tag name="MH_LIBRARY" val="GRAPHIC"/>
  <p:tag name="MH_TYPE" val="Other"/>
  <p:tag name="MH_ORDER" val="93"/>
</p:tagLst>
</file>

<file path=ppt/tags/tag121.xml><?xml version="1.0" encoding="utf-8"?>
<p:tagLst xmlns:p="http://schemas.openxmlformats.org/presentationml/2006/main">
  <p:tag name="MH" val="20160219102052"/>
  <p:tag name="MH_LIBRARY" val="GRAPHIC"/>
  <p:tag name="MH_TYPE" val="Other"/>
  <p:tag name="MH_ORDER" val="94"/>
</p:tagLst>
</file>

<file path=ppt/tags/tag122.xml><?xml version="1.0" encoding="utf-8"?>
<p:tagLst xmlns:p="http://schemas.openxmlformats.org/presentationml/2006/main">
  <p:tag name="MH" val="20160219102052"/>
  <p:tag name="MH_LIBRARY" val="GRAPHIC"/>
  <p:tag name="MH_TYPE" val="Other"/>
  <p:tag name="MH_ORDER" val="95"/>
</p:tagLst>
</file>

<file path=ppt/tags/tag123.xml><?xml version="1.0" encoding="utf-8"?>
<p:tagLst xmlns:p="http://schemas.openxmlformats.org/presentationml/2006/main">
  <p:tag name="MH" val="20160219102052"/>
  <p:tag name="MH_LIBRARY" val="GRAPHIC"/>
  <p:tag name="MH_TYPE" val="Other"/>
  <p:tag name="MH_ORDER" val="96"/>
</p:tagLst>
</file>

<file path=ppt/tags/tag124.xml><?xml version="1.0" encoding="utf-8"?>
<p:tagLst xmlns:p="http://schemas.openxmlformats.org/presentationml/2006/main">
  <p:tag name="MH" val="20160219102052"/>
  <p:tag name="MH_LIBRARY" val="GRAPHIC"/>
  <p:tag name="MH_TYPE" val="Other"/>
  <p:tag name="MH_ORDER" val="97"/>
</p:tagLst>
</file>

<file path=ppt/tags/tag125.xml><?xml version="1.0" encoding="utf-8"?>
<p:tagLst xmlns:p="http://schemas.openxmlformats.org/presentationml/2006/main">
  <p:tag name="MH" val="20160219102052"/>
  <p:tag name="MH_LIBRARY" val="GRAPHIC"/>
  <p:tag name="MH_TYPE" val="Other"/>
  <p:tag name="MH_ORDER" val="98"/>
</p:tagLst>
</file>

<file path=ppt/tags/tag126.xml><?xml version="1.0" encoding="utf-8"?>
<p:tagLst xmlns:p="http://schemas.openxmlformats.org/presentationml/2006/main">
  <p:tag name="MH" val="20160219102052"/>
  <p:tag name="MH_LIBRARY" val="GRAPHIC"/>
  <p:tag name="MH_TYPE" val="Other"/>
  <p:tag name="MH_ORDER" val="99"/>
</p:tagLst>
</file>

<file path=ppt/tags/tag127.xml><?xml version="1.0" encoding="utf-8"?>
<p:tagLst xmlns:p="http://schemas.openxmlformats.org/presentationml/2006/main">
  <p:tag name="MH" val="20160219102052"/>
  <p:tag name="MH_LIBRARY" val="GRAPHIC"/>
  <p:tag name="MH_TYPE" val="Other"/>
  <p:tag name="MH_ORDER" val="100"/>
</p:tagLst>
</file>

<file path=ppt/tags/tag128.xml><?xml version="1.0" encoding="utf-8"?>
<p:tagLst xmlns:p="http://schemas.openxmlformats.org/presentationml/2006/main">
  <p:tag name="MH" val="20160219102052"/>
  <p:tag name="MH_LIBRARY" val="GRAPHIC"/>
  <p:tag name="MH_TYPE" val="Other"/>
  <p:tag name="MH_ORDER" val="101"/>
</p:tagLst>
</file>

<file path=ppt/tags/tag129.xml><?xml version="1.0" encoding="utf-8"?>
<p:tagLst xmlns:p="http://schemas.openxmlformats.org/presentationml/2006/main">
  <p:tag name="MH" val="20160219102052"/>
  <p:tag name="MH_LIBRARY" val="GRAPHIC"/>
  <p:tag name="MH_TYPE" val="Other"/>
  <p:tag name="MH_ORDER" val="102"/>
</p:tagLst>
</file>

<file path=ppt/tags/tag13.xml><?xml version="1.0" encoding="utf-8"?>
<p:tagLst xmlns:p="http://schemas.openxmlformats.org/presentationml/2006/main">
  <p:tag name="MH" val="20160219102052"/>
  <p:tag name="MH_LIBRARY" val="GRAPHIC"/>
  <p:tag name="MH_TYPE" val="Other"/>
  <p:tag name="MH_ORDER" val="373"/>
</p:tagLst>
</file>

<file path=ppt/tags/tag130.xml><?xml version="1.0" encoding="utf-8"?>
<p:tagLst xmlns:p="http://schemas.openxmlformats.org/presentationml/2006/main">
  <p:tag name="MH" val="20160219102052"/>
  <p:tag name="MH_LIBRARY" val="GRAPHIC"/>
  <p:tag name="MH_TYPE" val="Other"/>
  <p:tag name="MH_ORDER" val="103"/>
</p:tagLst>
</file>

<file path=ppt/tags/tag131.xml><?xml version="1.0" encoding="utf-8"?>
<p:tagLst xmlns:p="http://schemas.openxmlformats.org/presentationml/2006/main">
  <p:tag name="MH" val="20160219102052"/>
  <p:tag name="MH_LIBRARY" val="GRAPHIC"/>
  <p:tag name="MH_TYPE" val="Other"/>
  <p:tag name="MH_ORDER" val="104"/>
</p:tagLst>
</file>

<file path=ppt/tags/tag132.xml><?xml version="1.0" encoding="utf-8"?>
<p:tagLst xmlns:p="http://schemas.openxmlformats.org/presentationml/2006/main">
  <p:tag name="MH" val="20160219102052"/>
  <p:tag name="MH_LIBRARY" val="GRAPHIC"/>
  <p:tag name="MH_TYPE" val="Other"/>
  <p:tag name="MH_ORDER" val="105"/>
</p:tagLst>
</file>

<file path=ppt/tags/tag133.xml><?xml version="1.0" encoding="utf-8"?>
<p:tagLst xmlns:p="http://schemas.openxmlformats.org/presentationml/2006/main">
  <p:tag name="MH" val="20160219102052"/>
  <p:tag name="MH_LIBRARY" val="GRAPHIC"/>
  <p:tag name="MH_TYPE" val="Other"/>
  <p:tag name="MH_ORDER" val="106"/>
</p:tagLst>
</file>

<file path=ppt/tags/tag134.xml><?xml version="1.0" encoding="utf-8"?>
<p:tagLst xmlns:p="http://schemas.openxmlformats.org/presentationml/2006/main">
  <p:tag name="MH" val="20160219102052"/>
  <p:tag name="MH_LIBRARY" val="GRAPHIC"/>
  <p:tag name="MH_TYPE" val="Other"/>
  <p:tag name="MH_ORDER" val="107"/>
</p:tagLst>
</file>

<file path=ppt/tags/tag135.xml><?xml version="1.0" encoding="utf-8"?>
<p:tagLst xmlns:p="http://schemas.openxmlformats.org/presentationml/2006/main">
  <p:tag name="MH" val="20160219102052"/>
  <p:tag name="MH_LIBRARY" val="GRAPHIC"/>
  <p:tag name="MH_TYPE" val="Other"/>
  <p:tag name="MH_ORDER" val="108"/>
</p:tagLst>
</file>

<file path=ppt/tags/tag136.xml><?xml version="1.0" encoding="utf-8"?>
<p:tagLst xmlns:p="http://schemas.openxmlformats.org/presentationml/2006/main">
  <p:tag name="MH" val="20160219102052"/>
  <p:tag name="MH_LIBRARY" val="GRAPHIC"/>
  <p:tag name="MH_TYPE" val="Other"/>
  <p:tag name="MH_ORDER" val="109"/>
</p:tagLst>
</file>

<file path=ppt/tags/tag137.xml><?xml version="1.0" encoding="utf-8"?>
<p:tagLst xmlns:p="http://schemas.openxmlformats.org/presentationml/2006/main">
  <p:tag name="MH" val="20160219102052"/>
  <p:tag name="MH_LIBRARY" val="GRAPHIC"/>
  <p:tag name="MH_TYPE" val="Other"/>
  <p:tag name="MH_ORDER" val="110"/>
</p:tagLst>
</file>

<file path=ppt/tags/tag138.xml><?xml version="1.0" encoding="utf-8"?>
<p:tagLst xmlns:p="http://schemas.openxmlformats.org/presentationml/2006/main">
  <p:tag name="MH" val="20160219102052"/>
  <p:tag name="MH_LIBRARY" val="GRAPHIC"/>
  <p:tag name="MH_TYPE" val="Other"/>
  <p:tag name="MH_ORDER" val="111"/>
</p:tagLst>
</file>

<file path=ppt/tags/tag139.xml><?xml version="1.0" encoding="utf-8"?>
<p:tagLst xmlns:p="http://schemas.openxmlformats.org/presentationml/2006/main">
  <p:tag name="MH" val="20160219102052"/>
  <p:tag name="MH_LIBRARY" val="GRAPHIC"/>
  <p:tag name="MH_TYPE" val="Other"/>
  <p:tag name="MH_ORDER" val="112"/>
</p:tagLst>
</file>

<file path=ppt/tags/tag14.xml><?xml version="1.0" encoding="utf-8"?>
<p:tagLst xmlns:p="http://schemas.openxmlformats.org/presentationml/2006/main">
  <p:tag name="MH" val="20160219102052"/>
  <p:tag name="MH_LIBRARY" val="GRAPHIC"/>
  <p:tag name="MH_TYPE" val="Other"/>
  <p:tag name="MH_ORDER" val="374"/>
</p:tagLst>
</file>

<file path=ppt/tags/tag140.xml><?xml version="1.0" encoding="utf-8"?>
<p:tagLst xmlns:p="http://schemas.openxmlformats.org/presentationml/2006/main">
  <p:tag name="MH" val="20160219102052"/>
  <p:tag name="MH_LIBRARY" val="GRAPHIC"/>
  <p:tag name="MH_TYPE" val="Other"/>
  <p:tag name="MH_ORDER" val="113"/>
</p:tagLst>
</file>

<file path=ppt/tags/tag141.xml><?xml version="1.0" encoding="utf-8"?>
<p:tagLst xmlns:p="http://schemas.openxmlformats.org/presentationml/2006/main">
  <p:tag name="MH" val="20160219102052"/>
  <p:tag name="MH_LIBRARY" val="GRAPHIC"/>
  <p:tag name="MH_TYPE" val="Other"/>
  <p:tag name="MH_ORDER" val="114"/>
</p:tagLst>
</file>

<file path=ppt/tags/tag142.xml><?xml version="1.0" encoding="utf-8"?>
<p:tagLst xmlns:p="http://schemas.openxmlformats.org/presentationml/2006/main">
  <p:tag name="MH" val="20160219102052"/>
  <p:tag name="MH_LIBRARY" val="GRAPHIC"/>
  <p:tag name="MH_TYPE" val="Other"/>
  <p:tag name="MH_ORDER" val="115"/>
</p:tagLst>
</file>

<file path=ppt/tags/tag143.xml><?xml version="1.0" encoding="utf-8"?>
<p:tagLst xmlns:p="http://schemas.openxmlformats.org/presentationml/2006/main">
  <p:tag name="MH" val="20160219102052"/>
  <p:tag name="MH_LIBRARY" val="GRAPHIC"/>
  <p:tag name="MH_TYPE" val="Other"/>
  <p:tag name="MH_ORDER" val="116"/>
</p:tagLst>
</file>

<file path=ppt/tags/tag144.xml><?xml version="1.0" encoding="utf-8"?>
<p:tagLst xmlns:p="http://schemas.openxmlformats.org/presentationml/2006/main">
  <p:tag name="MH" val="20160219102052"/>
  <p:tag name="MH_LIBRARY" val="GRAPHIC"/>
  <p:tag name="MH_TYPE" val="Other"/>
  <p:tag name="MH_ORDER" val="117"/>
</p:tagLst>
</file>

<file path=ppt/tags/tag145.xml><?xml version="1.0" encoding="utf-8"?>
<p:tagLst xmlns:p="http://schemas.openxmlformats.org/presentationml/2006/main">
  <p:tag name="MH" val="20160219102052"/>
  <p:tag name="MH_LIBRARY" val="GRAPHIC"/>
  <p:tag name="MH_TYPE" val="Other"/>
  <p:tag name="MH_ORDER" val="118"/>
</p:tagLst>
</file>

<file path=ppt/tags/tag146.xml><?xml version="1.0" encoding="utf-8"?>
<p:tagLst xmlns:p="http://schemas.openxmlformats.org/presentationml/2006/main">
  <p:tag name="MH" val="20160219102052"/>
  <p:tag name="MH_LIBRARY" val="GRAPHIC"/>
  <p:tag name="MH_TYPE" val="Other"/>
  <p:tag name="MH_ORDER" val="119"/>
</p:tagLst>
</file>

<file path=ppt/tags/tag147.xml><?xml version="1.0" encoding="utf-8"?>
<p:tagLst xmlns:p="http://schemas.openxmlformats.org/presentationml/2006/main">
  <p:tag name="MH" val="20160219102052"/>
  <p:tag name="MH_LIBRARY" val="GRAPHIC"/>
  <p:tag name="MH_TYPE" val="Other"/>
  <p:tag name="MH_ORDER" val="120"/>
</p:tagLst>
</file>

<file path=ppt/tags/tag148.xml><?xml version="1.0" encoding="utf-8"?>
<p:tagLst xmlns:p="http://schemas.openxmlformats.org/presentationml/2006/main">
  <p:tag name="MH" val="20160219102052"/>
  <p:tag name="MH_LIBRARY" val="GRAPHIC"/>
  <p:tag name="MH_TYPE" val="Other"/>
  <p:tag name="MH_ORDER" val="121"/>
</p:tagLst>
</file>

<file path=ppt/tags/tag149.xml><?xml version="1.0" encoding="utf-8"?>
<p:tagLst xmlns:p="http://schemas.openxmlformats.org/presentationml/2006/main">
  <p:tag name="MH" val="20160219102052"/>
  <p:tag name="MH_LIBRARY" val="GRAPHIC"/>
  <p:tag name="MH_TYPE" val="Other"/>
  <p:tag name="MH_ORDER" val="122"/>
</p:tagLst>
</file>

<file path=ppt/tags/tag15.xml><?xml version="1.0" encoding="utf-8"?>
<p:tagLst xmlns:p="http://schemas.openxmlformats.org/presentationml/2006/main">
  <p:tag name="MH" val="20160219102052"/>
  <p:tag name="MH_LIBRARY" val="GRAPHIC"/>
  <p:tag name="MH_TYPE" val="Other"/>
  <p:tag name="MH_ORDER" val="377"/>
</p:tagLst>
</file>

<file path=ppt/tags/tag150.xml><?xml version="1.0" encoding="utf-8"?>
<p:tagLst xmlns:p="http://schemas.openxmlformats.org/presentationml/2006/main">
  <p:tag name="MH" val="20160219102052"/>
  <p:tag name="MH_LIBRARY" val="GRAPHIC"/>
  <p:tag name="MH_TYPE" val="Other"/>
  <p:tag name="MH_ORDER" val="123"/>
</p:tagLst>
</file>

<file path=ppt/tags/tag151.xml><?xml version="1.0" encoding="utf-8"?>
<p:tagLst xmlns:p="http://schemas.openxmlformats.org/presentationml/2006/main">
  <p:tag name="MH" val="20160219102052"/>
  <p:tag name="MH_LIBRARY" val="GRAPHIC"/>
  <p:tag name="MH_TYPE" val="Other"/>
  <p:tag name="MH_ORDER" val="124"/>
</p:tagLst>
</file>

<file path=ppt/tags/tag152.xml><?xml version="1.0" encoding="utf-8"?>
<p:tagLst xmlns:p="http://schemas.openxmlformats.org/presentationml/2006/main">
  <p:tag name="MH" val="20160219102052"/>
  <p:tag name="MH_LIBRARY" val="GRAPHIC"/>
  <p:tag name="MH_TYPE" val="Other"/>
  <p:tag name="MH_ORDER" val="125"/>
</p:tagLst>
</file>

<file path=ppt/tags/tag153.xml><?xml version="1.0" encoding="utf-8"?>
<p:tagLst xmlns:p="http://schemas.openxmlformats.org/presentationml/2006/main">
  <p:tag name="MH" val="20160219102052"/>
  <p:tag name="MH_LIBRARY" val="GRAPHIC"/>
  <p:tag name="MH_TYPE" val="Other"/>
  <p:tag name="MH_ORDER" val="126"/>
</p:tagLst>
</file>

<file path=ppt/tags/tag154.xml><?xml version="1.0" encoding="utf-8"?>
<p:tagLst xmlns:p="http://schemas.openxmlformats.org/presentationml/2006/main">
  <p:tag name="MH" val="20160219102052"/>
  <p:tag name="MH_LIBRARY" val="GRAPHIC"/>
  <p:tag name="MH_TYPE" val="Other"/>
  <p:tag name="MH_ORDER" val="127"/>
</p:tagLst>
</file>

<file path=ppt/tags/tag155.xml><?xml version="1.0" encoding="utf-8"?>
<p:tagLst xmlns:p="http://schemas.openxmlformats.org/presentationml/2006/main">
  <p:tag name="MH" val="20160219102052"/>
  <p:tag name="MH_LIBRARY" val="GRAPHIC"/>
  <p:tag name="MH_TYPE" val="Other"/>
  <p:tag name="MH_ORDER" val="128"/>
</p:tagLst>
</file>

<file path=ppt/tags/tag156.xml><?xml version="1.0" encoding="utf-8"?>
<p:tagLst xmlns:p="http://schemas.openxmlformats.org/presentationml/2006/main">
  <p:tag name="MH" val="20160219102052"/>
  <p:tag name="MH_LIBRARY" val="GRAPHIC"/>
  <p:tag name="MH_TYPE" val="Other"/>
  <p:tag name="MH_ORDER" val="129"/>
</p:tagLst>
</file>

<file path=ppt/tags/tag157.xml><?xml version="1.0" encoding="utf-8"?>
<p:tagLst xmlns:p="http://schemas.openxmlformats.org/presentationml/2006/main">
  <p:tag name="MH" val="20160219102052"/>
  <p:tag name="MH_LIBRARY" val="GRAPHIC"/>
  <p:tag name="MH_TYPE" val="Other"/>
  <p:tag name="MH_ORDER" val="130"/>
</p:tagLst>
</file>

<file path=ppt/tags/tag158.xml><?xml version="1.0" encoding="utf-8"?>
<p:tagLst xmlns:p="http://schemas.openxmlformats.org/presentationml/2006/main">
  <p:tag name="MH" val="20160219102052"/>
  <p:tag name="MH_LIBRARY" val="GRAPHIC"/>
  <p:tag name="MH_TYPE" val="Other"/>
  <p:tag name="MH_ORDER" val="131"/>
</p:tagLst>
</file>

<file path=ppt/tags/tag159.xml><?xml version="1.0" encoding="utf-8"?>
<p:tagLst xmlns:p="http://schemas.openxmlformats.org/presentationml/2006/main">
  <p:tag name="MH" val="20160219102052"/>
  <p:tag name="MH_LIBRARY" val="GRAPHIC"/>
  <p:tag name="MH_TYPE" val="Other"/>
  <p:tag name="MH_ORDER" val="132"/>
</p:tagLst>
</file>

<file path=ppt/tags/tag16.xml><?xml version="1.0" encoding="utf-8"?>
<p:tagLst xmlns:p="http://schemas.openxmlformats.org/presentationml/2006/main">
  <p:tag name="MH" val="20160219102052"/>
  <p:tag name="MH_LIBRARY" val="GRAPHIC"/>
  <p:tag name="MH_TYPE" val="Other"/>
  <p:tag name="MH_ORDER" val="378"/>
</p:tagLst>
</file>

<file path=ppt/tags/tag160.xml><?xml version="1.0" encoding="utf-8"?>
<p:tagLst xmlns:p="http://schemas.openxmlformats.org/presentationml/2006/main">
  <p:tag name="MH" val="20160219102052"/>
  <p:tag name="MH_LIBRARY" val="GRAPHIC"/>
  <p:tag name="MH_TYPE" val="Other"/>
  <p:tag name="MH_ORDER" val="133"/>
</p:tagLst>
</file>

<file path=ppt/tags/tag161.xml><?xml version="1.0" encoding="utf-8"?>
<p:tagLst xmlns:p="http://schemas.openxmlformats.org/presentationml/2006/main">
  <p:tag name="MH" val="20160219102052"/>
  <p:tag name="MH_LIBRARY" val="GRAPHIC"/>
  <p:tag name="MH_TYPE" val="Other"/>
  <p:tag name="MH_ORDER" val="134"/>
</p:tagLst>
</file>

<file path=ppt/tags/tag162.xml><?xml version="1.0" encoding="utf-8"?>
<p:tagLst xmlns:p="http://schemas.openxmlformats.org/presentationml/2006/main">
  <p:tag name="MH" val="20160219102052"/>
  <p:tag name="MH_LIBRARY" val="GRAPHIC"/>
  <p:tag name="MH_TYPE" val="Other"/>
  <p:tag name="MH_ORDER" val="135"/>
</p:tagLst>
</file>

<file path=ppt/tags/tag163.xml><?xml version="1.0" encoding="utf-8"?>
<p:tagLst xmlns:p="http://schemas.openxmlformats.org/presentationml/2006/main">
  <p:tag name="MH" val="20160219102052"/>
  <p:tag name="MH_LIBRARY" val="GRAPHIC"/>
  <p:tag name="MH_TYPE" val="Other"/>
  <p:tag name="MH_ORDER" val="136"/>
</p:tagLst>
</file>

<file path=ppt/tags/tag164.xml><?xml version="1.0" encoding="utf-8"?>
<p:tagLst xmlns:p="http://schemas.openxmlformats.org/presentationml/2006/main">
  <p:tag name="MH" val="20160219102052"/>
  <p:tag name="MH_LIBRARY" val="GRAPHIC"/>
  <p:tag name="MH_TYPE" val="Other"/>
  <p:tag name="MH_ORDER" val="137"/>
</p:tagLst>
</file>

<file path=ppt/tags/tag165.xml><?xml version="1.0" encoding="utf-8"?>
<p:tagLst xmlns:p="http://schemas.openxmlformats.org/presentationml/2006/main">
  <p:tag name="MH" val="20160219102052"/>
  <p:tag name="MH_LIBRARY" val="GRAPHIC"/>
  <p:tag name="MH_TYPE" val="Other"/>
  <p:tag name="MH_ORDER" val="138"/>
</p:tagLst>
</file>

<file path=ppt/tags/tag166.xml><?xml version="1.0" encoding="utf-8"?>
<p:tagLst xmlns:p="http://schemas.openxmlformats.org/presentationml/2006/main">
  <p:tag name="MH" val="20160219102052"/>
  <p:tag name="MH_LIBRARY" val="GRAPHIC"/>
  <p:tag name="MH_TYPE" val="Other"/>
  <p:tag name="MH_ORDER" val="139"/>
</p:tagLst>
</file>

<file path=ppt/tags/tag167.xml><?xml version="1.0" encoding="utf-8"?>
<p:tagLst xmlns:p="http://schemas.openxmlformats.org/presentationml/2006/main">
  <p:tag name="MH" val="20160219102052"/>
  <p:tag name="MH_LIBRARY" val="GRAPHIC"/>
  <p:tag name="MH_TYPE" val="Other"/>
  <p:tag name="MH_ORDER" val="140"/>
</p:tagLst>
</file>

<file path=ppt/tags/tag168.xml><?xml version="1.0" encoding="utf-8"?>
<p:tagLst xmlns:p="http://schemas.openxmlformats.org/presentationml/2006/main">
  <p:tag name="MH" val="20160219102052"/>
  <p:tag name="MH_LIBRARY" val="GRAPHIC"/>
  <p:tag name="MH_TYPE" val="Other"/>
  <p:tag name="MH_ORDER" val="141"/>
</p:tagLst>
</file>

<file path=ppt/tags/tag169.xml><?xml version="1.0" encoding="utf-8"?>
<p:tagLst xmlns:p="http://schemas.openxmlformats.org/presentationml/2006/main">
  <p:tag name="MH" val="20160219102052"/>
  <p:tag name="MH_LIBRARY" val="GRAPHIC"/>
  <p:tag name="MH_TYPE" val="Other"/>
  <p:tag name="MH_ORDER" val="142"/>
</p:tagLst>
</file>

<file path=ppt/tags/tag17.xml><?xml version="1.0" encoding="utf-8"?>
<p:tagLst xmlns:p="http://schemas.openxmlformats.org/presentationml/2006/main">
  <p:tag name="MH" val="20160219102052"/>
  <p:tag name="MH_LIBRARY" val="GRAPHIC"/>
  <p:tag name="MH_TYPE" val="Other"/>
  <p:tag name="MH_ORDER" val="379"/>
</p:tagLst>
</file>

<file path=ppt/tags/tag170.xml><?xml version="1.0" encoding="utf-8"?>
<p:tagLst xmlns:p="http://schemas.openxmlformats.org/presentationml/2006/main">
  <p:tag name="MH" val="20160219102052"/>
  <p:tag name="MH_LIBRARY" val="GRAPHIC"/>
  <p:tag name="MH_TYPE" val="Other"/>
  <p:tag name="MH_ORDER" val="143"/>
</p:tagLst>
</file>

<file path=ppt/tags/tag171.xml><?xml version="1.0" encoding="utf-8"?>
<p:tagLst xmlns:p="http://schemas.openxmlformats.org/presentationml/2006/main">
  <p:tag name="MH" val="20160219102052"/>
  <p:tag name="MH_LIBRARY" val="GRAPHIC"/>
  <p:tag name="MH_TYPE" val="Other"/>
  <p:tag name="MH_ORDER" val="144"/>
</p:tagLst>
</file>

<file path=ppt/tags/tag172.xml><?xml version="1.0" encoding="utf-8"?>
<p:tagLst xmlns:p="http://schemas.openxmlformats.org/presentationml/2006/main">
  <p:tag name="MH" val="20160219102052"/>
  <p:tag name="MH_LIBRARY" val="GRAPHIC"/>
  <p:tag name="MH_TYPE" val="Other"/>
  <p:tag name="MH_ORDER" val="145"/>
</p:tagLst>
</file>

<file path=ppt/tags/tag173.xml><?xml version="1.0" encoding="utf-8"?>
<p:tagLst xmlns:p="http://schemas.openxmlformats.org/presentationml/2006/main">
  <p:tag name="MH" val="20160219102052"/>
  <p:tag name="MH_LIBRARY" val="GRAPHIC"/>
  <p:tag name="MH_TYPE" val="Other"/>
  <p:tag name="MH_ORDER" val="146"/>
</p:tagLst>
</file>

<file path=ppt/tags/tag174.xml><?xml version="1.0" encoding="utf-8"?>
<p:tagLst xmlns:p="http://schemas.openxmlformats.org/presentationml/2006/main">
  <p:tag name="MH" val="20160219102052"/>
  <p:tag name="MH_LIBRARY" val="GRAPHIC"/>
  <p:tag name="MH_TYPE" val="Other"/>
  <p:tag name="MH_ORDER" val="147"/>
</p:tagLst>
</file>

<file path=ppt/tags/tag175.xml><?xml version="1.0" encoding="utf-8"?>
<p:tagLst xmlns:p="http://schemas.openxmlformats.org/presentationml/2006/main">
  <p:tag name="MH" val="20160219102052"/>
  <p:tag name="MH_LIBRARY" val="GRAPHIC"/>
  <p:tag name="MH_TYPE" val="Other"/>
  <p:tag name="MH_ORDER" val="148"/>
</p:tagLst>
</file>

<file path=ppt/tags/tag176.xml><?xml version="1.0" encoding="utf-8"?>
<p:tagLst xmlns:p="http://schemas.openxmlformats.org/presentationml/2006/main">
  <p:tag name="MH" val="20160219102052"/>
  <p:tag name="MH_LIBRARY" val="GRAPHIC"/>
  <p:tag name="MH_TYPE" val="Other"/>
  <p:tag name="MH_ORDER" val="149"/>
</p:tagLst>
</file>

<file path=ppt/tags/tag177.xml><?xml version="1.0" encoding="utf-8"?>
<p:tagLst xmlns:p="http://schemas.openxmlformats.org/presentationml/2006/main">
  <p:tag name="MH" val="20160219102052"/>
  <p:tag name="MH_LIBRARY" val="GRAPHIC"/>
  <p:tag name="MH_TYPE" val="Other"/>
  <p:tag name="MH_ORDER" val="150"/>
</p:tagLst>
</file>

<file path=ppt/tags/tag178.xml><?xml version="1.0" encoding="utf-8"?>
<p:tagLst xmlns:p="http://schemas.openxmlformats.org/presentationml/2006/main">
  <p:tag name="MH" val="20160219102052"/>
  <p:tag name="MH_LIBRARY" val="GRAPHIC"/>
  <p:tag name="MH_TYPE" val="Other"/>
  <p:tag name="MH_ORDER" val="151"/>
</p:tagLst>
</file>

<file path=ppt/tags/tag179.xml><?xml version="1.0" encoding="utf-8"?>
<p:tagLst xmlns:p="http://schemas.openxmlformats.org/presentationml/2006/main">
  <p:tag name="MH" val="20160219102052"/>
  <p:tag name="MH_LIBRARY" val="GRAPHIC"/>
  <p:tag name="MH_TYPE" val="Other"/>
  <p:tag name="MH_ORDER" val="152"/>
</p:tagLst>
</file>

<file path=ppt/tags/tag18.xml><?xml version="1.0" encoding="utf-8"?>
<p:tagLst xmlns:p="http://schemas.openxmlformats.org/presentationml/2006/main">
  <p:tag name="MH" val="20160219102052"/>
  <p:tag name="MH_LIBRARY" val="GRAPHIC"/>
  <p:tag name="MH_TYPE" val="Other"/>
  <p:tag name="MH_ORDER" val="382"/>
</p:tagLst>
</file>

<file path=ppt/tags/tag180.xml><?xml version="1.0" encoding="utf-8"?>
<p:tagLst xmlns:p="http://schemas.openxmlformats.org/presentationml/2006/main">
  <p:tag name="MH" val="20160219102052"/>
  <p:tag name="MH_LIBRARY" val="GRAPHIC"/>
  <p:tag name="MH_TYPE" val="Other"/>
  <p:tag name="MH_ORDER" val="153"/>
</p:tagLst>
</file>

<file path=ppt/tags/tag181.xml><?xml version="1.0" encoding="utf-8"?>
<p:tagLst xmlns:p="http://schemas.openxmlformats.org/presentationml/2006/main">
  <p:tag name="MH" val="20160219102052"/>
  <p:tag name="MH_LIBRARY" val="GRAPHIC"/>
  <p:tag name="MH_TYPE" val="Other"/>
  <p:tag name="MH_ORDER" val="154"/>
</p:tagLst>
</file>

<file path=ppt/tags/tag182.xml><?xml version="1.0" encoding="utf-8"?>
<p:tagLst xmlns:p="http://schemas.openxmlformats.org/presentationml/2006/main">
  <p:tag name="MH" val="20160219102052"/>
  <p:tag name="MH_LIBRARY" val="GRAPHIC"/>
  <p:tag name="MH_TYPE" val="Other"/>
  <p:tag name="MH_ORDER" val="155"/>
</p:tagLst>
</file>

<file path=ppt/tags/tag183.xml><?xml version="1.0" encoding="utf-8"?>
<p:tagLst xmlns:p="http://schemas.openxmlformats.org/presentationml/2006/main">
  <p:tag name="MH" val="20160219102052"/>
  <p:tag name="MH_LIBRARY" val="GRAPHIC"/>
  <p:tag name="MH_TYPE" val="Other"/>
  <p:tag name="MH_ORDER" val="156"/>
</p:tagLst>
</file>

<file path=ppt/tags/tag184.xml><?xml version="1.0" encoding="utf-8"?>
<p:tagLst xmlns:p="http://schemas.openxmlformats.org/presentationml/2006/main">
  <p:tag name="MH" val="20160219102052"/>
  <p:tag name="MH_LIBRARY" val="GRAPHIC"/>
  <p:tag name="MH_TYPE" val="Other"/>
  <p:tag name="MH_ORDER" val="157"/>
</p:tagLst>
</file>

<file path=ppt/tags/tag185.xml><?xml version="1.0" encoding="utf-8"?>
<p:tagLst xmlns:p="http://schemas.openxmlformats.org/presentationml/2006/main">
  <p:tag name="MH" val="20160219102052"/>
  <p:tag name="MH_LIBRARY" val="GRAPHIC"/>
  <p:tag name="MH_TYPE" val="Other"/>
  <p:tag name="MH_ORDER" val="158"/>
</p:tagLst>
</file>

<file path=ppt/tags/tag186.xml><?xml version="1.0" encoding="utf-8"?>
<p:tagLst xmlns:p="http://schemas.openxmlformats.org/presentationml/2006/main">
  <p:tag name="MH" val="20160219102052"/>
  <p:tag name="MH_LIBRARY" val="GRAPHIC"/>
  <p:tag name="MH_TYPE" val="Other"/>
  <p:tag name="MH_ORDER" val="159"/>
</p:tagLst>
</file>

<file path=ppt/tags/tag187.xml><?xml version="1.0" encoding="utf-8"?>
<p:tagLst xmlns:p="http://schemas.openxmlformats.org/presentationml/2006/main">
  <p:tag name="MH" val="20160219102052"/>
  <p:tag name="MH_LIBRARY" val="GRAPHIC"/>
  <p:tag name="MH_TYPE" val="Other"/>
  <p:tag name="MH_ORDER" val="160"/>
</p:tagLst>
</file>

<file path=ppt/tags/tag188.xml><?xml version="1.0" encoding="utf-8"?>
<p:tagLst xmlns:p="http://schemas.openxmlformats.org/presentationml/2006/main">
  <p:tag name="MH" val="20160219102052"/>
  <p:tag name="MH_LIBRARY" val="GRAPHIC"/>
  <p:tag name="MH_TYPE" val="Other"/>
  <p:tag name="MH_ORDER" val="161"/>
</p:tagLst>
</file>

<file path=ppt/tags/tag189.xml><?xml version="1.0" encoding="utf-8"?>
<p:tagLst xmlns:p="http://schemas.openxmlformats.org/presentationml/2006/main">
  <p:tag name="MH" val="20160219102052"/>
  <p:tag name="MH_LIBRARY" val="GRAPHIC"/>
  <p:tag name="MH_TYPE" val="Other"/>
  <p:tag name="MH_ORDER" val="162"/>
</p:tagLst>
</file>

<file path=ppt/tags/tag19.xml><?xml version="1.0" encoding="utf-8"?>
<p:tagLst xmlns:p="http://schemas.openxmlformats.org/presentationml/2006/main">
  <p:tag name="MH" val="20160219102052"/>
  <p:tag name="MH_LIBRARY" val="GRAPHIC"/>
  <p:tag name="MH_TYPE" val="Other"/>
  <p:tag name="MH_ORDER" val="358"/>
</p:tagLst>
</file>

<file path=ppt/tags/tag190.xml><?xml version="1.0" encoding="utf-8"?>
<p:tagLst xmlns:p="http://schemas.openxmlformats.org/presentationml/2006/main">
  <p:tag name="MH" val="20160219102052"/>
  <p:tag name="MH_LIBRARY" val="GRAPHIC"/>
  <p:tag name="MH_TYPE" val="Other"/>
  <p:tag name="MH_ORDER" val="163"/>
</p:tagLst>
</file>

<file path=ppt/tags/tag191.xml><?xml version="1.0" encoding="utf-8"?>
<p:tagLst xmlns:p="http://schemas.openxmlformats.org/presentationml/2006/main">
  <p:tag name="MH" val="20160219102052"/>
  <p:tag name="MH_LIBRARY" val="GRAPHIC"/>
  <p:tag name="MH_TYPE" val="Other"/>
  <p:tag name="MH_ORDER" val="164"/>
</p:tagLst>
</file>

<file path=ppt/tags/tag192.xml><?xml version="1.0" encoding="utf-8"?>
<p:tagLst xmlns:p="http://schemas.openxmlformats.org/presentationml/2006/main">
  <p:tag name="MH" val="20160219102052"/>
  <p:tag name="MH_LIBRARY" val="GRAPHIC"/>
  <p:tag name="MH_TYPE" val="Other"/>
  <p:tag name="MH_ORDER" val="165"/>
</p:tagLst>
</file>

<file path=ppt/tags/tag193.xml><?xml version="1.0" encoding="utf-8"?>
<p:tagLst xmlns:p="http://schemas.openxmlformats.org/presentationml/2006/main">
  <p:tag name="MH" val="20160219102052"/>
  <p:tag name="MH_LIBRARY" val="GRAPHIC"/>
  <p:tag name="MH_TYPE" val="Other"/>
  <p:tag name="MH_ORDER" val="166"/>
</p:tagLst>
</file>

<file path=ppt/tags/tag194.xml><?xml version="1.0" encoding="utf-8"?>
<p:tagLst xmlns:p="http://schemas.openxmlformats.org/presentationml/2006/main">
  <p:tag name="MH" val="20160219102052"/>
  <p:tag name="MH_LIBRARY" val="GRAPHIC"/>
  <p:tag name="MH_TYPE" val="Other"/>
  <p:tag name="MH_ORDER" val="167"/>
</p:tagLst>
</file>

<file path=ppt/tags/tag195.xml><?xml version="1.0" encoding="utf-8"?>
<p:tagLst xmlns:p="http://schemas.openxmlformats.org/presentationml/2006/main">
  <p:tag name="MH" val="20160219102052"/>
  <p:tag name="MH_LIBRARY" val="GRAPHIC"/>
  <p:tag name="MH_TYPE" val="Other"/>
  <p:tag name="MH_ORDER" val="168"/>
</p:tagLst>
</file>

<file path=ppt/tags/tag196.xml><?xml version="1.0" encoding="utf-8"?>
<p:tagLst xmlns:p="http://schemas.openxmlformats.org/presentationml/2006/main">
  <p:tag name="MH" val="20160219102052"/>
  <p:tag name="MH_LIBRARY" val="GRAPHIC"/>
  <p:tag name="MH_TYPE" val="Other"/>
  <p:tag name="MH_ORDER" val="169"/>
</p:tagLst>
</file>

<file path=ppt/tags/tag197.xml><?xml version="1.0" encoding="utf-8"?>
<p:tagLst xmlns:p="http://schemas.openxmlformats.org/presentationml/2006/main">
  <p:tag name="MH" val="20160219102052"/>
  <p:tag name="MH_LIBRARY" val="GRAPHIC"/>
  <p:tag name="MH_TYPE" val="Other"/>
  <p:tag name="MH_ORDER" val="170"/>
</p:tagLst>
</file>

<file path=ppt/tags/tag198.xml><?xml version="1.0" encoding="utf-8"?>
<p:tagLst xmlns:p="http://schemas.openxmlformats.org/presentationml/2006/main">
  <p:tag name="MH" val="20160219102052"/>
  <p:tag name="MH_LIBRARY" val="GRAPHIC"/>
  <p:tag name="MH_TYPE" val="Other"/>
  <p:tag name="MH_ORDER" val="171"/>
</p:tagLst>
</file>

<file path=ppt/tags/tag199.xml><?xml version="1.0" encoding="utf-8"?>
<p:tagLst xmlns:p="http://schemas.openxmlformats.org/presentationml/2006/main">
  <p:tag name="MH" val="20160219102052"/>
  <p:tag name="MH_LIBRARY" val="GRAPHIC"/>
  <p:tag name="MH_TYPE" val="Other"/>
  <p:tag name="MH_ORDER" val="172"/>
</p:tagLst>
</file>

<file path=ppt/tags/tag2.xml><?xml version="1.0" encoding="utf-8"?>
<p:tagLst xmlns:p="http://schemas.openxmlformats.org/presentationml/2006/main">
  <p:tag name="SMARTLAYOUT_SHAPETYPE" val="Text"/>
  <p:tag name="SMARTLAYOUT_SHAPETEXT" val="0|KeepOriginal|True|Title|None|"/>
  <p:tag name="PA" val="v5.2.6"/>
  <p:tag name="RESOURCELIBID_SMARTLAYOUT" val="556076"/>
</p:tagLst>
</file>

<file path=ppt/tags/tag20.xml><?xml version="1.0" encoding="utf-8"?>
<p:tagLst xmlns:p="http://schemas.openxmlformats.org/presentationml/2006/main">
  <p:tag name="MH" val="20160219102052"/>
  <p:tag name="MH_LIBRARY" val="GRAPHIC"/>
  <p:tag name="MH_TYPE" val="Other"/>
  <p:tag name="MH_ORDER" val="362"/>
</p:tagLst>
</file>

<file path=ppt/tags/tag200.xml><?xml version="1.0" encoding="utf-8"?>
<p:tagLst xmlns:p="http://schemas.openxmlformats.org/presentationml/2006/main">
  <p:tag name="MH" val="20160219102052"/>
  <p:tag name="MH_LIBRARY" val="GRAPHIC"/>
  <p:tag name="MH_TYPE" val="Other"/>
  <p:tag name="MH_ORDER" val="173"/>
</p:tagLst>
</file>

<file path=ppt/tags/tag201.xml><?xml version="1.0" encoding="utf-8"?>
<p:tagLst xmlns:p="http://schemas.openxmlformats.org/presentationml/2006/main">
  <p:tag name="MH" val="20160219102052"/>
  <p:tag name="MH_LIBRARY" val="GRAPHIC"/>
  <p:tag name="MH_TYPE" val="Other"/>
  <p:tag name="MH_ORDER" val="174"/>
</p:tagLst>
</file>

<file path=ppt/tags/tag202.xml><?xml version="1.0" encoding="utf-8"?>
<p:tagLst xmlns:p="http://schemas.openxmlformats.org/presentationml/2006/main">
  <p:tag name="MH" val="20160219102052"/>
  <p:tag name="MH_LIBRARY" val="GRAPHIC"/>
  <p:tag name="MH_TYPE" val="Other"/>
  <p:tag name="MH_ORDER" val="175"/>
</p:tagLst>
</file>

<file path=ppt/tags/tag203.xml><?xml version="1.0" encoding="utf-8"?>
<p:tagLst xmlns:p="http://schemas.openxmlformats.org/presentationml/2006/main">
  <p:tag name="MH" val="20160219102052"/>
  <p:tag name="MH_LIBRARY" val="GRAPHIC"/>
  <p:tag name="MH_TYPE" val="Other"/>
  <p:tag name="MH_ORDER" val="176"/>
</p:tagLst>
</file>

<file path=ppt/tags/tag204.xml><?xml version="1.0" encoding="utf-8"?>
<p:tagLst xmlns:p="http://schemas.openxmlformats.org/presentationml/2006/main">
  <p:tag name="MH" val="20160219102052"/>
  <p:tag name="MH_LIBRARY" val="GRAPHIC"/>
  <p:tag name="MH_TYPE" val="Other"/>
  <p:tag name="MH_ORDER" val="177"/>
</p:tagLst>
</file>

<file path=ppt/tags/tag205.xml><?xml version="1.0" encoding="utf-8"?>
<p:tagLst xmlns:p="http://schemas.openxmlformats.org/presentationml/2006/main">
  <p:tag name="MH" val="20160219102052"/>
  <p:tag name="MH_LIBRARY" val="GRAPHIC"/>
  <p:tag name="MH_TYPE" val="Other"/>
  <p:tag name="MH_ORDER" val="178"/>
</p:tagLst>
</file>

<file path=ppt/tags/tag206.xml><?xml version="1.0" encoding="utf-8"?>
<p:tagLst xmlns:p="http://schemas.openxmlformats.org/presentationml/2006/main">
  <p:tag name="MH" val="20160219102052"/>
  <p:tag name="MH_LIBRARY" val="GRAPHIC"/>
  <p:tag name="MH_TYPE" val="Other"/>
  <p:tag name="MH_ORDER" val="179"/>
</p:tagLst>
</file>

<file path=ppt/tags/tag207.xml><?xml version="1.0" encoding="utf-8"?>
<p:tagLst xmlns:p="http://schemas.openxmlformats.org/presentationml/2006/main">
  <p:tag name="MH" val="20160219102052"/>
  <p:tag name="MH_LIBRARY" val="GRAPHIC"/>
  <p:tag name="MH_TYPE" val="Other"/>
  <p:tag name="MH_ORDER" val="180"/>
</p:tagLst>
</file>

<file path=ppt/tags/tag208.xml><?xml version="1.0" encoding="utf-8"?>
<p:tagLst xmlns:p="http://schemas.openxmlformats.org/presentationml/2006/main">
  <p:tag name="MH" val="20160219102052"/>
  <p:tag name="MH_LIBRARY" val="GRAPHIC"/>
  <p:tag name="MH_TYPE" val="Other"/>
  <p:tag name="MH_ORDER" val="181"/>
</p:tagLst>
</file>

<file path=ppt/tags/tag209.xml><?xml version="1.0" encoding="utf-8"?>
<p:tagLst xmlns:p="http://schemas.openxmlformats.org/presentationml/2006/main">
  <p:tag name="MH" val="20160219102052"/>
  <p:tag name="MH_LIBRARY" val="GRAPHIC"/>
  <p:tag name="MH_TYPE" val="Other"/>
  <p:tag name="MH_ORDER" val="182"/>
</p:tagLst>
</file>

<file path=ppt/tags/tag21.xml><?xml version="1.0" encoding="utf-8"?>
<p:tagLst xmlns:p="http://schemas.openxmlformats.org/presentationml/2006/main">
  <p:tag name="MH" val="20160219102052"/>
  <p:tag name="MH_LIBRARY" val="GRAPHIC"/>
  <p:tag name="MH_TYPE" val="Other"/>
  <p:tag name="MH_ORDER" val="359"/>
</p:tagLst>
</file>

<file path=ppt/tags/tag210.xml><?xml version="1.0" encoding="utf-8"?>
<p:tagLst xmlns:p="http://schemas.openxmlformats.org/presentationml/2006/main">
  <p:tag name="MH" val="20160219102052"/>
  <p:tag name="MH_LIBRARY" val="GRAPHIC"/>
  <p:tag name="MH_TYPE" val="Other"/>
  <p:tag name="MH_ORDER" val="183"/>
</p:tagLst>
</file>

<file path=ppt/tags/tag211.xml><?xml version="1.0" encoding="utf-8"?>
<p:tagLst xmlns:p="http://schemas.openxmlformats.org/presentationml/2006/main">
  <p:tag name="MH" val="20160219102052"/>
  <p:tag name="MH_LIBRARY" val="GRAPHIC"/>
  <p:tag name="MH_TYPE" val="Other"/>
  <p:tag name="MH_ORDER" val="184"/>
</p:tagLst>
</file>

<file path=ppt/tags/tag212.xml><?xml version="1.0" encoding="utf-8"?>
<p:tagLst xmlns:p="http://schemas.openxmlformats.org/presentationml/2006/main">
  <p:tag name="MH" val="20160219102052"/>
  <p:tag name="MH_LIBRARY" val="GRAPHIC"/>
  <p:tag name="MH_TYPE" val="Other"/>
  <p:tag name="MH_ORDER" val="185"/>
</p:tagLst>
</file>

<file path=ppt/tags/tag213.xml><?xml version="1.0" encoding="utf-8"?>
<p:tagLst xmlns:p="http://schemas.openxmlformats.org/presentationml/2006/main">
  <p:tag name="MH" val="20160219102052"/>
  <p:tag name="MH_LIBRARY" val="GRAPHIC"/>
  <p:tag name="MH_TYPE" val="Other"/>
  <p:tag name="MH_ORDER" val="186"/>
</p:tagLst>
</file>

<file path=ppt/tags/tag214.xml><?xml version="1.0" encoding="utf-8"?>
<p:tagLst xmlns:p="http://schemas.openxmlformats.org/presentationml/2006/main">
  <p:tag name="MH" val="20160219102052"/>
  <p:tag name="MH_LIBRARY" val="GRAPHIC"/>
  <p:tag name="MH_TYPE" val="Other"/>
  <p:tag name="MH_ORDER" val="187"/>
</p:tagLst>
</file>

<file path=ppt/tags/tag215.xml><?xml version="1.0" encoding="utf-8"?>
<p:tagLst xmlns:p="http://schemas.openxmlformats.org/presentationml/2006/main">
  <p:tag name="MH" val="20160219102052"/>
  <p:tag name="MH_LIBRARY" val="GRAPHIC"/>
  <p:tag name="MH_TYPE" val="Other"/>
  <p:tag name="MH_ORDER" val="188"/>
</p:tagLst>
</file>

<file path=ppt/tags/tag216.xml><?xml version="1.0" encoding="utf-8"?>
<p:tagLst xmlns:p="http://schemas.openxmlformats.org/presentationml/2006/main">
  <p:tag name="MH" val="20160219102052"/>
  <p:tag name="MH_LIBRARY" val="GRAPHIC"/>
  <p:tag name="MH_TYPE" val="Other"/>
  <p:tag name="MH_ORDER" val="189"/>
</p:tagLst>
</file>

<file path=ppt/tags/tag217.xml><?xml version="1.0" encoding="utf-8"?>
<p:tagLst xmlns:p="http://schemas.openxmlformats.org/presentationml/2006/main">
  <p:tag name="MH" val="20160219102052"/>
  <p:tag name="MH_LIBRARY" val="GRAPHIC"/>
  <p:tag name="MH_TYPE" val="Other"/>
  <p:tag name="MH_ORDER" val="190"/>
</p:tagLst>
</file>

<file path=ppt/tags/tag218.xml><?xml version="1.0" encoding="utf-8"?>
<p:tagLst xmlns:p="http://schemas.openxmlformats.org/presentationml/2006/main">
  <p:tag name="MH" val="20160219102052"/>
  <p:tag name="MH_LIBRARY" val="GRAPHIC"/>
  <p:tag name="MH_TYPE" val="Other"/>
  <p:tag name="MH_ORDER" val="191"/>
</p:tagLst>
</file>

<file path=ppt/tags/tag219.xml><?xml version="1.0" encoding="utf-8"?>
<p:tagLst xmlns:p="http://schemas.openxmlformats.org/presentationml/2006/main">
  <p:tag name="MH" val="20160219102052"/>
  <p:tag name="MH_LIBRARY" val="GRAPHIC"/>
  <p:tag name="MH_TYPE" val="Other"/>
  <p:tag name="MH_ORDER" val="192"/>
</p:tagLst>
</file>

<file path=ppt/tags/tag22.xml><?xml version="1.0" encoding="utf-8"?>
<p:tagLst xmlns:p="http://schemas.openxmlformats.org/presentationml/2006/main">
  <p:tag name="MH" val="20160219102052"/>
  <p:tag name="MH_LIBRARY" val="GRAPHIC"/>
  <p:tag name="MH_TYPE" val="Other"/>
  <p:tag name="MH_ORDER" val="363"/>
</p:tagLst>
</file>

<file path=ppt/tags/tag220.xml><?xml version="1.0" encoding="utf-8"?>
<p:tagLst xmlns:p="http://schemas.openxmlformats.org/presentationml/2006/main">
  <p:tag name="MH" val="20160219102052"/>
  <p:tag name="MH_LIBRARY" val="GRAPHIC"/>
  <p:tag name="MH_TYPE" val="Other"/>
  <p:tag name="MH_ORDER" val="193"/>
</p:tagLst>
</file>

<file path=ppt/tags/tag221.xml><?xml version="1.0" encoding="utf-8"?>
<p:tagLst xmlns:p="http://schemas.openxmlformats.org/presentationml/2006/main">
  <p:tag name="MH" val="20160219102052"/>
  <p:tag name="MH_LIBRARY" val="GRAPHIC"/>
  <p:tag name="MH_TYPE" val="Other"/>
  <p:tag name="MH_ORDER" val="194"/>
</p:tagLst>
</file>

<file path=ppt/tags/tag222.xml><?xml version="1.0" encoding="utf-8"?>
<p:tagLst xmlns:p="http://schemas.openxmlformats.org/presentationml/2006/main">
  <p:tag name="MH" val="20160219102052"/>
  <p:tag name="MH_LIBRARY" val="GRAPHIC"/>
  <p:tag name="MH_TYPE" val="Other"/>
  <p:tag name="MH_ORDER" val="195"/>
</p:tagLst>
</file>

<file path=ppt/tags/tag223.xml><?xml version="1.0" encoding="utf-8"?>
<p:tagLst xmlns:p="http://schemas.openxmlformats.org/presentationml/2006/main">
  <p:tag name="MH" val="20160219102052"/>
  <p:tag name="MH_LIBRARY" val="GRAPHIC"/>
  <p:tag name="MH_TYPE" val="Other"/>
  <p:tag name="MH_ORDER" val="196"/>
</p:tagLst>
</file>

<file path=ppt/tags/tag224.xml><?xml version="1.0" encoding="utf-8"?>
<p:tagLst xmlns:p="http://schemas.openxmlformats.org/presentationml/2006/main">
  <p:tag name="MH" val="20160219102052"/>
  <p:tag name="MH_LIBRARY" val="GRAPHIC"/>
  <p:tag name="MH_TYPE" val="Other"/>
  <p:tag name="MH_ORDER" val="197"/>
</p:tagLst>
</file>

<file path=ppt/tags/tag225.xml><?xml version="1.0" encoding="utf-8"?>
<p:tagLst xmlns:p="http://schemas.openxmlformats.org/presentationml/2006/main">
  <p:tag name="MH" val="20160219102052"/>
  <p:tag name="MH_LIBRARY" val="GRAPHIC"/>
  <p:tag name="MH_TYPE" val="Other"/>
  <p:tag name="MH_ORDER" val="198"/>
</p:tagLst>
</file>

<file path=ppt/tags/tag226.xml><?xml version="1.0" encoding="utf-8"?>
<p:tagLst xmlns:p="http://schemas.openxmlformats.org/presentationml/2006/main">
  <p:tag name="MH" val="20160219102052"/>
  <p:tag name="MH_LIBRARY" val="GRAPHIC"/>
  <p:tag name="MH_TYPE" val="Other"/>
  <p:tag name="MH_ORDER" val="199"/>
</p:tagLst>
</file>

<file path=ppt/tags/tag227.xml><?xml version="1.0" encoding="utf-8"?>
<p:tagLst xmlns:p="http://schemas.openxmlformats.org/presentationml/2006/main">
  <p:tag name="MH" val="20160219102052"/>
  <p:tag name="MH_LIBRARY" val="GRAPHIC"/>
  <p:tag name="MH_TYPE" val="Other"/>
  <p:tag name="MH_ORDER" val="200"/>
</p:tagLst>
</file>

<file path=ppt/tags/tag228.xml><?xml version="1.0" encoding="utf-8"?>
<p:tagLst xmlns:p="http://schemas.openxmlformats.org/presentationml/2006/main">
  <p:tag name="MH" val="20160219102052"/>
  <p:tag name="MH_LIBRARY" val="GRAPHIC"/>
  <p:tag name="MH_TYPE" val="Other"/>
  <p:tag name="MH_ORDER" val="201"/>
</p:tagLst>
</file>

<file path=ppt/tags/tag229.xml><?xml version="1.0" encoding="utf-8"?>
<p:tagLst xmlns:p="http://schemas.openxmlformats.org/presentationml/2006/main">
  <p:tag name="MH" val="20160219102052"/>
  <p:tag name="MH_LIBRARY" val="GRAPHIC"/>
  <p:tag name="MH_TYPE" val="Other"/>
  <p:tag name="MH_ORDER" val="202"/>
</p:tagLst>
</file>

<file path=ppt/tags/tag23.xml><?xml version="1.0" encoding="utf-8"?>
<p:tagLst xmlns:p="http://schemas.openxmlformats.org/presentationml/2006/main">
  <p:tag name="MH" val="20160219102052"/>
  <p:tag name="MH_LIBRARY" val="GRAPHIC"/>
  <p:tag name="MH_TYPE" val="Other"/>
  <p:tag name="MH_ORDER" val="367"/>
</p:tagLst>
</file>

<file path=ppt/tags/tag230.xml><?xml version="1.0" encoding="utf-8"?>
<p:tagLst xmlns:p="http://schemas.openxmlformats.org/presentationml/2006/main">
  <p:tag name="MH" val="20160219102052"/>
  <p:tag name="MH_LIBRARY" val="GRAPHIC"/>
  <p:tag name="MH_TYPE" val="Other"/>
  <p:tag name="MH_ORDER" val="203"/>
</p:tagLst>
</file>

<file path=ppt/tags/tag231.xml><?xml version="1.0" encoding="utf-8"?>
<p:tagLst xmlns:p="http://schemas.openxmlformats.org/presentationml/2006/main">
  <p:tag name="MH" val="20160219102052"/>
  <p:tag name="MH_LIBRARY" val="GRAPHIC"/>
  <p:tag name="MH_TYPE" val="Other"/>
  <p:tag name="MH_ORDER" val="204"/>
</p:tagLst>
</file>

<file path=ppt/tags/tag232.xml><?xml version="1.0" encoding="utf-8"?>
<p:tagLst xmlns:p="http://schemas.openxmlformats.org/presentationml/2006/main">
  <p:tag name="MH" val="20160219102052"/>
  <p:tag name="MH_LIBRARY" val="GRAPHIC"/>
  <p:tag name="MH_TYPE" val="Other"/>
  <p:tag name="MH_ORDER" val="205"/>
</p:tagLst>
</file>

<file path=ppt/tags/tag233.xml><?xml version="1.0" encoding="utf-8"?>
<p:tagLst xmlns:p="http://schemas.openxmlformats.org/presentationml/2006/main">
  <p:tag name="MH" val="20160219102052"/>
  <p:tag name="MH_LIBRARY" val="GRAPHIC"/>
  <p:tag name="MH_TYPE" val="Other"/>
  <p:tag name="MH_ORDER" val="206"/>
</p:tagLst>
</file>

<file path=ppt/tags/tag234.xml><?xml version="1.0" encoding="utf-8"?>
<p:tagLst xmlns:p="http://schemas.openxmlformats.org/presentationml/2006/main">
  <p:tag name="MH" val="20160219102052"/>
  <p:tag name="MH_LIBRARY" val="GRAPHIC"/>
  <p:tag name="MH_TYPE" val="Other"/>
  <p:tag name="MH_ORDER" val="207"/>
</p:tagLst>
</file>

<file path=ppt/tags/tag235.xml><?xml version="1.0" encoding="utf-8"?>
<p:tagLst xmlns:p="http://schemas.openxmlformats.org/presentationml/2006/main">
  <p:tag name="MH" val="20160219102052"/>
  <p:tag name="MH_LIBRARY" val="GRAPHIC"/>
  <p:tag name="MH_TYPE" val="Other"/>
  <p:tag name="MH_ORDER" val="208"/>
</p:tagLst>
</file>

<file path=ppt/tags/tag236.xml><?xml version="1.0" encoding="utf-8"?>
<p:tagLst xmlns:p="http://schemas.openxmlformats.org/presentationml/2006/main">
  <p:tag name="MH" val="20160219102052"/>
  <p:tag name="MH_LIBRARY" val="GRAPHIC"/>
  <p:tag name="MH_TYPE" val="Other"/>
  <p:tag name="MH_ORDER" val="209"/>
</p:tagLst>
</file>

<file path=ppt/tags/tag237.xml><?xml version="1.0" encoding="utf-8"?>
<p:tagLst xmlns:p="http://schemas.openxmlformats.org/presentationml/2006/main">
  <p:tag name="MH" val="20160219102052"/>
  <p:tag name="MH_LIBRARY" val="GRAPHIC"/>
  <p:tag name="MH_TYPE" val="Other"/>
  <p:tag name="MH_ORDER" val="210"/>
</p:tagLst>
</file>

<file path=ppt/tags/tag238.xml><?xml version="1.0" encoding="utf-8"?>
<p:tagLst xmlns:p="http://schemas.openxmlformats.org/presentationml/2006/main">
  <p:tag name="MH" val="20160219102052"/>
  <p:tag name="MH_LIBRARY" val="GRAPHIC"/>
  <p:tag name="MH_TYPE" val="Other"/>
  <p:tag name="MH_ORDER" val="211"/>
</p:tagLst>
</file>

<file path=ppt/tags/tag239.xml><?xml version="1.0" encoding="utf-8"?>
<p:tagLst xmlns:p="http://schemas.openxmlformats.org/presentationml/2006/main">
  <p:tag name="MH" val="20160219102052"/>
  <p:tag name="MH_LIBRARY" val="GRAPHIC"/>
  <p:tag name="MH_TYPE" val="Other"/>
  <p:tag name="MH_ORDER" val="212"/>
</p:tagLst>
</file>

<file path=ppt/tags/tag24.xml><?xml version="1.0" encoding="utf-8"?>
<p:tagLst xmlns:p="http://schemas.openxmlformats.org/presentationml/2006/main">
  <p:tag name="MH" val="20160219102052"/>
  <p:tag name="MH_LIBRARY" val="GRAPHIC"/>
  <p:tag name="MH_TYPE" val="Other"/>
  <p:tag name="MH_ORDER" val="364"/>
</p:tagLst>
</file>

<file path=ppt/tags/tag240.xml><?xml version="1.0" encoding="utf-8"?>
<p:tagLst xmlns:p="http://schemas.openxmlformats.org/presentationml/2006/main">
  <p:tag name="MH" val="20160219102052"/>
  <p:tag name="MH_LIBRARY" val="GRAPHIC"/>
  <p:tag name="MH_TYPE" val="Other"/>
  <p:tag name="MH_ORDER" val="213"/>
</p:tagLst>
</file>

<file path=ppt/tags/tag241.xml><?xml version="1.0" encoding="utf-8"?>
<p:tagLst xmlns:p="http://schemas.openxmlformats.org/presentationml/2006/main">
  <p:tag name="MH" val="20160219102052"/>
  <p:tag name="MH_LIBRARY" val="GRAPHIC"/>
  <p:tag name="MH_TYPE" val="Other"/>
  <p:tag name="MH_ORDER" val="214"/>
</p:tagLst>
</file>

<file path=ppt/tags/tag242.xml><?xml version="1.0" encoding="utf-8"?>
<p:tagLst xmlns:p="http://schemas.openxmlformats.org/presentationml/2006/main">
  <p:tag name="MH" val="20160219102052"/>
  <p:tag name="MH_LIBRARY" val="GRAPHIC"/>
  <p:tag name="MH_TYPE" val="Other"/>
  <p:tag name="MH_ORDER" val="215"/>
</p:tagLst>
</file>

<file path=ppt/tags/tag243.xml><?xml version="1.0" encoding="utf-8"?>
<p:tagLst xmlns:p="http://schemas.openxmlformats.org/presentationml/2006/main">
  <p:tag name="MH" val="20160219102052"/>
  <p:tag name="MH_LIBRARY" val="GRAPHIC"/>
  <p:tag name="MH_TYPE" val="Other"/>
  <p:tag name="MH_ORDER" val="216"/>
</p:tagLst>
</file>

<file path=ppt/tags/tag244.xml><?xml version="1.0" encoding="utf-8"?>
<p:tagLst xmlns:p="http://schemas.openxmlformats.org/presentationml/2006/main">
  <p:tag name="MH" val="20160219102052"/>
  <p:tag name="MH_LIBRARY" val="GRAPHIC"/>
  <p:tag name="MH_TYPE" val="Other"/>
  <p:tag name="MH_ORDER" val="217"/>
</p:tagLst>
</file>

<file path=ppt/tags/tag245.xml><?xml version="1.0" encoding="utf-8"?>
<p:tagLst xmlns:p="http://schemas.openxmlformats.org/presentationml/2006/main">
  <p:tag name="MH" val="20160219102052"/>
  <p:tag name="MH_LIBRARY" val="GRAPHIC"/>
  <p:tag name="MH_TYPE" val="Other"/>
  <p:tag name="MH_ORDER" val="218"/>
</p:tagLst>
</file>

<file path=ppt/tags/tag246.xml><?xml version="1.0" encoding="utf-8"?>
<p:tagLst xmlns:p="http://schemas.openxmlformats.org/presentationml/2006/main">
  <p:tag name="MH" val="20160219102052"/>
  <p:tag name="MH_LIBRARY" val="GRAPHIC"/>
  <p:tag name="MH_TYPE" val="Other"/>
  <p:tag name="MH_ORDER" val="219"/>
</p:tagLst>
</file>

<file path=ppt/tags/tag247.xml><?xml version="1.0" encoding="utf-8"?>
<p:tagLst xmlns:p="http://schemas.openxmlformats.org/presentationml/2006/main">
  <p:tag name="MH" val="20160219102052"/>
  <p:tag name="MH_LIBRARY" val="GRAPHIC"/>
  <p:tag name="MH_TYPE" val="Other"/>
  <p:tag name="MH_ORDER" val="220"/>
</p:tagLst>
</file>

<file path=ppt/tags/tag248.xml><?xml version="1.0" encoding="utf-8"?>
<p:tagLst xmlns:p="http://schemas.openxmlformats.org/presentationml/2006/main">
  <p:tag name="MH" val="20160219102052"/>
  <p:tag name="MH_LIBRARY" val="GRAPHIC"/>
  <p:tag name="MH_TYPE" val="Other"/>
  <p:tag name="MH_ORDER" val="221"/>
</p:tagLst>
</file>

<file path=ppt/tags/tag249.xml><?xml version="1.0" encoding="utf-8"?>
<p:tagLst xmlns:p="http://schemas.openxmlformats.org/presentationml/2006/main">
  <p:tag name="MH" val="20160219102052"/>
  <p:tag name="MH_LIBRARY" val="GRAPHIC"/>
  <p:tag name="MH_TYPE" val="Other"/>
  <p:tag name="MH_ORDER" val="222"/>
</p:tagLst>
</file>

<file path=ppt/tags/tag25.xml><?xml version="1.0" encoding="utf-8"?>
<p:tagLst xmlns:p="http://schemas.openxmlformats.org/presentationml/2006/main">
  <p:tag name="MH" val="20160219102052"/>
  <p:tag name="MH_LIBRARY" val="GRAPHIC"/>
  <p:tag name="MH_TYPE" val="Other"/>
  <p:tag name="MH_ORDER" val="368"/>
</p:tagLst>
</file>

<file path=ppt/tags/tag250.xml><?xml version="1.0" encoding="utf-8"?>
<p:tagLst xmlns:p="http://schemas.openxmlformats.org/presentationml/2006/main">
  <p:tag name="MH" val="20160219102052"/>
  <p:tag name="MH_LIBRARY" val="GRAPHIC"/>
  <p:tag name="MH_TYPE" val="Other"/>
  <p:tag name="MH_ORDER" val="223"/>
</p:tagLst>
</file>

<file path=ppt/tags/tag251.xml><?xml version="1.0" encoding="utf-8"?>
<p:tagLst xmlns:p="http://schemas.openxmlformats.org/presentationml/2006/main">
  <p:tag name="MH" val="20160219102052"/>
  <p:tag name="MH_LIBRARY" val="GRAPHIC"/>
  <p:tag name="MH_TYPE" val="Other"/>
  <p:tag name="MH_ORDER" val="224"/>
</p:tagLst>
</file>

<file path=ppt/tags/tag252.xml><?xml version="1.0" encoding="utf-8"?>
<p:tagLst xmlns:p="http://schemas.openxmlformats.org/presentationml/2006/main">
  <p:tag name="MH" val="20160219102052"/>
  <p:tag name="MH_LIBRARY" val="GRAPHIC"/>
  <p:tag name="MH_TYPE" val="Other"/>
  <p:tag name="MH_ORDER" val="225"/>
</p:tagLst>
</file>

<file path=ppt/tags/tag253.xml><?xml version="1.0" encoding="utf-8"?>
<p:tagLst xmlns:p="http://schemas.openxmlformats.org/presentationml/2006/main">
  <p:tag name="MH" val="20160219102052"/>
  <p:tag name="MH_LIBRARY" val="GRAPHIC"/>
  <p:tag name="MH_TYPE" val="Other"/>
  <p:tag name="MH_ORDER" val="226"/>
</p:tagLst>
</file>

<file path=ppt/tags/tag254.xml><?xml version="1.0" encoding="utf-8"?>
<p:tagLst xmlns:p="http://schemas.openxmlformats.org/presentationml/2006/main">
  <p:tag name="MH" val="20160219102052"/>
  <p:tag name="MH_LIBRARY" val="GRAPHIC"/>
  <p:tag name="MH_TYPE" val="Other"/>
  <p:tag name="MH_ORDER" val="227"/>
</p:tagLst>
</file>

<file path=ppt/tags/tag255.xml><?xml version="1.0" encoding="utf-8"?>
<p:tagLst xmlns:p="http://schemas.openxmlformats.org/presentationml/2006/main">
  <p:tag name="MH" val="20160219102052"/>
  <p:tag name="MH_LIBRARY" val="GRAPHIC"/>
  <p:tag name="MH_TYPE" val="Other"/>
  <p:tag name="MH_ORDER" val="228"/>
</p:tagLst>
</file>

<file path=ppt/tags/tag256.xml><?xml version="1.0" encoding="utf-8"?>
<p:tagLst xmlns:p="http://schemas.openxmlformats.org/presentationml/2006/main">
  <p:tag name="MH" val="20160219102052"/>
  <p:tag name="MH_LIBRARY" val="GRAPHIC"/>
  <p:tag name="MH_TYPE" val="Other"/>
  <p:tag name="MH_ORDER" val="229"/>
</p:tagLst>
</file>

<file path=ppt/tags/tag257.xml><?xml version="1.0" encoding="utf-8"?>
<p:tagLst xmlns:p="http://schemas.openxmlformats.org/presentationml/2006/main">
  <p:tag name="MH" val="20160219102052"/>
  <p:tag name="MH_LIBRARY" val="GRAPHIC"/>
  <p:tag name="MH_TYPE" val="Other"/>
  <p:tag name="MH_ORDER" val="230"/>
</p:tagLst>
</file>

<file path=ppt/tags/tag258.xml><?xml version="1.0" encoding="utf-8"?>
<p:tagLst xmlns:p="http://schemas.openxmlformats.org/presentationml/2006/main">
  <p:tag name="MH" val="20160219102052"/>
  <p:tag name="MH_LIBRARY" val="GRAPHIC"/>
  <p:tag name="MH_TYPE" val="Other"/>
  <p:tag name="MH_ORDER" val="231"/>
</p:tagLst>
</file>

<file path=ppt/tags/tag259.xml><?xml version="1.0" encoding="utf-8"?>
<p:tagLst xmlns:p="http://schemas.openxmlformats.org/presentationml/2006/main">
  <p:tag name="MH" val="20160219102052"/>
  <p:tag name="MH_LIBRARY" val="GRAPHIC"/>
  <p:tag name="MH_TYPE" val="Other"/>
  <p:tag name="MH_ORDER" val="232"/>
</p:tagLst>
</file>

<file path=ppt/tags/tag26.xml><?xml version="1.0" encoding="utf-8"?>
<p:tagLst xmlns:p="http://schemas.openxmlformats.org/presentationml/2006/main">
  <p:tag name="MH" val="20160219102052"/>
  <p:tag name="MH_LIBRARY" val="GRAPHIC"/>
  <p:tag name="MH_TYPE" val="Other"/>
  <p:tag name="MH_ORDER" val="372"/>
</p:tagLst>
</file>

<file path=ppt/tags/tag260.xml><?xml version="1.0" encoding="utf-8"?>
<p:tagLst xmlns:p="http://schemas.openxmlformats.org/presentationml/2006/main">
  <p:tag name="MH" val="20160219102052"/>
  <p:tag name="MH_LIBRARY" val="GRAPHIC"/>
  <p:tag name="MH_TYPE" val="Other"/>
  <p:tag name="MH_ORDER" val="233"/>
</p:tagLst>
</file>

<file path=ppt/tags/tag261.xml><?xml version="1.0" encoding="utf-8"?>
<p:tagLst xmlns:p="http://schemas.openxmlformats.org/presentationml/2006/main">
  <p:tag name="MH" val="20160219102052"/>
  <p:tag name="MH_LIBRARY" val="GRAPHIC"/>
  <p:tag name="MH_TYPE" val="Other"/>
  <p:tag name="MH_ORDER" val="234"/>
</p:tagLst>
</file>

<file path=ppt/tags/tag262.xml><?xml version="1.0" encoding="utf-8"?>
<p:tagLst xmlns:p="http://schemas.openxmlformats.org/presentationml/2006/main">
  <p:tag name="MH" val="20160219102052"/>
  <p:tag name="MH_LIBRARY" val="GRAPHIC"/>
  <p:tag name="MH_TYPE" val="Other"/>
  <p:tag name="MH_ORDER" val="235"/>
</p:tagLst>
</file>

<file path=ppt/tags/tag263.xml><?xml version="1.0" encoding="utf-8"?>
<p:tagLst xmlns:p="http://schemas.openxmlformats.org/presentationml/2006/main">
  <p:tag name="MH" val="20160219102052"/>
  <p:tag name="MH_LIBRARY" val="GRAPHIC"/>
  <p:tag name="MH_TYPE" val="Other"/>
  <p:tag name="MH_ORDER" val="236"/>
</p:tagLst>
</file>

<file path=ppt/tags/tag264.xml><?xml version="1.0" encoding="utf-8"?>
<p:tagLst xmlns:p="http://schemas.openxmlformats.org/presentationml/2006/main">
  <p:tag name="MH" val="20160219102052"/>
  <p:tag name="MH_LIBRARY" val="GRAPHIC"/>
  <p:tag name="MH_TYPE" val="Other"/>
  <p:tag name="MH_ORDER" val="237"/>
</p:tagLst>
</file>

<file path=ppt/tags/tag265.xml><?xml version="1.0" encoding="utf-8"?>
<p:tagLst xmlns:p="http://schemas.openxmlformats.org/presentationml/2006/main">
  <p:tag name="MH" val="20160219102052"/>
  <p:tag name="MH_LIBRARY" val="GRAPHIC"/>
  <p:tag name="MH_TYPE" val="Other"/>
  <p:tag name="MH_ORDER" val="238"/>
</p:tagLst>
</file>

<file path=ppt/tags/tag266.xml><?xml version="1.0" encoding="utf-8"?>
<p:tagLst xmlns:p="http://schemas.openxmlformats.org/presentationml/2006/main">
  <p:tag name="MH" val="20160219102052"/>
  <p:tag name="MH_LIBRARY" val="GRAPHIC"/>
  <p:tag name="MH_TYPE" val="Other"/>
  <p:tag name="MH_ORDER" val="239"/>
</p:tagLst>
</file>

<file path=ppt/tags/tag267.xml><?xml version="1.0" encoding="utf-8"?>
<p:tagLst xmlns:p="http://schemas.openxmlformats.org/presentationml/2006/main">
  <p:tag name="MH" val="20160219102052"/>
  <p:tag name="MH_LIBRARY" val="GRAPHIC"/>
  <p:tag name="MH_TYPE" val="Other"/>
  <p:tag name="MH_ORDER" val="240"/>
</p:tagLst>
</file>

<file path=ppt/tags/tag268.xml><?xml version="1.0" encoding="utf-8"?>
<p:tagLst xmlns:p="http://schemas.openxmlformats.org/presentationml/2006/main">
  <p:tag name="MH" val="20160219102052"/>
  <p:tag name="MH_LIBRARY" val="GRAPHIC"/>
  <p:tag name="MH_TYPE" val="Other"/>
  <p:tag name="MH_ORDER" val="241"/>
</p:tagLst>
</file>

<file path=ppt/tags/tag269.xml><?xml version="1.0" encoding="utf-8"?>
<p:tagLst xmlns:p="http://schemas.openxmlformats.org/presentationml/2006/main">
  <p:tag name="MH" val="20160219102052"/>
  <p:tag name="MH_LIBRARY" val="GRAPHIC"/>
  <p:tag name="MH_TYPE" val="Other"/>
  <p:tag name="MH_ORDER" val="242"/>
</p:tagLst>
</file>

<file path=ppt/tags/tag27.xml><?xml version="1.0" encoding="utf-8"?>
<p:tagLst xmlns:p="http://schemas.openxmlformats.org/presentationml/2006/main">
  <p:tag name="MH" val="20160219102052"/>
  <p:tag name="MH_LIBRARY" val="GRAPHIC"/>
  <p:tag name="MH_TYPE" val="Other"/>
  <p:tag name="MH_ORDER" val="369"/>
</p:tagLst>
</file>

<file path=ppt/tags/tag270.xml><?xml version="1.0" encoding="utf-8"?>
<p:tagLst xmlns:p="http://schemas.openxmlformats.org/presentationml/2006/main">
  <p:tag name="MH" val="20160219102052"/>
  <p:tag name="MH_LIBRARY" val="GRAPHIC"/>
  <p:tag name="MH_TYPE" val="Other"/>
  <p:tag name="MH_ORDER" val="243"/>
</p:tagLst>
</file>

<file path=ppt/tags/tag271.xml><?xml version="1.0" encoding="utf-8"?>
<p:tagLst xmlns:p="http://schemas.openxmlformats.org/presentationml/2006/main">
  <p:tag name="MH" val="20160219102052"/>
  <p:tag name="MH_LIBRARY" val="GRAPHIC"/>
  <p:tag name="MH_TYPE" val="Other"/>
  <p:tag name="MH_ORDER" val="244"/>
</p:tagLst>
</file>

<file path=ppt/tags/tag272.xml><?xml version="1.0" encoding="utf-8"?>
<p:tagLst xmlns:p="http://schemas.openxmlformats.org/presentationml/2006/main">
  <p:tag name="MH" val="20160219102052"/>
  <p:tag name="MH_LIBRARY" val="GRAPHIC"/>
  <p:tag name="MH_TYPE" val="Other"/>
  <p:tag name="MH_ORDER" val="245"/>
</p:tagLst>
</file>

<file path=ppt/tags/tag273.xml><?xml version="1.0" encoding="utf-8"?>
<p:tagLst xmlns:p="http://schemas.openxmlformats.org/presentationml/2006/main">
  <p:tag name="MH" val="20160219102052"/>
  <p:tag name="MH_LIBRARY" val="GRAPHIC"/>
  <p:tag name="MH_TYPE" val="Other"/>
  <p:tag name="MH_ORDER" val="246"/>
</p:tagLst>
</file>

<file path=ppt/tags/tag274.xml><?xml version="1.0" encoding="utf-8"?>
<p:tagLst xmlns:p="http://schemas.openxmlformats.org/presentationml/2006/main">
  <p:tag name="MH" val="20160219102052"/>
  <p:tag name="MH_LIBRARY" val="GRAPHIC"/>
  <p:tag name="MH_TYPE" val="Other"/>
  <p:tag name="MH_ORDER" val="247"/>
</p:tagLst>
</file>

<file path=ppt/tags/tag275.xml><?xml version="1.0" encoding="utf-8"?>
<p:tagLst xmlns:p="http://schemas.openxmlformats.org/presentationml/2006/main">
  <p:tag name="MH" val="20160219102052"/>
  <p:tag name="MH_LIBRARY" val="GRAPHIC"/>
  <p:tag name="MH_TYPE" val="Other"/>
  <p:tag name="MH_ORDER" val="248"/>
</p:tagLst>
</file>

<file path=ppt/tags/tag276.xml><?xml version="1.0" encoding="utf-8"?>
<p:tagLst xmlns:p="http://schemas.openxmlformats.org/presentationml/2006/main">
  <p:tag name="MH" val="20160219102052"/>
  <p:tag name="MH_LIBRARY" val="GRAPHIC"/>
  <p:tag name="MH_TYPE" val="Other"/>
  <p:tag name="MH_ORDER" val="249"/>
</p:tagLst>
</file>

<file path=ppt/tags/tag277.xml><?xml version="1.0" encoding="utf-8"?>
<p:tagLst xmlns:p="http://schemas.openxmlformats.org/presentationml/2006/main">
  <p:tag name="MH" val="20160219102052"/>
  <p:tag name="MH_LIBRARY" val="GRAPHIC"/>
  <p:tag name="MH_TYPE" val="Other"/>
  <p:tag name="MH_ORDER" val="250"/>
</p:tagLst>
</file>

<file path=ppt/tags/tag278.xml><?xml version="1.0" encoding="utf-8"?>
<p:tagLst xmlns:p="http://schemas.openxmlformats.org/presentationml/2006/main">
  <p:tag name="MH" val="20160219102052"/>
  <p:tag name="MH_LIBRARY" val="GRAPHIC"/>
  <p:tag name="MH_TYPE" val="Other"/>
  <p:tag name="MH_ORDER" val="251"/>
</p:tagLst>
</file>

<file path=ppt/tags/tag279.xml><?xml version="1.0" encoding="utf-8"?>
<p:tagLst xmlns:p="http://schemas.openxmlformats.org/presentationml/2006/main">
  <p:tag name="MH" val="20160219102052"/>
  <p:tag name="MH_LIBRARY" val="GRAPHIC"/>
  <p:tag name="MH_TYPE" val="Other"/>
  <p:tag name="MH_ORDER" val="252"/>
</p:tagLst>
</file>

<file path=ppt/tags/tag28.xml><?xml version="1.0" encoding="utf-8"?>
<p:tagLst xmlns:p="http://schemas.openxmlformats.org/presentationml/2006/main">
  <p:tag name="MH" val="20160219102052"/>
  <p:tag name="MH_LIBRARY" val="GRAPHIC"/>
  <p:tag name="MH_TYPE" val="Other"/>
  <p:tag name="MH_ORDER" val="1"/>
</p:tagLst>
</file>

<file path=ppt/tags/tag280.xml><?xml version="1.0" encoding="utf-8"?>
<p:tagLst xmlns:p="http://schemas.openxmlformats.org/presentationml/2006/main">
  <p:tag name="MH" val="20160219102052"/>
  <p:tag name="MH_LIBRARY" val="GRAPHIC"/>
  <p:tag name="MH_TYPE" val="Other"/>
  <p:tag name="MH_ORDER" val="253"/>
</p:tagLst>
</file>

<file path=ppt/tags/tag281.xml><?xml version="1.0" encoding="utf-8"?>
<p:tagLst xmlns:p="http://schemas.openxmlformats.org/presentationml/2006/main">
  <p:tag name="MH" val="20160219102052"/>
  <p:tag name="MH_LIBRARY" val="GRAPHIC"/>
  <p:tag name="MH_TYPE" val="Other"/>
  <p:tag name="MH_ORDER" val="254"/>
</p:tagLst>
</file>

<file path=ppt/tags/tag282.xml><?xml version="1.0" encoding="utf-8"?>
<p:tagLst xmlns:p="http://schemas.openxmlformats.org/presentationml/2006/main">
  <p:tag name="MH" val="20160219102052"/>
  <p:tag name="MH_LIBRARY" val="GRAPHIC"/>
  <p:tag name="MH_TYPE" val="Other"/>
  <p:tag name="MH_ORDER" val="255"/>
</p:tagLst>
</file>

<file path=ppt/tags/tag283.xml><?xml version="1.0" encoding="utf-8"?>
<p:tagLst xmlns:p="http://schemas.openxmlformats.org/presentationml/2006/main">
  <p:tag name="MH" val="20160219102052"/>
  <p:tag name="MH_LIBRARY" val="GRAPHIC"/>
  <p:tag name="MH_TYPE" val="Other"/>
  <p:tag name="MH_ORDER" val="256"/>
</p:tagLst>
</file>

<file path=ppt/tags/tag284.xml><?xml version="1.0" encoding="utf-8"?>
<p:tagLst xmlns:p="http://schemas.openxmlformats.org/presentationml/2006/main">
  <p:tag name="MH" val="20160219102052"/>
  <p:tag name="MH_LIBRARY" val="GRAPHIC"/>
  <p:tag name="MH_TYPE" val="Other"/>
  <p:tag name="MH_ORDER" val="257"/>
</p:tagLst>
</file>

<file path=ppt/tags/tag285.xml><?xml version="1.0" encoding="utf-8"?>
<p:tagLst xmlns:p="http://schemas.openxmlformats.org/presentationml/2006/main">
  <p:tag name="MH" val="20160219102052"/>
  <p:tag name="MH_LIBRARY" val="GRAPHIC"/>
  <p:tag name="MH_TYPE" val="Other"/>
  <p:tag name="MH_ORDER" val="258"/>
</p:tagLst>
</file>

<file path=ppt/tags/tag286.xml><?xml version="1.0" encoding="utf-8"?>
<p:tagLst xmlns:p="http://schemas.openxmlformats.org/presentationml/2006/main">
  <p:tag name="MH" val="20160219102052"/>
  <p:tag name="MH_LIBRARY" val="GRAPHIC"/>
  <p:tag name="MH_TYPE" val="Other"/>
  <p:tag name="MH_ORDER" val="259"/>
</p:tagLst>
</file>

<file path=ppt/tags/tag287.xml><?xml version="1.0" encoding="utf-8"?>
<p:tagLst xmlns:p="http://schemas.openxmlformats.org/presentationml/2006/main">
  <p:tag name="MH" val="20160219102052"/>
  <p:tag name="MH_LIBRARY" val="GRAPHIC"/>
  <p:tag name="MH_TYPE" val="Other"/>
  <p:tag name="MH_ORDER" val="260"/>
</p:tagLst>
</file>

<file path=ppt/tags/tag288.xml><?xml version="1.0" encoding="utf-8"?>
<p:tagLst xmlns:p="http://schemas.openxmlformats.org/presentationml/2006/main">
  <p:tag name="MH" val="20160219102052"/>
  <p:tag name="MH_LIBRARY" val="GRAPHIC"/>
  <p:tag name="MH_TYPE" val="Other"/>
  <p:tag name="MH_ORDER" val="261"/>
</p:tagLst>
</file>

<file path=ppt/tags/tag289.xml><?xml version="1.0" encoding="utf-8"?>
<p:tagLst xmlns:p="http://schemas.openxmlformats.org/presentationml/2006/main">
  <p:tag name="MH" val="20160219102052"/>
  <p:tag name="MH_LIBRARY" val="GRAPHIC"/>
  <p:tag name="MH_TYPE" val="Other"/>
  <p:tag name="MH_ORDER" val="262"/>
</p:tagLst>
</file>

<file path=ppt/tags/tag29.xml><?xml version="1.0" encoding="utf-8"?>
<p:tagLst xmlns:p="http://schemas.openxmlformats.org/presentationml/2006/main">
  <p:tag name="MH" val="20160219102052"/>
  <p:tag name="MH_LIBRARY" val="GRAPHIC"/>
  <p:tag name="MH_TYPE" val="Other"/>
  <p:tag name="MH_ORDER" val="2"/>
</p:tagLst>
</file>

<file path=ppt/tags/tag290.xml><?xml version="1.0" encoding="utf-8"?>
<p:tagLst xmlns:p="http://schemas.openxmlformats.org/presentationml/2006/main">
  <p:tag name="MH" val="20160219102052"/>
  <p:tag name="MH_LIBRARY" val="GRAPHIC"/>
  <p:tag name="MH_TYPE" val="Other"/>
  <p:tag name="MH_ORDER" val="263"/>
</p:tagLst>
</file>

<file path=ppt/tags/tag291.xml><?xml version="1.0" encoding="utf-8"?>
<p:tagLst xmlns:p="http://schemas.openxmlformats.org/presentationml/2006/main">
  <p:tag name="MH" val="20160219102052"/>
  <p:tag name="MH_LIBRARY" val="GRAPHIC"/>
  <p:tag name="MH_TYPE" val="Other"/>
  <p:tag name="MH_ORDER" val="264"/>
</p:tagLst>
</file>

<file path=ppt/tags/tag292.xml><?xml version="1.0" encoding="utf-8"?>
<p:tagLst xmlns:p="http://schemas.openxmlformats.org/presentationml/2006/main">
  <p:tag name="MH" val="20160219102052"/>
  <p:tag name="MH_LIBRARY" val="GRAPHIC"/>
  <p:tag name="MH_TYPE" val="Other"/>
  <p:tag name="MH_ORDER" val="265"/>
</p:tagLst>
</file>

<file path=ppt/tags/tag293.xml><?xml version="1.0" encoding="utf-8"?>
<p:tagLst xmlns:p="http://schemas.openxmlformats.org/presentationml/2006/main">
  <p:tag name="MH" val="20160219102052"/>
  <p:tag name="MH_LIBRARY" val="GRAPHIC"/>
  <p:tag name="MH_TYPE" val="Other"/>
  <p:tag name="MH_ORDER" val="266"/>
</p:tagLst>
</file>

<file path=ppt/tags/tag294.xml><?xml version="1.0" encoding="utf-8"?>
<p:tagLst xmlns:p="http://schemas.openxmlformats.org/presentationml/2006/main">
  <p:tag name="MH" val="20160219102052"/>
  <p:tag name="MH_LIBRARY" val="GRAPHIC"/>
  <p:tag name="MH_TYPE" val="Other"/>
  <p:tag name="MH_ORDER" val="267"/>
</p:tagLst>
</file>

<file path=ppt/tags/tag295.xml><?xml version="1.0" encoding="utf-8"?>
<p:tagLst xmlns:p="http://schemas.openxmlformats.org/presentationml/2006/main">
  <p:tag name="MH" val="20160219102052"/>
  <p:tag name="MH_LIBRARY" val="GRAPHIC"/>
  <p:tag name="MH_TYPE" val="Other"/>
  <p:tag name="MH_ORDER" val="268"/>
</p:tagLst>
</file>

<file path=ppt/tags/tag296.xml><?xml version="1.0" encoding="utf-8"?>
<p:tagLst xmlns:p="http://schemas.openxmlformats.org/presentationml/2006/main">
  <p:tag name="MH" val="20160219102052"/>
  <p:tag name="MH_LIBRARY" val="GRAPHIC"/>
  <p:tag name="MH_TYPE" val="Other"/>
  <p:tag name="MH_ORDER" val="269"/>
</p:tagLst>
</file>

<file path=ppt/tags/tag297.xml><?xml version="1.0" encoding="utf-8"?>
<p:tagLst xmlns:p="http://schemas.openxmlformats.org/presentationml/2006/main">
  <p:tag name="MH" val="20160219102052"/>
  <p:tag name="MH_LIBRARY" val="GRAPHIC"/>
  <p:tag name="MH_TYPE" val="Other"/>
  <p:tag name="MH_ORDER" val="270"/>
</p:tagLst>
</file>

<file path=ppt/tags/tag298.xml><?xml version="1.0" encoding="utf-8"?>
<p:tagLst xmlns:p="http://schemas.openxmlformats.org/presentationml/2006/main">
  <p:tag name="MH" val="20160219102052"/>
  <p:tag name="MH_LIBRARY" val="GRAPHIC"/>
  <p:tag name="MH_TYPE" val="Other"/>
  <p:tag name="MH_ORDER" val="271"/>
</p:tagLst>
</file>

<file path=ppt/tags/tag299.xml><?xml version="1.0" encoding="utf-8"?>
<p:tagLst xmlns:p="http://schemas.openxmlformats.org/presentationml/2006/main">
  <p:tag name="MH" val="20160219102052"/>
  <p:tag name="MH_LIBRARY" val="GRAPHIC"/>
  <p:tag name="MH_TYPE" val="Other"/>
  <p:tag name="MH_ORDER" val="272"/>
</p:tagLst>
</file>

<file path=ppt/tags/tag3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ags/tag30.xml><?xml version="1.0" encoding="utf-8"?>
<p:tagLst xmlns:p="http://schemas.openxmlformats.org/presentationml/2006/main">
  <p:tag name="MH" val="20160219102052"/>
  <p:tag name="MH_LIBRARY" val="GRAPHIC"/>
  <p:tag name="MH_TYPE" val="Other"/>
  <p:tag name="MH_ORDER" val="3"/>
</p:tagLst>
</file>

<file path=ppt/tags/tag300.xml><?xml version="1.0" encoding="utf-8"?>
<p:tagLst xmlns:p="http://schemas.openxmlformats.org/presentationml/2006/main">
  <p:tag name="MH" val="20160219102052"/>
  <p:tag name="MH_LIBRARY" val="GRAPHIC"/>
  <p:tag name="MH_TYPE" val="Other"/>
  <p:tag name="MH_ORDER" val="273"/>
</p:tagLst>
</file>

<file path=ppt/tags/tag301.xml><?xml version="1.0" encoding="utf-8"?>
<p:tagLst xmlns:p="http://schemas.openxmlformats.org/presentationml/2006/main">
  <p:tag name="MH" val="20160219102052"/>
  <p:tag name="MH_LIBRARY" val="GRAPHIC"/>
  <p:tag name="MH_TYPE" val="Other"/>
  <p:tag name="MH_ORDER" val="274"/>
</p:tagLst>
</file>

<file path=ppt/tags/tag302.xml><?xml version="1.0" encoding="utf-8"?>
<p:tagLst xmlns:p="http://schemas.openxmlformats.org/presentationml/2006/main">
  <p:tag name="MH" val="20160219102052"/>
  <p:tag name="MH_LIBRARY" val="GRAPHIC"/>
  <p:tag name="MH_TYPE" val="Other"/>
  <p:tag name="MH_ORDER" val="275"/>
</p:tagLst>
</file>

<file path=ppt/tags/tag303.xml><?xml version="1.0" encoding="utf-8"?>
<p:tagLst xmlns:p="http://schemas.openxmlformats.org/presentationml/2006/main">
  <p:tag name="MH" val="20160219102052"/>
  <p:tag name="MH_LIBRARY" val="GRAPHIC"/>
  <p:tag name="MH_TYPE" val="Other"/>
  <p:tag name="MH_ORDER" val="276"/>
</p:tagLst>
</file>

<file path=ppt/tags/tag304.xml><?xml version="1.0" encoding="utf-8"?>
<p:tagLst xmlns:p="http://schemas.openxmlformats.org/presentationml/2006/main">
  <p:tag name="MH" val="20160219102052"/>
  <p:tag name="MH_LIBRARY" val="GRAPHIC"/>
  <p:tag name="MH_TYPE" val="Other"/>
  <p:tag name="MH_ORDER" val="277"/>
</p:tagLst>
</file>

<file path=ppt/tags/tag305.xml><?xml version="1.0" encoding="utf-8"?>
<p:tagLst xmlns:p="http://schemas.openxmlformats.org/presentationml/2006/main">
  <p:tag name="MH" val="20160219102052"/>
  <p:tag name="MH_LIBRARY" val="GRAPHIC"/>
  <p:tag name="MH_TYPE" val="Other"/>
  <p:tag name="MH_ORDER" val="278"/>
</p:tagLst>
</file>

<file path=ppt/tags/tag306.xml><?xml version="1.0" encoding="utf-8"?>
<p:tagLst xmlns:p="http://schemas.openxmlformats.org/presentationml/2006/main">
  <p:tag name="MH" val="20160219102052"/>
  <p:tag name="MH_LIBRARY" val="GRAPHIC"/>
  <p:tag name="MH_TYPE" val="Other"/>
  <p:tag name="MH_ORDER" val="279"/>
</p:tagLst>
</file>

<file path=ppt/tags/tag307.xml><?xml version="1.0" encoding="utf-8"?>
<p:tagLst xmlns:p="http://schemas.openxmlformats.org/presentationml/2006/main">
  <p:tag name="MH" val="20160219102052"/>
  <p:tag name="MH_LIBRARY" val="GRAPHIC"/>
  <p:tag name="MH_TYPE" val="Other"/>
  <p:tag name="MH_ORDER" val="280"/>
</p:tagLst>
</file>

<file path=ppt/tags/tag308.xml><?xml version="1.0" encoding="utf-8"?>
<p:tagLst xmlns:p="http://schemas.openxmlformats.org/presentationml/2006/main">
  <p:tag name="MH" val="20160219102052"/>
  <p:tag name="MH_LIBRARY" val="GRAPHIC"/>
  <p:tag name="MH_TYPE" val="Other"/>
  <p:tag name="MH_ORDER" val="281"/>
</p:tagLst>
</file>

<file path=ppt/tags/tag309.xml><?xml version="1.0" encoding="utf-8"?>
<p:tagLst xmlns:p="http://schemas.openxmlformats.org/presentationml/2006/main">
  <p:tag name="MH" val="20160219102052"/>
  <p:tag name="MH_LIBRARY" val="GRAPHIC"/>
  <p:tag name="MH_TYPE" val="Other"/>
  <p:tag name="MH_ORDER" val="282"/>
</p:tagLst>
</file>

<file path=ppt/tags/tag31.xml><?xml version="1.0" encoding="utf-8"?>
<p:tagLst xmlns:p="http://schemas.openxmlformats.org/presentationml/2006/main">
  <p:tag name="MH" val="20160219102052"/>
  <p:tag name="MH_LIBRARY" val="GRAPHIC"/>
  <p:tag name="MH_TYPE" val="Other"/>
  <p:tag name="MH_ORDER" val="4"/>
</p:tagLst>
</file>

<file path=ppt/tags/tag310.xml><?xml version="1.0" encoding="utf-8"?>
<p:tagLst xmlns:p="http://schemas.openxmlformats.org/presentationml/2006/main">
  <p:tag name="MH" val="20160219102052"/>
  <p:tag name="MH_LIBRARY" val="GRAPHIC"/>
  <p:tag name="MH_TYPE" val="Other"/>
  <p:tag name="MH_ORDER" val="283"/>
</p:tagLst>
</file>

<file path=ppt/tags/tag311.xml><?xml version="1.0" encoding="utf-8"?>
<p:tagLst xmlns:p="http://schemas.openxmlformats.org/presentationml/2006/main">
  <p:tag name="MH" val="20160219102052"/>
  <p:tag name="MH_LIBRARY" val="GRAPHIC"/>
  <p:tag name="MH_TYPE" val="Other"/>
  <p:tag name="MH_ORDER" val="284"/>
</p:tagLst>
</file>

<file path=ppt/tags/tag312.xml><?xml version="1.0" encoding="utf-8"?>
<p:tagLst xmlns:p="http://schemas.openxmlformats.org/presentationml/2006/main">
  <p:tag name="MH" val="20160219102052"/>
  <p:tag name="MH_LIBRARY" val="GRAPHIC"/>
  <p:tag name="MH_TYPE" val="Other"/>
  <p:tag name="MH_ORDER" val="285"/>
</p:tagLst>
</file>

<file path=ppt/tags/tag313.xml><?xml version="1.0" encoding="utf-8"?>
<p:tagLst xmlns:p="http://schemas.openxmlformats.org/presentationml/2006/main">
  <p:tag name="MH" val="20160219102052"/>
  <p:tag name="MH_LIBRARY" val="GRAPHIC"/>
  <p:tag name="MH_TYPE" val="Other"/>
  <p:tag name="MH_ORDER" val="286"/>
</p:tagLst>
</file>

<file path=ppt/tags/tag314.xml><?xml version="1.0" encoding="utf-8"?>
<p:tagLst xmlns:p="http://schemas.openxmlformats.org/presentationml/2006/main">
  <p:tag name="MH" val="20160219102052"/>
  <p:tag name="MH_LIBRARY" val="GRAPHIC"/>
  <p:tag name="MH_TYPE" val="Other"/>
  <p:tag name="MH_ORDER" val="287"/>
</p:tagLst>
</file>

<file path=ppt/tags/tag315.xml><?xml version="1.0" encoding="utf-8"?>
<p:tagLst xmlns:p="http://schemas.openxmlformats.org/presentationml/2006/main">
  <p:tag name="MH" val="20160219102052"/>
  <p:tag name="MH_LIBRARY" val="GRAPHIC"/>
  <p:tag name="MH_TYPE" val="Other"/>
  <p:tag name="MH_ORDER" val="288"/>
</p:tagLst>
</file>

<file path=ppt/tags/tag316.xml><?xml version="1.0" encoding="utf-8"?>
<p:tagLst xmlns:p="http://schemas.openxmlformats.org/presentationml/2006/main">
  <p:tag name="MH" val="20160219102052"/>
  <p:tag name="MH_LIBRARY" val="GRAPHIC"/>
  <p:tag name="MH_TYPE" val="Other"/>
  <p:tag name="MH_ORDER" val="289"/>
</p:tagLst>
</file>

<file path=ppt/tags/tag317.xml><?xml version="1.0" encoding="utf-8"?>
<p:tagLst xmlns:p="http://schemas.openxmlformats.org/presentationml/2006/main">
  <p:tag name="MH" val="20160219102052"/>
  <p:tag name="MH_LIBRARY" val="GRAPHIC"/>
  <p:tag name="MH_TYPE" val="Other"/>
  <p:tag name="MH_ORDER" val="290"/>
</p:tagLst>
</file>

<file path=ppt/tags/tag318.xml><?xml version="1.0" encoding="utf-8"?>
<p:tagLst xmlns:p="http://schemas.openxmlformats.org/presentationml/2006/main">
  <p:tag name="MH" val="20160219102052"/>
  <p:tag name="MH_LIBRARY" val="GRAPHIC"/>
  <p:tag name="MH_TYPE" val="Other"/>
  <p:tag name="MH_ORDER" val="291"/>
</p:tagLst>
</file>

<file path=ppt/tags/tag319.xml><?xml version="1.0" encoding="utf-8"?>
<p:tagLst xmlns:p="http://schemas.openxmlformats.org/presentationml/2006/main">
  <p:tag name="MH" val="20160219102052"/>
  <p:tag name="MH_LIBRARY" val="GRAPHIC"/>
  <p:tag name="MH_TYPE" val="Other"/>
  <p:tag name="MH_ORDER" val="292"/>
</p:tagLst>
</file>

<file path=ppt/tags/tag32.xml><?xml version="1.0" encoding="utf-8"?>
<p:tagLst xmlns:p="http://schemas.openxmlformats.org/presentationml/2006/main">
  <p:tag name="MH" val="20160219102052"/>
  <p:tag name="MH_LIBRARY" val="GRAPHIC"/>
  <p:tag name="MH_TYPE" val="Other"/>
  <p:tag name="MH_ORDER" val="5"/>
</p:tagLst>
</file>

<file path=ppt/tags/tag320.xml><?xml version="1.0" encoding="utf-8"?>
<p:tagLst xmlns:p="http://schemas.openxmlformats.org/presentationml/2006/main">
  <p:tag name="MH" val="20160219102052"/>
  <p:tag name="MH_LIBRARY" val="GRAPHIC"/>
  <p:tag name="MH_TYPE" val="Other"/>
  <p:tag name="MH_ORDER" val="293"/>
</p:tagLst>
</file>

<file path=ppt/tags/tag321.xml><?xml version="1.0" encoding="utf-8"?>
<p:tagLst xmlns:p="http://schemas.openxmlformats.org/presentationml/2006/main">
  <p:tag name="MH" val="20160219102052"/>
  <p:tag name="MH_LIBRARY" val="GRAPHIC"/>
  <p:tag name="MH_TYPE" val="Other"/>
  <p:tag name="MH_ORDER" val="294"/>
</p:tagLst>
</file>

<file path=ppt/tags/tag322.xml><?xml version="1.0" encoding="utf-8"?>
<p:tagLst xmlns:p="http://schemas.openxmlformats.org/presentationml/2006/main">
  <p:tag name="MH" val="20160219102052"/>
  <p:tag name="MH_LIBRARY" val="GRAPHIC"/>
  <p:tag name="MH_TYPE" val="Other"/>
  <p:tag name="MH_ORDER" val="295"/>
</p:tagLst>
</file>

<file path=ppt/tags/tag323.xml><?xml version="1.0" encoding="utf-8"?>
<p:tagLst xmlns:p="http://schemas.openxmlformats.org/presentationml/2006/main">
  <p:tag name="MH" val="20160219102052"/>
  <p:tag name="MH_LIBRARY" val="GRAPHIC"/>
  <p:tag name="MH_TYPE" val="Other"/>
  <p:tag name="MH_ORDER" val="296"/>
</p:tagLst>
</file>

<file path=ppt/tags/tag324.xml><?xml version="1.0" encoding="utf-8"?>
<p:tagLst xmlns:p="http://schemas.openxmlformats.org/presentationml/2006/main">
  <p:tag name="MH" val="20160219102052"/>
  <p:tag name="MH_LIBRARY" val="GRAPHIC"/>
  <p:tag name="MH_TYPE" val="Other"/>
  <p:tag name="MH_ORDER" val="297"/>
</p:tagLst>
</file>

<file path=ppt/tags/tag325.xml><?xml version="1.0" encoding="utf-8"?>
<p:tagLst xmlns:p="http://schemas.openxmlformats.org/presentationml/2006/main">
  <p:tag name="MH" val="20160219102052"/>
  <p:tag name="MH_LIBRARY" val="GRAPHIC"/>
  <p:tag name="MH_TYPE" val="Other"/>
  <p:tag name="MH_ORDER" val="298"/>
</p:tagLst>
</file>

<file path=ppt/tags/tag326.xml><?xml version="1.0" encoding="utf-8"?>
<p:tagLst xmlns:p="http://schemas.openxmlformats.org/presentationml/2006/main">
  <p:tag name="MH" val="20160219102052"/>
  <p:tag name="MH_LIBRARY" val="GRAPHIC"/>
  <p:tag name="MH_TYPE" val="Other"/>
  <p:tag name="MH_ORDER" val="299"/>
</p:tagLst>
</file>

<file path=ppt/tags/tag327.xml><?xml version="1.0" encoding="utf-8"?>
<p:tagLst xmlns:p="http://schemas.openxmlformats.org/presentationml/2006/main">
  <p:tag name="MH" val="20160219102052"/>
  <p:tag name="MH_LIBRARY" val="GRAPHIC"/>
  <p:tag name="MH_TYPE" val="Other"/>
  <p:tag name="MH_ORDER" val="300"/>
</p:tagLst>
</file>

<file path=ppt/tags/tag328.xml><?xml version="1.0" encoding="utf-8"?>
<p:tagLst xmlns:p="http://schemas.openxmlformats.org/presentationml/2006/main">
  <p:tag name="MH" val="20160219102052"/>
  <p:tag name="MH_LIBRARY" val="GRAPHIC"/>
  <p:tag name="MH_TYPE" val="Other"/>
  <p:tag name="MH_ORDER" val="301"/>
</p:tagLst>
</file>

<file path=ppt/tags/tag329.xml><?xml version="1.0" encoding="utf-8"?>
<p:tagLst xmlns:p="http://schemas.openxmlformats.org/presentationml/2006/main">
  <p:tag name="MH" val="20160219102052"/>
  <p:tag name="MH_LIBRARY" val="GRAPHIC"/>
  <p:tag name="MH_TYPE" val="Other"/>
  <p:tag name="MH_ORDER" val="302"/>
</p:tagLst>
</file>

<file path=ppt/tags/tag33.xml><?xml version="1.0" encoding="utf-8"?>
<p:tagLst xmlns:p="http://schemas.openxmlformats.org/presentationml/2006/main">
  <p:tag name="MH" val="20160219102052"/>
  <p:tag name="MH_LIBRARY" val="GRAPHIC"/>
  <p:tag name="MH_TYPE" val="Other"/>
  <p:tag name="MH_ORDER" val="6"/>
</p:tagLst>
</file>

<file path=ppt/tags/tag330.xml><?xml version="1.0" encoding="utf-8"?>
<p:tagLst xmlns:p="http://schemas.openxmlformats.org/presentationml/2006/main">
  <p:tag name="MH" val="20160219102052"/>
  <p:tag name="MH_LIBRARY" val="GRAPHIC"/>
  <p:tag name="MH_TYPE" val="Other"/>
  <p:tag name="MH_ORDER" val="303"/>
</p:tagLst>
</file>

<file path=ppt/tags/tag331.xml><?xml version="1.0" encoding="utf-8"?>
<p:tagLst xmlns:p="http://schemas.openxmlformats.org/presentationml/2006/main">
  <p:tag name="MH" val="20160219102052"/>
  <p:tag name="MH_LIBRARY" val="GRAPHIC"/>
  <p:tag name="MH_TYPE" val="Other"/>
  <p:tag name="MH_ORDER" val="304"/>
</p:tagLst>
</file>

<file path=ppt/tags/tag332.xml><?xml version="1.0" encoding="utf-8"?>
<p:tagLst xmlns:p="http://schemas.openxmlformats.org/presentationml/2006/main">
  <p:tag name="MH" val="20160219102052"/>
  <p:tag name="MH_LIBRARY" val="GRAPHIC"/>
  <p:tag name="MH_TYPE" val="Other"/>
  <p:tag name="MH_ORDER" val="305"/>
</p:tagLst>
</file>

<file path=ppt/tags/tag333.xml><?xml version="1.0" encoding="utf-8"?>
<p:tagLst xmlns:p="http://schemas.openxmlformats.org/presentationml/2006/main">
  <p:tag name="MH" val="20160219102052"/>
  <p:tag name="MH_LIBRARY" val="GRAPHIC"/>
  <p:tag name="MH_TYPE" val="Other"/>
  <p:tag name="MH_ORDER" val="306"/>
</p:tagLst>
</file>

<file path=ppt/tags/tag334.xml><?xml version="1.0" encoding="utf-8"?>
<p:tagLst xmlns:p="http://schemas.openxmlformats.org/presentationml/2006/main">
  <p:tag name="MH" val="20160219102052"/>
  <p:tag name="MH_LIBRARY" val="GRAPHIC"/>
  <p:tag name="MH_TYPE" val="Other"/>
  <p:tag name="MH_ORDER" val="307"/>
</p:tagLst>
</file>

<file path=ppt/tags/tag335.xml><?xml version="1.0" encoding="utf-8"?>
<p:tagLst xmlns:p="http://schemas.openxmlformats.org/presentationml/2006/main">
  <p:tag name="MH" val="20160219102052"/>
  <p:tag name="MH_LIBRARY" val="GRAPHIC"/>
  <p:tag name="MH_TYPE" val="Other"/>
  <p:tag name="MH_ORDER" val="308"/>
</p:tagLst>
</file>

<file path=ppt/tags/tag336.xml><?xml version="1.0" encoding="utf-8"?>
<p:tagLst xmlns:p="http://schemas.openxmlformats.org/presentationml/2006/main">
  <p:tag name="MH" val="20160219102052"/>
  <p:tag name="MH_LIBRARY" val="GRAPHIC"/>
  <p:tag name="MH_TYPE" val="Other"/>
  <p:tag name="MH_ORDER" val="309"/>
</p:tagLst>
</file>

<file path=ppt/tags/tag337.xml><?xml version="1.0" encoding="utf-8"?>
<p:tagLst xmlns:p="http://schemas.openxmlformats.org/presentationml/2006/main">
  <p:tag name="MH" val="20160219102052"/>
  <p:tag name="MH_LIBRARY" val="GRAPHIC"/>
  <p:tag name="MH_TYPE" val="Other"/>
  <p:tag name="MH_ORDER" val="310"/>
</p:tagLst>
</file>

<file path=ppt/tags/tag338.xml><?xml version="1.0" encoding="utf-8"?>
<p:tagLst xmlns:p="http://schemas.openxmlformats.org/presentationml/2006/main">
  <p:tag name="MH" val="20160219102052"/>
  <p:tag name="MH_LIBRARY" val="GRAPHIC"/>
  <p:tag name="MH_TYPE" val="Other"/>
  <p:tag name="MH_ORDER" val="311"/>
</p:tagLst>
</file>

<file path=ppt/tags/tag339.xml><?xml version="1.0" encoding="utf-8"?>
<p:tagLst xmlns:p="http://schemas.openxmlformats.org/presentationml/2006/main">
  <p:tag name="MH" val="20160219102052"/>
  <p:tag name="MH_LIBRARY" val="GRAPHIC"/>
  <p:tag name="MH_TYPE" val="Other"/>
  <p:tag name="MH_ORDER" val="312"/>
</p:tagLst>
</file>

<file path=ppt/tags/tag34.xml><?xml version="1.0" encoding="utf-8"?>
<p:tagLst xmlns:p="http://schemas.openxmlformats.org/presentationml/2006/main">
  <p:tag name="MH" val="20160219102052"/>
  <p:tag name="MH_LIBRARY" val="GRAPHIC"/>
  <p:tag name="MH_TYPE" val="Other"/>
  <p:tag name="MH_ORDER" val="7"/>
</p:tagLst>
</file>

<file path=ppt/tags/tag340.xml><?xml version="1.0" encoding="utf-8"?>
<p:tagLst xmlns:p="http://schemas.openxmlformats.org/presentationml/2006/main">
  <p:tag name="MH" val="20160219102052"/>
  <p:tag name="MH_LIBRARY" val="GRAPHIC"/>
  <p:tag name="MH_TYPE" val="Other"/>
  <p:tag name="MH_ORDER" val="313"/>
</p:tagLst>
</file>

<file path=ppt/tags/tag341.xml><?xml version="1.0" encoding="utf-8"?>
<p:tagLst xmlns:p="http://schemas.openxmlformats.org/presentationml/2006/main">
  <p:tag name="MH" val="20160219102052"/>
  <p:tag name="MH_LIBRARY" val="GRAPHIC"/>
  <p:tag name="MH_TYPE" val="Other"/>
  <p:tag name="MH_ORDER" val="314"/>
</p:tagLst>
</file>

<file path=ppt/tags/tag342.xml><?xml version="1.0" encoding="utf-8"?>
<p:tagLst xmlns:p="http://schemas.openxmlformats.org/presentationml/2006/main">
  <p:tag name="MH" val="20160219102052"/>
  <p:tag name="MH_LIBRARY" val="GRAPHIC"/>
  <p:tag name="MH_TYPE" val="Other"/>
  <p:tag name="MH_ORDER" val="315"/>
</p:tagLst>
</file>

<file path=ppt/tags/tag343.xml><?xml version="1.0" encoding="utf-8"?>
<p:tagLst xmlns:p="http://schemas.openxmlformats.org/presentationml/2006/main">
  <p:tag name="MH" val="20160219102052"/>
  <p:tag name="MH_LIBRARY" val="GRAPHIC"/>
  <p:tag name="MH_TYPE" val="Other"/>
  <p:tag name="MH_ORDER" val="316"/>
</p:tagLst>
</file>

<file path=ppt/tags/tag344.xml><?xml version="1.0" encoding="utf-8"?>
<p:tagLst xmlns:p="http://schemas.openxmlformats.org/presentationml/2006/main">
  <p:tag name="MH" val="20160219102052"/>
  <p:tag name="MH_LIBRARY" val="GRAPHIC"/>
  <p:tag name="MH_TYPE" val="Other"/>
  <p:tag name="MH_ORDER" val="317"/>
</p:tagLst>
</file>

<file path=ppt/tags/tag345.xml><?xml version="1.0" encoding="utf-8"?>
<p:tagLst xmlns:p="http://schemas.openxmlformats.org/presentationml/2006/main">
  <p:tag name="MH" val="20160219102052"/>
  <p:tag name="MH_LIBRARY" val="GRAPHIC"/>
  <p:tag name="MH_TYPE" val="Other"/>
  <p:tag name="MH_ORDER" val="318"/>
</p:tagLst>
</file>

<file path=ppt/tags/tag346.xml><?xml version="1.0" encoding="utf-8"?>
<p:tagLst xmlns:p="http://schemas.openxmlformats.org/presentationml/2006/main">
  <p:tag name="MH" val="20160219102052"/>
  <p:tag name="MH_LIBRARY" val="GRAPHIC"/>
  <p:tag name="MH_TYPE" val="Other"/>
  <p:tag name="MH_ORDER" val="319"/>
</p:tagLst>
</file>

<file path=ppt/tags/tag347.xml><?xml version="1.0" encoding="utf-8"?>
<p:tagLst xmlns:p="http://schemas.openxmlformats.org/presentationml/2006/main">
  <p:tag name="MH" val="20160219102052"/>
  <p:tag name="MH_LIBRARY" val="GRAPHIC"/>
  <p:tag name="MH_TYPE" val="Other"/>
  <p:tag name="MH_ORDER" val="320"/>
</p:tagLst>
</file>

<file path=ppt/tags/tag348.xml><?xml version="1.0" encoding="utf-8"?>
<p:tagLst xmlns:p="http://schemas.openxmlformats.org/presentationml/2006/main">
  <p:tag name="MH" val="20160219102052"/>
  <p:tag name="MH_LIBRARY" val="GRAPHIC"/>
  <p:tag name="MH_TYPE" val="Other"/>
  <p:tag name="MH_ORDER" val="321"/>
</p:tagLst>
</file>

<file path=ppt/tags/tag349.xml><?xml version="1.0" encoding="utf-8"?>
<p:tagLst xmlns:p="http://schemas.openxmlformats.org/presentationml/2006/main">
  <p:tag name="MH" val="20160219102052"/>
  <p:tag name="MH_LIBRARY" val="GRAPHIC"/>
  <p:tag name="MH_TYPE" val="Other"/>
  <p:tag name="MH_ORDER" val="322"/>
</p:tagLst>
</file>

<file path=ppt/tags/tag35.xml><?xml version="1.0" encoding="utf-8"?>
<p:tagLst xmlns:p="http://schemas.openxmlformats.org/presentationml/2006/main">
  <p:tag name="MH" val="20160219102052"/>
  <p:tag name="MH_LIBRARY" val="GRAPHIC"/>
  <p:tag name="MH_TYPE" val="Other"/>
  <p:tag name="MH_ORDER" val="8"/>
</p:tagLst>
</file>

<file path=ppt/tags/tag350.xml><?xml version="1.0" encoding="utf-8"?>
<p:tagLst xmlns:p="http://schemas.openxmlformats.org/presentationml/2006/main">
  <p:tag name="MH" val="20160219102052"/>
  <p:tag name="MH_LIBRARY" val="GRAPHIC"/>
  <p:tag name="MH_TYPE" val="Other"/>
  <p:tag name="MH_ORDER" val="323"/>
</p:tagLst>
</file>

<file path=ppt/tags/tag351.xml><?xml version="1.0" encoding="utf-8"?>
<p:tagLst xmlns:p="http://schemas.openxmlformats.org/presentationml/2006/main">
  <p:tag name="MH" val="20160219102052"/>
  <p:tag name="MH_LIBRARY" val="GRAPHIC"/>
  <p:tag name="MH_TYPE" val="Other"/>
  <p:tag name="MH_ORDER" val="324"/>
</p:tagLst>
</file>

<file path=ppt/tags/tag352.xml><?xml version="1.0" encoding="utf-8"?>
<p:tagLst xmlns:p="http://schemas.openxmlformats.org/presentationml/2006/main">
  <p:tag name="MH" val="20160219102052"/>
  <p:tag name="MH_LIBRARY" val="GRAPHIC"/>
  <p:tag name="MH_TYPE" val="Other"/>
  <p:tag name="MH_ORDER" val="325"/>
</p:tagLst>
</file>

<file path=ppt/tags/tag353.xml><?xml version="1.0" encoding="utf-8"?>
<p:tagLst xmlns:p="http://schemas.openxmlformats.org/presentationml/2006/main">
  <p:tag name="MH" val="20160219102052"/>
  <p:tag name="MH_LIBRARY" val="GRAPHIC"/>
  <p:tag name="MH_TYPE" val="Other"/>
  <p:tag name="MH_ORDER" val="326"/>
</p:tagLst>
</file>

<file path=ppt/tags/tag354.xml><?xml version="1.0" encoding="utf-8"?>
<p:tagLst xmlns:p="http://schemas.openxmlformats.org/presentationml/2006/main">
  <p:tag name="MH" val="20160219102052"/>
  <p:tag name="MH_LIBRARY" val="GRAPHIC"/>
  <p:tag name="MH_TYPE" val="Other"/>
  <p:tag name="MH_ORDER" val="327"/>
</p:tagLst>
</file>

<file path=ppt/tags/tag355.xml><?xml version="1.0" encoding="utf-8"?>
<p:tagLst xmlns:p="http://schemas.openxmlformats.org/presentationml/2006/main">
  <p:tag name="MH" val="20160219102052"/>
  <p:tag name="MH_LIBRARY" val="GRAPHIC"/>
  <p:tag name="MH_TYPE" val="Other"/>
  <p:tag name="MH_ORDER" val="328"/>
</p:tagLst>
</file>

<file path=ppt/tags/tag356.xml><?xml version="1.0" encoding="utf-8"?>
<p:tagLst xmlns:p="http://schemas.openxmlformats.org/presentationml/2006/main">
  <p:tag name="MH" val="20160219102052"/>
  <p:tag name="MH_LIBRARY" val="GRAPHIC"/>
  <p:tag name="MH_TYPE" val="Other"/>
  <p:tag name="MH_ORDER" val="329"/>
</p:tagLst>
</file>

<file path=ppt/tags/tag357.xml><?xml version="1.0" encoding="utf-8"?>
<p:tagLst xmlns:p="http://schemas.openxmlformats.org/presentationml/2006/main">
  <p:tag name="MH" val="20160219102052"/>
  <p:tag name="MH_LIBRARY" val="GRAPHIC"/>
  <p:tag name="MH_TYPE" val="Other"/>
  <p:tag name="MH_ORDER" val="330"/>
</p:tagLst>
</file>

<file path=ppt/tags/tag358.xml><?xml version="1.0" encoding="utf-8"?>
<p:tagLst xmlns:p="http://schemas.openxmlformats.org/presentationml/2006/main">
  <p:tag name="MH" val="20160219102052"/>
  <p:tag name="MH_LIBRARY" val="GRAPHIC"/>
  <p:tag name="MH_TYPE" val="Other"/>
  <p:tag name="MH_ORDER" val="331"/>
</p:tagLst>
</file>

<file path=ppt/tags/tag359.xml><?xml version="1.0" encoding="utf-8"?>
<p:tagLst xmlns:p="http://schemas.openxmlformats.org/presentationml/2006/main">
  <p:tag name="MH" val="20160219102052"/>
  <p:tag name="MH_LIBRARY" val="GRAPHIC"/>
  <p:tag name="MH_TYPE" val="Other"/>
  <p:tag name="MH_ORDER" val="332"/>
</p:tagLst>
</file>

<file path=ppt/tags/tag36.xml><?xml version="1.0" encoding="utf-8"?>
<p:tagLst xmlns:p="http://schemas.openxmlformats.org/presentationml/2006/main">
  <p:tag name="MH" val="20160219102052"/>
  <p:tag name="MH_LIBRARY" val="GRAPHIC"/>
  <p:tag name="MH_TYPE" val="Other"/>
  <p:tag name="MH_ORDER" val="9"/>
</p:tagLst>
</file>

<file path=ppt/tags/tag360.xml><?xml version="1.0" encoding="utf-8"?>
<p:tagLst xmlns:p="http://schemas.openxmlformats.org/presentationml/2006/main">
  <p:tag name="MH" val="20160219102052"/>
  <p:tag name="MH_LIBRARY" val="GRAPHIC"/>
  <p:tag name="MH_TYPE" val="Other"/>
  <p:tag name="MH_ORDER" val="333"/>
</p:tagLst>
</file>

<file path=ppt/tags/tag361.xml><?xml version="1.0" encoding="utf-8"?>
<p:tagLst xmlns:p="http://schemas.openxmlformats.org/presentationml/2006/main">
  <p:tag name="MH" val="20160219102052"/>
  <p:tag name="MH_LIBRARY" val="GRAPHIC"/>
  <p:tag name="MH_TYPE" val="Other"/>
  <p:tag name="MH_ORDER" val="334"/>
</p:tagLst>
</file>

<file path=ppt/tags/tag362.xml><?xml version="1.0" encoding="utf-8"?>
<p:tagLst xmlns:p="http://schemas.openxmlformats.org/presentationml/2006/main">
  <p:tag name="MH" val="20160219102052"/>
  <p:tag name="MH_LIBRARY" val="GRAPHIC"/>
  <p:tag name="MH_TYPE" val="Other"/>
  <p:tag name="MH_ORDER" val="335"/>
</p:tagLst>
</file>

<file path=ppt/tags/tag363.xml><?xml version="1.0" encoding="utf-8"?>
<p:tagLst xmlns:p="http://schemas.openxmlformats.org/presentationml/2006/main">
  <p:tag name="MH" val="20160219102052"/>
  <p:tag name="MH_LIBRARY" val="GRAPHIC"/>
  <p:tag name="MH_TYPE" val="Other"/>
  <p:tag name="MH_ORDER" val="336"/>
</p:tagLst>
</file>

<file path=ppt/tags/tag364.xml><?xml version="1.0" encoding="utf-8"?>
<p:tagLst xmlns:p="http://schemas.openxmlformats.org/presentationml/2006/main">
  <p:tag name="MH" val="20160219102052"/>
  <p:tag name="MH_LIBRARY" val="GRAPHIC"/>
  <p:tag name="MH_TYPE" val="Other"/>
  <p:tag name="MH_ORDER" val="337"/>
</p:tagLst>
</file>

<file path=ppt/tags/tag365.xml><?xml version="1.0" encoding="utf-8"?>
<p:tagLst xmlns:p="http://schemas.openxmlformats.org/presentationml/2006/main">
  <p:tag name="MH" val="20160219102052"/>
  <p:tag name="MH_LIBRARY" val="GRAPHIC"/>
  <p:tag name="MH_TYPE" val="Other"/>
  <p:tag name="MH_ORDER" val="338"/>
</p:tagLst>
</file>

<file path=ppt/tags/tag366.xml><?xml version="1.0" encoding="utf-8"?>
<p:tagLst xmlns:p="http://schemas.openxmlformats.org/presentationml/2006/main">
  <p:tag name="MH" val="20160219102052"/>
  <p:tag name="MH_LIBRARY" val="GRAPHIC"/>
  <p:tag name="MH_TYPE" val="Other"/>
  <p:tag name="MH_ORDER" val="339"/>
</p:tagLst>
</file>

<file path=ppt/tags/tag367.xml><?xml version="1.0" encoding="utf-8"?>
<p:tagLst xmlns:p="http://schemas.openxmlformats.org/presentationml/2006/main">
  <p:tag name="MH" val="20160219102052"/>
  <p:tag name="MH_LIBRARY" val="GRAPHIC"/>
  <p:tag name="MH_TYPE" val="Other"/>
  <p:tag name="MH_ORDER" val="340"/>
</p:tagLst>
</file>

<file path=ppt/tags/tag368.xml><?xml version="1.0" encoding="utf-8"?>
<p:tagLst xmlns:p="http://schemas.openxmlformats.org/presentationml/2006/main">
  <p:tag name="MH" val="20160219102052"/>
  <p:tag name="MH_LIBRARY" val="GRAPHIC"/>
  <p:tag name="MH_TYPE" val="Other"/>
  <p:tag name="MH_ORDER" val="341"/>
</p:tagLst>
</file>

<file path=ppt/tags/tag369.xml><?xml version="1.0" encoding="utf-8"?>
<p:tagLst xmlns:p="http://schemas.openxmlformats.org/presentationml/2006/main">
  <p:tag name="MH" val="20160219102052"/>
  <p:tag name="MH_LIBRARY" val="GRAPHIC"/>
  <p:tag name="MH_TYPE" val="Other"/>
  <p:tag name="MH_ORDER" val="342"/>
</p:tagLst>
</file>

<file path=ppt/tags/tag37.xml><?xml version="1.0" encoding="utf-8"?>
<p:tagLst xmlns:p="http://schemas.openxmlformats.org/presentationml/2006/main">
  <p:tag name="MH" val="20160219102052"/>
  <p:tag name="MH_LIBRARY" val="GRAPHIC"/>
  <p:tag name="MH_TYPE" val="Other"/>
  <p:tag name="MH_ORDER" val="10"/>
</p:tagLst>
</file>

<file path=ppt/tags/tag370.xml><?xml version="1.0" encoding="utf-8"?>
<p:tagLst xmlns:p="http://schemas.openxmlformats.org/presentationml/2006/main">
  <p:tag name="MH" val="20160219102052"/>
  <p:tag name="MH_LIBRARY" val="GRAPHIC"/>
  <p:tag name="MH_TYPE" val="Other"/>
  <p:tag name="MH_ORDER" val="343"/>
</p:tagLst>
</file>

<file path=ppt/tags/tag371.xml><?xml version="1.0" encoding="utf-8"?>
<p:tagLst xmlns:p="http://schemas.openxmlformats.org/presentationml/2006/main">
  <p:tag name="MH" val="20160219102052"/>
  <p:tag name="MH_LIBRARY" val="GRAPHIC"/>
  <p:tag name="MH_TYPE" val="Other"/>
  <p:tag name="MH_ORDER" val="344"/>
</p:tagLst>
</file>

<file path=ppt/tags/tag372.xml><?xml version="1.0" encoding="utf-8"?>
<p:tagLst xmlns:p="http://schemas.openxmlformats.org/presentationml/2006/main">
  <p:tag name="MH" val="20160219102052"/>
  <p:tag name="MH_LIBRARY" val="GRAPHIC"/>
  <p:tag name="MH_TYPE" val="Other"/>
  <p:tag name="MH_ORDER" val="345"/>
</p:tagLst>
</file>

<file path=ppt/tags/tag373.xml><?xml version="1.0" encoding="utf-8"?>
<p:tagLst xmlns:p="http://schemas.openxmlformats.org/presentationml/2006/main">
  <p:tag name="MH" val="20160219102052"/>
  <p:tag name="MH_LIBRARY" val="GRAPHIC"/>
  <p:tag name="MH_TYPE" val="Other"/>
  <p:tag name="MH_ORDER" val="346"/>
</p:tagLst>
</file>

<file path=ppt/tags/tag374.xml><?xml version="1.0" encoding="utf-8"?>
<p:tagLst xmlns:p="http://schemas.openxmlformats.org/presentationml/2006/main">
  <p:tag name="MH" val="20160219102052"/>
  <p:tag name="MH_LIBRARY" val="GRAPHIC"/>
  <p:tag name="MH_TYPE" val="Other"/>
  <p:tag name="MH_ORDER" val="347"/>
</p:tagLst>
</file>

<file path=ppt/tags/tag375.xml><?xml version="1.0" encoding="utf-8"?>
<p:tagLst xmlns:p="http://schemas.openxmlformats.org/presentationml/2006/main">
  <p:tag name="MH" val="20160219102052"/>
  <p:tag name="MH_LIBRARY" val="GRAPHIC"/>
  <p:tag name="MH_TYPE" val="Other"/>
  <p:tag name="MH_ORDER" val="348"/>
</p:tagLst>
</file>

<file path=ppt/tags/tag376.xml><?xml version="1.0" encoding="utf-8"?>
<p:tagLst xmlns:p="http://schemas.openxmlformats.org/presentationml/2006/main">
  <p:tag name="MH" val="20160219102052"/>
  <p:tag name="MH_LIBRARY" val="GRAPHIC"/>
  <p:tag name="MH_TYPE" val="Other"/>
  <p:tag name="MH_ORDER" val="349"/>
</p:tagLst>
</file>

<file path=ppt/tags/tag377.xml><?xml version="1.0" encoding="utf-8"?>
<p:tagLst xmlns:p="http://schemas.openxmlformats.org/presentationml/2006/main">
  <p:tag name="MH" val="20160219102052"/>
  <p:tag name="MH_LIBRARY" val="GRAPHIC"/>
  <p:tag name="MH_TYPE" val="Other"/>
  <p:tag name="MH_ORDER" val="350"/>
</p:tagLst>
</file>

<file path=ppt/tags/tag378.xml><?xml version="1.0" encoding="utf-8"?>
<p:tagLst xmlns:p="http://schemas.openxmlformats.org/presentationml/2006/main">
  <p:tag name="MH" val="20160219102052"/>
  <p:tag name="MH_LIBRARY" val="GRAPHIC"/>
  <p:tag name="MH_TYPE" val="Other"/>
  <p:tag name="MH_ORDER" val="351"/>
</p:tagLst>
</file>

<file path=ppt/tags/tag379.xml><?xml version="1.0" encoding="utf-8"?>
<p:tagLst xmlns:p="http://schemas.openxmlformats.org/presentationml/2006/main">
  <p:tag name="MH" val="20160219102052"/>
  <p:tag name="MH_LIBRARY" val="GRAPHIC"/>
  <p:tag name="MH_TYPE" val="Other"/>
  <p:tag name="MH_ORDER" val="352"/>
</p:tagLst>
</file>

<file path=ppt/tags/tag38.xml><?xml version="1.0" encoding="utf-8"?>
<p:tagLst xmlns:p="http://schemas.openxmlformats.org/presentationml/2006/main">
  <p:tag name="MH" val="20160219102052"/>
  <p:tag name="MH_LIBRARY" val="GRAPHIC"/>
  <p:tag name="MH_TYPE" val="Other"/>
  <p:tag name="MH_ORDER" val="11"/>
</p:tagLst>
</file>

<file path=ppt/tags/tag380.xml><?xml version="1.0" encoding="utf-8"?>
<p:tagLst xmlns:p="http://schemas.openxmlformats.org/presentationml/2006/main">
  <p:tag name="MH" val="20160219102052"/>
  <p:tag name="MH_LIBRARY" val="GRAPHIC"/>
  <p:tag name="MH_TYPE" val="Other"/>
  <p:tag name="MH_ORDER" val="353"/>
</p:tagLst>
</file>

<file path=ppt/tags/tag381.xml><?xml version="1.0" encoding="utf-8"?>
<p:tagLst xmlns:p="http://schemas.openxmlformats.org/presentationml/2006/main">
  <p:tag name="MH" val="20160219102052"/>
  <p:tag name="MH_LIBRARY" val="GRAPHIC"/>
  <p:tag name="MH_TYPE" val="Other"/>
  <p:tag name="MH_ORDER" val="354"/>
</p:tagLst>
</file>

<file path=ppt/tags/tag382.xml><?xml version="1.0" encoding="utf-8"?>
<p:tagLst xmlns:p="http://schemas.openxmlformats.org/presentationml/2006/main">
  <p:tag name="MH" val="20160219102052"/>
  <p:tag name="MH_LIBRARY" val="GRAPHIC"/>
  <p:tag name="MH_TYPE" val="Other"/>
  <p:tag name="MH_ORDER" val="355"/>
</p:tagLst>
</file>

<file path=ppt/tags/tag383.xml><?xml version="1.0" encoding="utf-8"?>
<p:tagLst xmlns:p="http://schemas.openxmlformats.org/presentationml/2006/main">
  <p:tag name="MH" val="20160219102052"/>
  <p:tag name="MH_LIBRARY" val="GRAPHIC"/>
  <p:tag name="MH_TYPE" val="Other"/>
  <p:tag name="MH_ORDER" val="356"/>
</p:tagLst>
</file>

<file path=ppt/tags/tag384.xml><?xml version="1.0" encoding="utf-8"?>
<p:tagLst xmlns:p="http://schemas.openxmlformats.org/presentationml/2006/main">
  <p:tag name="MH" val="20160219102052"/>
  <p:tag name="MH_LIBRARY" val="GRAPHIC"/>
  <p:tag name="MH_TYPE" val="Other"/>
  <p:tag name="MH_ORDER" val="357"/>
</p:tagLst>
</file>

<file path=ppt/tags/tag385.xml><?xml version="1.0" encoding="utf-8"?>
<p:tagLst xmlns:p="http://schemas.openxmlformats.org/presentationml/2006/main">
  <p:tag name="MH" val="20160219102052"/>
  <p:tag name="MH_LIBRARY" val="GRAPHIC"/>
  <p:tag name="MH_TYPE" val="Other"/>
  <p:tag name="MH_ORDER" val="360"/>
</p:tagLst>
</file>

<file path=ppt/tags/tag386.xml><?xml version="1.0" encoding="utf-8"?>
<p:tagLst xmlns:p="http://schemas.openxmlformats.org/presentationml/2006/main">
  <p:tag name="MH" val="20160219102052"/>
  <p:tag name="MH_LIBRARY" val="GRAPHIC"/>
  <p:tag name="MH_TYPE" val="Other"/>
  <p:tag name="MH_ORDER" val="361"/>
</p:tagLst>
</file>

<file path=ppt/tags/tag387.xml><?xml version="1.0" encoding="utf-8"?>
<p:tagLst xmlns:p="http://schemas.openxmlformats.org/presentationml/2006/main">
  <p:tag name="MH" val="20160219102052"/>
  <p:tag name="MH_LIBRARY" val="GRAPHIC"/>
  <p:tag name="MH_TYPE" val="Other"/>
  <p:tag name="MH_ORDER" val="365"/>
</p:tagLst>
</file>

<file path=ppt/tags/tag388.xml><?xml version="1.0" encoding="utf-8"?>
<p:tagLst xmlns:p="http://schemas.openxmlformats.org/presentationml/2006/main">
  <p:tag name="MH" val="20160219102052"/>
  <p:tag name="MH_LIBRARY" val="GRAPHIC"/>
  <p:tag name="MH_TYPE" val="Other"/>
  <p:tag name="MH_ORDER" val="366"/>
</p:tagLst>
</file>

<file path=ppt/tags/tag389.xml><?xml version="1.0" encoding="utf-8"?>
<p:tagLst xmlns:p="http://schemas.openxmlformats.org/presentationml/2006/main">
  <p:tag name="MH" val="20160219102052"/>
  <p:tag name="MH_LIBRARY" val="GRAPHIC"/>
  <p:tag name="MH_TYPE" val="Other"/>
  <p:tag name="MH_ORDER" val="370"/>
</p:tagLst>
</file>

<file path=ppt/tags/tag39.xml><?xml version="1.0" encoding="utf-8"?>
<p:tagLst xmlns:p="http://schemas.openxmlformats.org/presentationml/2006/main">
  <p:tag name="MH" val="20160219102052"/>
  <p:tag name="MH_LIBRARY" val="GRAPHIC"/>
  <p:tag name="MH_TYPE" val="Other"/>
  <p:tag name="MH_ORDER" val="12"/>
</p:tagLst>
</file>

<file path=ppt/tags/tag390.xml><?xml version="1.0" encoding="utf-8"?>
<p:tagLst xmlns:p="http://schemas.openxmlformats.org/presentationml/2006/main">
  <p:tag name="MH" val="20160219102052"/>
  <p:tag name="MH_LIBRARY" val="GRAPHIC"/>
  <p:tag name="MH_TYPE" val="Other"/>
  <p:tag name="MH_ORDER" val="371"/>
</p:tagLst>
</file>

<file path=ppt/tags/tag391.xml><?xml version="1.0" encoding="utf-8"?>
<p:tagLst xmlns:p="http://schemas.openxmlformats.org/presentationml/2006/main">
  <p:tag name="MH" val="20160219102052"/>
  <p:tag name="MH_LIBRARY" val="GRAPHIC"/>
  <p:tag name="MH_TYPE" val="Other"/>
  <p:tag name="MH_ORDER" val="375"/>
</p:tagLst>
</file>

<file path=ppt/tags/tag392.xml><?xml version="1.0" encoding="utf-8"?>
<p:tagLst xmlns:p="http://schemas.openxmlformats.org/presentationml/2006/main">
  <p:tag name="MH" val="20160219102052"/>
  <p:tag name="MH_LIBRARY" val="GRAPHIC"/>
  <p:tag name="MH_TYPE" val="Other"/>
  <p:tag name="MH_ORDER" val="376"/>
</p:tagLst>
</file>

<file path=ppt/tags/tag393.xml><?xml version="1.0" encoding="utf-8"?>
<p:tagLst xmlns:p="http://schemas.openxmlformats.org/presentationml/2006/main">
  <p:tag name="MH" val="20160219102052"/>
  <p:tag name="MH_LIBRARY" val="GRAPHIC"/>
  <p:tag name="MH_TYPE" val="Other"/>
  <p:tag name="MH_ORDER" val="380"/>
</p:tagLst>
</file>

<file path=ppt/tags/tag394.xml><?xml version="1.0" encoding="utf-8"?>
<p:tagLst xmlns:p="http://schemas.openxmlformats.org/presentationml/2006/main">
  <p:tag name="MH" val="20160219102052"/>
  <p:tag name="MH_LIBRARY" val="GRAPHIC"/>
  <p:tag name="MH_TYPE" val="Other"/>
  <p:tag name="MH_ORDER" val="381"/>
</p:tagLst>
</file>

<file path=ppt/tags/tag395.xml><?xml version="1.0" encoding="utf-8"?>
<p:tagLst xmlns:p="http://schemas.openxmlformats.org/presentationml/2006/main">
  <p:tag name="MH" val="20160219102052"/>
  <p:tag name="MH_LIBRARY" val="GRAPHIC"/>
  <p:tag name="MH_TYPE" val="Other"/>
  <p:tag name="MH_ORDER" val="385"/>
</p:tagLst>
</file>

<file path=ppt/tags/tag396.xml><?xml version="1.0" encoding="utf-8"?>
<p:tagLst xmlns:p="http://schemas.openxmlformats.org/presentationml/2006/main">
  <p:tag name="MH" val="20160219102052"/>
  <p:tag name="MH_LIBRARY" val="GRAPHIC"/>
  <p:tag name="MH_TYPE" val="Other"/>
  <p:tag name="MH_ORDER" val="386"/>
</p:tagLst>
</file>

<file path=ppt/tags/tag397.xml><?xml version="1.0" encoding="utf-8"?>
<p:tagLst xmlns:p="http://schemas.openxmlformats.org/presentationml/2006/main">
  <p:tag name="MH" val="20160202082519"/>
  <p:tag name="MH_LIBRARY" val="GRAPHIC"/>
  <p:tag name="MH_TYPE" val="Text"/>
  <p:tag name="MH_ORDER" val="1"/>
</p:tagLst>
</file>

<file path=ppt/tags/tag398.xml><?xml version="1.0" encoding="utf-8"?>
<p:tagLst xmlns:p="http://schemas.openxmlformats.org/presentationml/2006/main">
  <p:tag name="MH" val="20160202082519"/>
  <p:tag name="MH_LIBRARY" val="GRAPHIC"/>
  <p:tag name="MH_TYPE" val="SubTitle"/>
  <p:tag name="MH_ORDER" val="1"/>
</p:tagLst>
</file>

<file path=ppt/tags/tag399.xml><?xml version="1.0" encoding="utf-8"?>
<p:tagLst xmlns:p="http://schemas.openxmlformats.org/presentationml/2006/main">
  <p:tag name="MH" val="20160202082519"/>
  <p:tag name="MH_LIBRARY" val="GRAPHIC"/>
  <p:tag name="MH_TYPE" val="Text"/>
  <p:tag name="MH_ORDER" val="1"/>
</p:tagLst>
</file>

<file path=ppt/tags/tag4.xml><?xml version="1.0" encoding="utf-8"?>
<p:tagLst xmlns:p="http://schemas.openxmlformats.org/presentationml/2006/main">
  <p:tag name="MH" val="20151111201233"/>
  <p:tag name="MH_LIBRARY" val="GRAPHIC"/>
  <p:tag name="MH_TYPE" val="SubTitle"/>
  <p:tag name="MH_ORDER" val="2"/>
</p:tagLst>
</file>

<file path=ppt/tags/tag40.xml><?xml version="1.0" encoding="utf-8"?>
<p:tagLst xmlns:p="http://schemas.openxmlformats.org/presentationml/2006/main">
  <p:tag name="MH" val="20160219102052"/>
  <p:tag name="MH_LIBRARY" val="GRAPHIC"/>
  <p:tag name="MH_TYPE" val="Other"/>
  <p:tag name="MH_ORDER" val="13"/>
</p:tagLst>
</file>

<file path=ppt/tags/tag400.xml><?xml version="1.0" encoding="utf-8"?>
<p:tagLst xmlns:p="http://schemas.openxmlformats.org/presentationml/2006/main">
  <p:tag name="MH" val="20160202082519"/>
  <p:tag name="MH_LIBRARY" val="GRAPHIC"/>
  <p:tag name="MH_TYPE" val="SubTitle"/>
  <p:tag name="MH_ORDER" val="1"/>
</p:tagLst>
</file>

<file path=ppt/tags/tag401.xml><?xml version="1.0" encoding="utf-8"?>
<p:tagLst xmlns:p="http://schemas.openxmlformats.org/presentationml/2006/main">
  <p:tag name="MH" val="20160202082519"/>
  <p:tag name="MH_LIBRARY" val="GRAPHIC"/>
  <p:tag name="MH_TYPE" val="Text"/>
  <p:tag name="MH_ORDER" val="1"/>
</p:tagLst>
</file>

<file path=ppt/tags/tag402.xml><?xml version="1.0" encoding="utf-8"?>
<p:tagLst xmlns:p="http://schemas.openxmlformats.org/presentationml/2006/main">
  <p:tag name="MH" val="20160202082519"/>
  <p:tag name="MH_LIBRARY" val="GRAPHIC"/>
  <p:tag name="MH_TYPE" val="SubTitle"/>
  <p:tag name="MH_ORDER" val="1"/>
</p:tagLst>
</file>

<file path=ppt/tags/tag403.xml><?xml version="1.0" encoding="utf-8"?>
<p:tagLst xmlns:p="http://schemas.openxmlformats.org/presentationml/2006/main">
  <p:tag name="MH" val="20160202082519"/>
  <p:tag name="MH_LIBRARY" val="GRAPHIC"/>
  <p:tag name="MH_TYPE" val="Text"/>
  <p:tag name="MH_ORDER" val="1"/>
</p:tagLst>
</file>

<file path=ppt/tags/tag404.xml><?xml version="1.0" encoding="utf-8"?>
<p:tagLst xmlns:p="http://schemas.openxmlformats.org/presentationml/2006/main">
  <p:tag name="MH" val="20160202082519"/>
  <p:tag name="MH_LIBRARY" val="GRAPHIC"/>
  <p:tag name="MH_TYPE" val="SubTitle"/>
  <p:tag name="MH_ORDER" val="1"/>
</p:tagLst>
</file>

<file path=ppt/tags/tag405.xml><?xml version="1.0" encoding="utf-8"?>
<p:tagLst xmlns:p="http://schemas.openxmlformats.org/presentationml/2006/main">
  <p:tag name="MH" val="20160202082519"/>
  <p:tag name="MH_LIBRARY" val="GRAPHIC"/>
  <p:tag name="MH_TYPE" val="Text"/>
  <p:tag name="MH_ORDER" val="1"/>
</p:tagLst>
</file>

<file path=ppt/tags/tag406.xml><?xml version="1.0" encoding="utf-8"?>
<p:tagLst xmlns:p="http://schemas.openxmlformats.org/presentationml/2006/main">
  <p:tag name="MH" val="20160202082519"/>
  <p:tag name="MH_LIBRARY" val="GRAPHIC"/>
  <p:tag name="MH_TYPE" val="SubTitle"/>
  <p:tag name="MH_ORDER" val="1"/>
</p:tagLst>
</file>

<file path=ppt/tags/tag407.xml><?xml version="1.0" encoding="utf-8"?>
<p:tagLst xmlns:p="http://schemas.openxmlformats.org/presentationml/2006/main">
  <p:tag name="MH" val="20160202082519"/>
  <p:tag name="MH_LIBRARY" val="GRAPHIC"/>
  <p:tag name="MH_TYPE" val="Text"/>
  <p:tag name="MH_ORDER" val="1"/>
</p:tagLst>
</file>

<file path=ppt/tags/tag408.xml><?xml version="1.0" encoding="utf-8"?>
<p:tagLst xmlns:p="http://schemas.openxmlformats.org/presentationml/2006/main">
  <p:tag name="MH" val="20160202082519"/>
  <p:tag name="MH_LIBRARY" val="GRAPHIC"/>
  <p:tag name="MH_TYPE" val="SubTitle"/>
  <p:tag name="MH_ORDER" val="1"/>
</p:tagLst>
</file>

<file path=ppt/tags/tag409.xml><?xml version="1.0" encoding="utf-8"?>
<p:tagLst xmlns:p="http://schemas.openxmlformats.org/presentationml/2006/main">
  <p:tag name="MH" val="20160219094023"/>
  <p:tag name="MH_LIBRARY" val="GRAPHIC"/>
  <p:tag name="MH_TYPE" val="Other"/>
  <p:tag name="MH_ORDER" val="4"/>
</p:tagLst>
</file>

<file path=ppt/tags/tag41.xml><?xml version="1.0" encoding="utf-8"?>
<p:tagLst xmlns:p="http://schemas.openxmlformats.org/presentationml/2006/main">
  <p:tag name="MH" val="20160219102052"/>
  <p:tag name="MH_LIBRARY" val="GRAPHIC"/>
  <p:tag name="MH_TYPE" val="Other"/>
  <p:tag name="MH_ORDER" val="14"/>
</p:tagLst>
</file>

<file path=ppt/tags/tag410.xml><?xml version="1.0" encoding="utf-8"?>
<p:tagLst xmlns:p="http://schemas.openxmlformats.org/presentationml/2006/main">
  <p:tag name="MH" val="20160219094023"/>
  <p:tag name="MH_LIBRARY" val="GRAPHIC"/>
  <p:tag name="MH_TYPE" val="Other"/>
  <p:tag name="MH_ORDER" val="1"/>
</p:tagLst>
</file>

<file path=ppt/tags/tag411.xml><?xml version="1.0" encoding="utf-8"?>
<p:tagLst xmlns:p="http://schemas.openxmlformats.org/presentationml/2006/main">
  <p:tag name="MH" val="20160219094023"/>
  <p:tag name="MH_LIBRARY" val="GRAPHIC"/>
  <p:tag name="MH_TYPE" val="Other"/>
  <p:tag name="MH_ORDER" val="3"/>
</p:tagLst>
</file>

<file path=ppt/tags/tag412.xml><?xml version="1.0" encoding="utf-8"?>
<p:tagLst xmlns:p="http://schemas.openxmlformats.org/presentationml/2006/main">
  <p:tag name="MH" val="20160219094023"/>
  <p:tag name="MH_LIBRARY" val="GRAPHIC"/>
  <p:tag name="MH_TYPE" val="Other"/>
  <p:tag name="MH_ORDER" val="2"/>
</p:tagLst>
</file>

<file path=ppt/tags/tag413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</p:tagLst>
</file>

<file path=ppt/tags/tag414.xml><?xml version="1.0" encoding="utf-8"?>
<p:tagLst xmlns:p="http://schemas.openxmlformats.org/presentationml/2006/main">
  <p:tag name="MH" val="20160203101803"/>
  <p:tag name="MH_LIBRARY" val="GRAPHIC"/>
  <p:tag name="MH_TYPE" val="Title"/>
  <p:tag name="MH_ORDER" val="1"/>
</p:tagLst>
</file>

<file path=ppt/tags/tag415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</p:tagLst>
</file>

<file path=ppt/tags/tag416.xml><?xml version="1.0" encoding="utf-8"?>
<p:tagLst xmlns:p="http://schemas.openxmlformats.org/presentationml/2006/main">
  <p:tag name="MH" val="20160203101803"/>
  <p:tag name="MH_LIBRARY" val="GRAPHIC"/>
  <p:tag name="MH_TYPE" val="Title"/>
  <p:tag name="MH_ORDER" val="1"/>
</p:tagLst>
</file>

<file path=ppt/tags/tag417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</p:tagLst>
</file>

<file path=ppt/tags/tag418.xml><?xml version="1.0" encoding="utf-8"?>
<p:tagLst xmlns:p="http://schemas.openxmlformats.org/presentationml/2006/main">
  <p:tag name="MH" val="20160203101803"/>
  <p:tag name="MH_LIBRARY" val="GRAPHIC"/>
  <p:tag name="MH_TYPE" val="Title"/>
  <p:tag name="MH_ORDER" val="1"/>
</p:tagLst>
</file>

<file path=ppt/tags/tag419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</p:tagLst>
</file>

<file path=ppt/tags/tag42.xml><?xml version="1.0" encoding="utf-8"?>
<p:tagLst xmlns:p="http://schemas.openxmlformats.org/presentationml/2006/main">
  <p:tag name="MH" val="20160219102052"/>
  <p:tag name="MH_LIBRARY" val="GRAPHIC"/>
  <p:tag name="MH_TYPE" val="Other"/>
  <p:tag name="MH_ORDER" val="15"/>
</p:tagLst>
</file>

<file path=ppt/tags/tag420.xml><?xml version="1.0" encoding="utf-8"?>
<p:tagLst xmlns:p="http://schemas.openxmlformats.org/presentationml/2006/main">
  <p:tag name="MH" val="20160203101803"/>
  <p:tag name="MH_LIBRARY" val="GRAPHIC"/>
  <p:tag name="MH_TYPE" val="Title"/>
  <p:tag name="MH_ORDER" val="1"/>
</p:tagLst>
</file>

<file path=ppt/tags/tag421.xml><?xml version="1.0" encoding="utf-8"?>
<p:tagLst xmlns:p="http://schemas.openxmlformats.org/presentationml/2006/main">
  <p:tag name="MH" val="20160219094023"/>
  <p:tag name="MH_LIBRARY" val="GRAPHIC"/>
  <p:tag name="MH_TYPE" val="Other"/>
  <p:tag name="MH_ORDER" val="9"/>
</p:tagLst>
</file>

<file path=ppt/tags/tag422.xml><?xml version="1.0" encoding="utf-8"?>
<p:tagLst xmlns:p="http://schemas.openxmlformats.org/presentationml/2006/main">
  <p:tag name="MH" val="20151104112100"/>
  <p:tag name="MH_LIBRARY" val="GRAPHIC"/>
  <p:tag name="MH_TYPE" val="Text"/>
  <p:tag name="MH_ORDER" val="1"/>
</p:tagLst>
</file>

<file path=ppt/tags/tag423.xml><?xml version="1.0" encoding="utf-8"?>
<p:tagLst xmlns:p="http://schemas.openxmlformats.org/presentationml/2006/main">
  <p:tag name="MH" val="20151104112100"/>
  <p:tag name="MH_LIBRARY" val="GRAPHIC"/>
  <p:tag name="MH_TYPE" val="Text"/>
  <p:tag name="MH_ORDER" val="1"/>
</p:tagLst>
</file>

<file path=ppt/tags/tag424.xml><?xml version="1.0" encoding="utf-8"?>
<p:tagLst xmlns:p="http://schemas.openxmlformats.org/presentationml/2006/main">
  <p:tag name="MH" val="20151104112100"/>
  <p:tag name="MH_LIBRARY" val="GRAPHIC"/>
  <p:tag name="MH_TYPE" val="Text"/>
  <p:tag name="MH_ORDER" val="1"/>
</p:tagLst>
</file>

<file path=ppt/tags/tag425.xml><?xml version="1.0" encoding="utf-8"?>
<p:tagLst xmlns:p="http://schemas.openxmlformats.org/presentationml/2006/main">
  <p:tag name="MH" val="20151104112100"/>
  <p:tag name="MH_LIBRARY" val="GRAPHIC"/>
  <p:tag name="MH_TYPE" val="Text"/>
  <p:tag name="MH_ORDER" val="1"/>
</p:tagLst>
</file>

<file path=ppt/tags/tag426.xml><?xml version="1.0" encoding="utf-8"?>
<p:tagLst xmlns:p="http://schemas.openxmlformats.org/presentationml/2006/main">
  <p:tag name="MH" val="20151104112100"/>
  <p:tag name="MH_LIBRARY" val="GRAPHIC"/>
  <p:tag name="MH_TYPE" val="Text"/>
  <p:tag name="MH_ORDER" val="1"/>
</p:tagLst>
</file>

<file path=ppt/tags/tag427.xml><?xml version="1.0" encoding="utf-8"?>
<p:tagLst xmlns:p="http://schemas.openxmlformats.org/presentationml/2006/main">
  <p:tag name="MH" val="20151104112100"/>
  <p:tag name="MH_LIBRARY" val="GRAPHIC"/>
  <p:tag name="MH_TYPE" val="Text"/>
  <p:tag name="MH_ORDER" val="1"/>
</p:tagLst>
</file>

<file path=ppt/tags/tag428.xml><?xml version="1.0" encoding="utf-8"?>
<p:tagLst xmlns:p="http://schemas.openxmlformats.org/presentationml/2006/main">
  <p:tag name="MH" val="20151104112100"/>
  <p:tag name="MH_LIBRARY" val="GRAPHIC"/>
  <p:tag name="MH_TYPE" val="Text"/>
  <p:tag name="MH_ORDER" val="1"/>
</p:tagLst>
</file>

<file path=ppt/tags/tag429.xml><?xml version="1.0" encoding="utf-8"?>
<p:tagLst xmlns:p="http://schemas.openxmlformats.org/presentationml/2006/main">
  <p:tag name="MH" val="20151104112100"/>
  <p:tag name="MH_LIBRARY" val="GRAPHIC"/>
  <p:tag name="MH_TYPE" val="Text"/>
  <p:tag name="MH_ORDER" val="1"/>
</p:tagLst>
</file>

<file path=ppt/tags/tag43.xml><?xml version="1.0" encoding="utf-8"?>
<p:tagLst xmlns:p="http://schemas.openxmlformats.org/presentationml/2006/main">
  <p:tag name="MH" val="20160219102052"/>
  <p:tag name="MH_LIBRARY" val="GRAPHIC"/>
  <p:tag name="MH_TYPE" val="Other"/>
  <p:tag name="MH_ORDER" val="16"/>
</p:tagLst>
</file>

<file path=ppt/tags/tag430.xml><?xml version="1.0" encoding="utf-8"?>
<p:tagLst xmlns:p="http://schemas.openxmlformats.org/presentationml/2006/main">
  <p:tag name="MH" val="20151024180638"/>
  <p:tag name="MH_LIBRARY" val="GRAPHIC"/>
  <p:tag name="MH_TYPE" val="SubTitle"/>
  <p:tag name="MH_ORDER" val="3"/>
</p:tagLst>
</file>

<file path=ppt/tags/tag431.xml><?xml version="1.0" encoding="utf-8"?>
<p:tagLst xmlns:p="http://schemas.openxmlformats.org/presentationml/2006/main">
  <p:tag name="MH" val="20151024180638"/>
  <p:tag name="MH_LIBRARY" val="GRAPHIC"/>
  <p:tag name="MH_TYPE" val="SubTitle"/>
  <p:tag name="MH_ORDER" val="4"/>
</p:tagLst>
</file>

<file path=ppt/tags/tag432.xml><?xml version="1.0" encoding="utf-8"?>
<p:tagLst xmlns:p="http://schemas.openxmlformats.org/presentationml/2006/main">
  <p:tag name="MH" val="20151024180638"/>
  <p:tag name="MH_LIBRARY" val="GRAPHIC"/>
  <p:tag name="MH_TYPE" val="SubTitle"/>
  <p:tag name="MH_ORDER" val="1"/>
</p:tagLst>
</file>

<file path=ppt/tags/tag433.xml><?xml version="1.0" encoding="utf-8"?>
<p:tagLst xmlns:p="http://schemas.openxmlformats.org/presentationml/2006/main">
  <p:tag name="MH" val="20151024180638"/>
  <p:tag name="MH_LIBRARY" val="GRAPHIC"/>
  <p:tag name="MH_TYPE" val="SubTitle"/>
  <p:tag name="MH_ORDER" val="2"/>
</p:tagLst>
</file>

<file path=ppt/tags/tag434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</p:tagLst>
</file>

<file path=ppt/tags/tag435.xml><?xml version="1.0" encoding="utf-8"?>
<p:tagLst xmlns:p="http://schemas.openxmlformats.org/presentationml/2006/main">
  <p:tag name="MH" val="20160203101803"/>
  <p:tag name="MH_LIBRARY" val="GRAPHIC"/>
  <p:tag name="MH_TYPE" val="Title"/>
  <p:tag name="MH_ORDER" val="1"/>
</p:tagLst>
</file>

<file path=ppt/tags/tag436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</p:tagLst>
</file>

<file path=ppt/tags/tag437.xml><?xml version="1.0" encoding="utf-8"?>
<p:tagLst xmlns:p="http://schemas.openxmlformats.org/presentationml/2006/main">
  <p:tag name="MH" val="20160203101803"/>
  <p:tag name="MH_LIBRARY" val="GRAPHIC"/>
  <p:tag name="MH_TYPE" val="Title"/>
  <p:tag name="MH_ORDER" val="1"/>
</p:tagLst>
</file>

<file path=ppt/tags/tag438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</p:tagLst>
</file>

<file path=ppt/tags/tag439.xml><?xml version="1.0" encoding="utf-8"?>
<p:tagLst xmlns:p="http://schemas.openxmlformats.org/presentationml/2006/main">
  <p:tag name="MH" val="20160203101803"/>
  <p:tag name="MH_LIBRARY" val="GRAPHIC"/>
  <p:tag name="MH_TYPE" val="Title"/>
  <p:tag name="MH_ORDER" val="1"/>
</p:tagLst>
</file>

<file path=ppt/tags/tag44.xml><?xml version="1.0" encoding="utf-8"?>
<p:tagLst xmlns:p="http://schemas.openxmlformats.org/presentationml/2006/main">
  <p:tag name="MH" val="20160219102052"/>
  <p:tag name="MH_LIBRARY" val="GRAPHIC"/>
  <p:tag name="MH_TYPE" val="Other"/>
  <p:tag name="MH_ORDER" val="17"/>
</p:tagLst>
</file>

<file path=ppt/tags/tag440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</p:tagLst>
</file>

<file path=ppt/tags/tag441.xml><?xml version="1.0" encoding="utf-8"?>
<p:tagLst xmlns:p="http://schemas.openxmlformats.org/presentationml/2006/main">
  <p:tag name="MH" val="20160203101803"/>
  <p:tag name="MH_LIBRARY" val="GRAPHIC"/>
  <p:tag name="MH_TYPE" val="Title"/>
  <p:tag name="MH_ORDER" val="1"/>
</p:tagLst>
</file>

<file path=ppt/tags/tag442.xml><?xml version="1.0" encoding="utf-8"?>
<p:tagLst xmlns:p="http://schemas.openxmlformats.org/presentationml/2006/main">
  <p:tag name="SMARTLAYOUT_SLIDE" val="1|1|NoFill|#FFFFFF|False|True|"/>
  <p:tag name="RESOURCELIBID_SMARTLAYOUT" val="556068"/>
</p:tagLst>
</file>

<file path=ppt/tags/tag45.xml><?xml version="1.0" encoding="utf-8"?>
<p:tagLst xmlns:p="http://schemas.openxmlformats.org/presentationml/2006/main">
  <p:tag name="MH" val="20160219102052"/>
  <p:tag name="MH_LIBRARY" val="GRAPHIC"/>
  <p:tag name="MH_TYPE" val="Other"/>
  <p:tag name="MH_ORDER" val="18"/>
</p:tagLst>
</file>

<file path=ppt/tags/tag46.xml><?xml version="1.0" encoding="utf-8"?>
<p:tagLst xmlns:p="http://schemas.openxmlformats.org/presentationml/2006/main">
  <p:tag name="MH" val="20160219102052"/>
  <p:tag name="MH_LIBRARY" val="GRAPHIC"/>
  <p:tag name="MH_TYPE" val="Other"/>
  <p:tag name="MH_ORDER" val="19"/>
</p:tagLst>
</file>

<file path=ppt/tags/tag47.xml><?xml version="1.0" encoding="utf-8"?>
<p:tagLst xmlns:p="http://schemas.openxmlformats.org/presentationml/2006/main">
  <p:tag name="MH" val="20160219102052"/>
  <p:tag name="MH_LIBRARY" val="GRAPHIC"/>
  <p:tag name="MH_TYPE" val="Other"/>
  <p:tag name="MH_ORDER" val="20"/>
</p:tagLst>
</file>

<file path=ppt/tags/tag48.xml><?xml version="1.0" encoding="utf-8"?>
<p:tagLst xmlns:p="http://schemas.openxmlformats.org/presentationml/2006/main">
  <p:tag name="MH" val="20160219102052"/>
  <p:tag name="MH_LIBRARY" val="GRAPHIC"/>
  <p:tag name="MH_TYPE" val="Other"/>
  <p:tag name="MH_ORDER" val="21"/>
</p:tagLst>
</file>

<file path=ppt/tags/tag49.xml><?xml version="1.0" encoding="utf-8"?>
<p:tagLst xmlns:p="http://schemas.openxmlformats.org/presentationml/2006/main">
  <p:tag name="MH" val="20160219102052"/>
  <p:tag name="MH_LIBRARY" val="GRAPHIC"/>
  <p:tag name="MH_TYPE" val="Other"/>
  <p:tag name="MH_ORDER" val="22"/>
</p:tagLst>
</file>

<file path=ppt/tags/tag5.xml><?xml version="1.0" encoding="utf-8"?>
<p:tagLst xmlns:p="http://schemas.openxmlformats.org/presentationml/2006/main">
  <p:tag name="MH" val="20151111201233"/>
  <p:tag name="MH_LIBRARY" val="GRAPHIC"/>
  <p:tag name="MH_TYPE" val="Title"/>
  <p:tag name="MH_ORDER" val="1"/>
</p:tagLst>
</file>

<file path=ppt/tags/tag50.xml><?xml version="1.0" encoding="utf-8"?>
<p:tagLst xmlns:p="http://schemas.openxmlformats.org/presentationml/2006/main">
  <p:tag name="MH" val="20160219102052"/>
  <p:tag name="MH_LIBRARY" val="GRAPHIC"/>
  <p:tag name="MH_TYPE" val="Other"/>
  <p:tag name="MH_ORDER" val="23"/>
</p:tagLst>
</file>

<file path=ppt/tags/tag51.xml><?xml version="1.0" encoding="utf-8"?>
<p:tagLst xmlns:p="http://schemas.openxmlformats.org/presentationml/2006/main">
  <p:tag name="MH" val="20160219102052"/>
  <p:tag name="MH_LIBRARY" val="GRAPHIC"/>
  <p:tag name="MH_TYPE" val="Other"/>
  <p:tag name="MH_ORDER" val="24"/>
</p:tagLst>
</file>

<file path=ppt/tags/tag52.xml><?xml version="1.0" encoding="utf-8"?>
<p:tagLst xmlns:p="http://schemas.openxmlformats.org/presentationml/2006/main">
  <p:tag name="MH" val="20160219102052"/>
  <p:tag name="MH_LIBRARY" val="GRAPHIC"/>
  <p:tag name="MH_TYPE" val="Other"/>
  <p:tag name="MH_ORDER" val="25"/>
</p:tagLst>
</file>

<file path=ppt/tags/tag53.xml><?xml version="1.0" encoding="utf-8"?>
<p:tagLst xmlns:p="http://schemas.openxmlformats.org/presentationml/2006/main">
  <p:tag name="MH" val="20160219102052"/>
  <p:tag name="MH_LIBRARY" val="GRAPHIC"/>
  <p:tag name="MH_TYPE" val="Other"/>
  <p:tag name="MH_ORDER" val="26"/>
</p:tagLst>
</file>

<file path=ppt/tags/tag54.xml><?xml version="1.0" encoding="utf-8"?>
<p:tagLst xmlns:p="http://schemas.openxmlformats.org/presentationml/2006/main">
  <p:tag name="MH" val="20160219102052"/>
  <p:tag name="MH_LIBRARY" val="GRAPHIC"/>
  <p:tag name="MH_TYPE" val="Other"/>
  <p:tag name="MH_ORDER" val="27"/>
</p:tagLst>
</file>

<file path=ppt/tags/tag55.xml><?xml version="1.0" encoding="utf-8"?>
<p:tagLst xmlns:p="http://schemas.openxmlformats.org/presentationml/2006/main">
  <p:tag name="MH" val="20160219102052"/>
  <p:tag name="MH_LIBRARY" val="GRAPHIC"/>
  <p:tag name="MH_TYPE" val="Other"/>
  <p:tag name="MH_ORDER" val="28"/>
</p:tagLst>
</file>

<file path=ppt/tags/tag56.xml><?xml version="1.0" encoding="utf-8"?>
<p:tagLst xmlns:p="http://schemas.openxmlformats.org/presentationml/2006/main">
  <p:tag name="MH" val="20160219102052"/>
  <p:tag name="MH_LIBRARY" val="GRAPHIC"/>
  <p:tag name="MH_TYPE" val="Other"/>
  <p:tag name="MH_ORDER" val="29"/>
</p:tagLst>
</file>

<file path=ppt/tags/tag57.xml><?xml version="1.0" encoding="utf-8"?>
<p:tagLst xmlns:p="http://schemas.openxmlformats.org/presentationml/2006/main">
  <p:tag name="MH" val="20160219102052"/>
  <p:tag name="MH_LIBRARY" val="GRAPHIC"/>
  <p:tag name="MH_TYPE" val="Other"/>
  <p:tag name="MH_ORDER" val="30"/>
</p:tagLst>
</file>

<file path=ppt/tags/tag58.xml><?xml version="1.0" encoding="utf-8"?>
<p:tagLst xmlns:p="http://schemas.openxmlformats.org/presentationml/2006/main">
  <p:tag name="MH" val="20160219102052"/>
  <p:tag name="MH_LIBRARY" val="GRAPHIC"/>
  <p:tag name="MH_TYPE" val="Other"/>
  <p:tag name="MH_ORDER" val="31"/>
</p:tagLst>
</file>

<file path=ppt/tags/tag59.xml><?xml version="1.0" encoding="utf-8"?>
<p:tagLst xmlns:p="http://schemas.openxmlformats.org/presentationml/2006/main">
  <p:tag name="MH" val="20160219102052"/>
  <p:tag name="MH_LIBRARY" val="GRAPHIC"/>
  <p:tag name="MH_TYPE" val="Other"/>
  <p:tag name="MH_ORDER" val="32"/>
</p:tagLst>
</file>

<file path=ppt/tags/tag6.xml><?xml version="1.0" encoding="utf-8"?>
<p:tagLst xmlns:p="http://schemas.openxmlformats.org/presentationml/2006/main">
  <p:tag name="MH" val="20151104112100"/>
  <p:tag name="MH_LIBRARY" val="GRAPHIC"/>
  <p:tag name="MH_TYPE" val="Text"/>
  <p:tag name="MH_ORDER" val="1"/>
</p:tagLst>
</file>

<file path=ppt/tags/tag60.xml><?xml version="1.0" encoding="utf-8"?>
<p:tagLst xmlns:p="http://schemas.openxmlformats.org/presentationml/2006/main">
  <p:tag name="MH" val="20160219102052"/>
  <p:tag name="MH_LIBRARY" val="GRAPHIC"/>
  <p:tag name="MH_TYPE" val="Other"/>
  <p:tag name="MH_ORDER" val="33"/>
</p:tagLst>
</file>

<file path=ppt/tags/tag61.xml><?xml version="1.0" encoding="utf-8"?>
<p:tagLst xmlns:p="http://schemas.openxmlformats.org/presentationml/2006/main">
  <p:tag name="MH" val="20160219102052"/>
  <p:tag name="MH_LIBRARY" val="GRAPHIC"/>
  <p:tag name="MH_TYPE" val="Other"/>
  <p:tag name="MH_ORDER" val="34"/>
</p:tagLst>
</file>

<file path=ppt/tags/tag62.xml><?xml version="1.0" encoding="utf-8"?>
<p:tagLst xmlns:p="http://schemas.openxmlformats.org/presentationml/2006/main">
  <p:tag name="MH" val="20160219102052"/>
  <p:tag name="MH_LIBRARY" val="GRAPHIC"/>
  <p:tag name="MH_TYPE" val="Other"/>
  <p:tag name="MH_ORDER" val="35"/>
</p:tagLst>
</file>

<file path=ppt/tags/tag63.xml><?xml version="1.0" encoding="utf-8"?>
<p:tagLst xmlns:p="http://schemas.openxmlformats.org/presentationml/2006/main">
  <p:tag name="MH" val="20160219102052"/>
  <p:tag name="MH_LIBRARY" val="GRAPHIC"/>
  <p:tag name="MH_TYPE" val="Other"/>
  <p:tag name="MH_ORDER" val="36"/>
</p:tagLst>
</file>

<file path=ppt/tags/tag64.xml><?xml version="1.0" encoding="utf-8"?>
<p:tagLst xmlns:p="http://schemas.openxmlformats.org/presentationml/2006/main">
  <p:tag name="MH" val="20160219102052"/>
  <p:tag name="MH_LIBRARY" val="GRAPHIC"/>
  <p:tag name="MH_TYPE" val="Other"/>
  <p:tag name="MH_ORDER" val="37"/>
</p:tagLst>
</file>

<file path=ppt/tags/tag65.xml><?xml version="1.0" encoding="utf-8"?>
<p:tagLst xmlns:p="http://schemas.openxmlformats.org/presentationml/2006/main">
  <p:tag name="MH" val="20160219102052"/>
  <p:tag name="MH_LIBRARY" val="GRAPHIC"/>
  <p:tag name="MH_TYPE" val="Other"/>
  <p:tag name="MH_ORDER" val="38"/>
</p:tagLst>
</file>

<file path=ppt/tags/tag66.xml><?xml version="1.0" encoding="utf-8"?>
<p:tagLst xmlns:p="http://schemas.openxmlformats.org/presentationml/2006/main">
  <p:tag name="MH" val="20160219102052"/>
  <p:tag name="MH_LIBRARY" val="GRAPHIC"/>
  <p:tag name="MH_TYPE" val="Other"/>
  <p:tag name="MH_ORDER" val="39"/>
</p:tagLst>
</file>

<file path=ppt/tags/tag67.xml><?xml version="1.0" encoding="utf-8"?>
<p:tagLst xmlns:p="http://schemas.openxmlformats.org/presentationml/2006/main">
  <p:tag name="MH" val="20160219102052"/>
  <p:tag name="MH_LIBRARY" val="GRAPHIC"/>
  <p:tag name="MH_TYPE" val="Other"/>
  <p:tag name="MH_ORDER" val="40"/>
</p:tagLst>
</file>

<file path=ppt/tags/tag68.xml><?xml version="1.0" encoding="utf-8"?>
<p:tagLst xmlns:p="http://schemas.openxmlformats.org/presentationml/2006/main">
  <p:tag name="MH" val="20160219102052"/>
  <p:tag name="MH_LIBRARY" val="GRAPHIC"/>
  <p:tag name="MH_TYPE" val="Other"/>
  <p:tag name="MH_ORDER" val="41"/>
</p:tagLst>
</file>

<file path=ppt/tags/tag69.xml><?xml version="1.0" encoding="utf-8"?>
<p:tagLst xmlns:p="http://schemas.openxmlformats.org/presentationml/2006/main">
  <p:tag name="MH" val="20160219102052"/>
  <p:tag name="MH_LIBRARY" val="GRAPHIC"/>
  <p:tag name="MH_TYPE" val="Other"/>
  <p:tag name="MH_ORDER" val="42"/>
</p:tagLst>
</file>

<file path=ppt/tags/tag7.xml><?xml version="1.0" encoding="utf-8"?>
<p:tagLst xmlns:p="http://schemas.openxmlformats.org/presentationml/2006/main">
  <p:tag name="MH" val="20151104112100"/>
  <p:tag name="MH_LIBRARY" val="GRAPHIC"/>
  <p:tag name="MH_TYPE" val="Text"/>
  <p:tag name="MH_ORDER" val="1"/>
</p:tagLst>
</file>

<file path=ppt/tags/tag70.xml><?xml version="1.0" encoding="utf-8"?>
<p:tagLst xmlns:p="http://schemas.openxmlformats.org/presentationml/2006/main">
  <p:tag name="MH" val="20160219102052"/>
  <p:tag name="MH_LIBRARY" val="GRAPHIC"/>
  <p:tag name="MH_TYPE" val="Other"/>
  <p:tag name="MH_ORDER" val="43"/>
</p:tagLst>
</file>

<file path=ppt/tags/tag71.xml><?xml version="1.0" encoding="utf-8"?>
<p:tagLst xmlns:p="http://schemas.openxmlformats.org/presentationml/2006/main">
  <p:tag name="MH" val="20160219102052"/>
  <p:tag name="MH_LIBRARY" val="GRAPHIC"/>
  <p:tag name="MH_TYPE" val="Other"/>
  <p:tag name="MH_ORDER" val="44"/>
</p:tagLst>
</file>

<file path=ppt/tags/tag72.xml><?xml version="1.0" encoding="utf-8"?>
<p:tagLst xmlns:p="http://schemas.openxmlformats.org/presentationml/2006/main">
  <p:tag name="MH" val="20160219102052"/>
  <p:tag name="MH_LIBRARY" val="GRAPHIC"/>
  <p:tag name="MH_TYPE" val="Other"/>
  <p:tag name="MH_ORDER" val="45"/>
</p:tagLst>
</file>

<file path=ppt/tags/tag73.xml><?xml version="1.0" encoding="utf-8"?>
<p:tagLst xmlns:p="http://schemas.openxmlformats.org/presentationml/2006/main">
  <p:tag name="MH" val="20160219102052"/>
  <p:tag name="MH_LIBRARY" val="GRAPHIC"/>
  <p:tag name="MH_TYPE" val="Other"/>
  <p:tag name="MH_ORDER" val="46"/>
</p:tagLst>
</file>

<file path=ppt/tags/tag74.xml><?xml version="1.0" encoding="utf-8"?>
<p:tagLst xmlns:p="http://schemas.openxmlformats.org/presentationml/2006/main">
  <p:tag name="MH" val="20160219102052"/>
  <p:tag name="MH_LIBRARY" val="GRAPHIC"/>
  <p:tag name="MH_TYPE" val="Other"/>
  <p:tag name="MH_ORDER" val="47"/>
</p:tagLst>
</file>

<file path=ppt/tags/tag75.xml><?xml version="1.0" encoding="utf-8"?>
<p:tagLst xmlns:p="http://schemas.openxmlformats.org/presentationml/2006/main">
  <p:tag name="MH" val="20160219102052"/>
  <p:tag name="MH_LIBRARY" val="GRAPHIC"/>
  <p:tag name="MH_TYPE" val="Other"/>
  <p:tag name="MH_ORDER" val="48"/>
</p:tagLst>
</file>

<file path=ppt/tags/tag76.xml><?xml version="1.0" encoding="utf-8"?>
<p:tagLst xmlns:p="http://schemas.openxmlformats.org/presentationml/2006/main">
  <p:tag name="MH" val="20160219102052"/>
  <p:tag name="MH_LIBRARY" val="GRAPHIC"/>
  <p:tag name="MH_TYPE" val="Other"/>
  <p:tag name="MH_ORDER" val="49"/>
</p:tagLst>
</file>

<file path=ppt/tags/tag77.xml><?xml version="1.0" encoding="utf-8"?>
<p:tagLst xmlns:p="http://schemas.openxmlformats.org/presentationml/2006/main">
  <p:tag name="MH" val="20160219102052"/>
  <p:tag name="MH_LIBRARY" val="GRAPHIC"/>
  <p:tag name="MH_TYPE" val="Other"/>
  <p:tag name="MH_ORDER" val="50"/>
</p:tagLst>
</file>

<file path=ppt/tags/tag78.xml><?xml version="1.0" encoding="utf-8"?>
<p:tagLst xmlns:p="http://schemas.openxmlformats.org/presentationml/2006/main">
  <p:tag name="MH" val="20160219102052"/>
  <p:tag name="MH_LIBRARY" val="GRAPHIC"/>
  <p:tag name="MH_TYPE" val="Other"/>
  <p:tag name="MH_ORDER" val="51"/>
</p:tagLst>
</file>

<file path=ppt/tags/tag79.xml><?xml version="1.0" encoding="utf-8"?>
<p:tagLst xmlns:p="http://schemas.openxmlformats.org/presentationml/2006/main">
  <p:tag name="MH" val="20160219102052"/>
  <p:tag name="MH_LIBRARY" val="GRAPHIC"/>
  <p:tag name="MH_TYPE" val="Other"/>
  <p:tag name="MH_ORDER" val="52"/>
</p:tagLst>
</file>

<file path=ppt/tags/tag8.xml><?xml version="1.0" encoding="utf-8"?>
<p:tagLst xmlns:p="http://schemas.openxmlformats.org/presentationml/2006/main">
  <p:tag name="MH" val="20160203101803"/>
  <p:tag name="MH_LIBRARY" val="GRAPHIC"/>
  <p:tag name="MH_TYPE" val="Title"/>
  <p:tag name="MH_ORDER" val="1"/>
</p:tagLst>
</file>

<file path=ppt/tags/tag80.xml><?xml version="1.0" encoding="utf-8"?>
<p:tagLst xmlns:p="http://schemas.openxmlformats.org/presentationml/2006/main">
  <p:tag name="MH" val="20160219102052"/>
  <p:tag name="MH_LIBRARY" val="GRAPHIC"/>
  <p:tag name="MH_TYPE" val="Other"/>
  <p:tag name="MH_ORDER" val="53"/>
</p:tagLst>
</file>

<file path=ppt/tags/tag81.xml><?xml version="1.0" encoding="utf-8"?>
<p:tagLst xmlns:p="http://schemas.openxmlformats.org/presentationml/2006/main">
  <p:tag name="MH" val="20160219102052"/>
  <p:tag name="MH_LIBRARY" val="GRAPHIC"/>
  <p:tag name="MH_TYPE" val="Other"/>
  <p:tag name="MH_ORDER" val="54"/>
</p:tagLst>
</file>

<file path=ppt/tags/tag82.xml><?xml version="1.0" encoding="utf-8"?>
<p:tagLst xmlns:p="http://schemas.openxmlformats.org/presentationml/2006/main">
  <p:tag name="MH" val="20160219102052"/>
  <p:tag name="MH_LIBRARY" val="GRAPHIC"/>
  <p:tag name="MH_TYPE" val="Other"/>
  <p:tag name="MH_ORDER" val="55"/>
</p:tagLst>
</file>

<file path=ppt/tags/tag83.xml><?xml version="1.0" encoding="utf-8"?>
<p:tagLst xmlns:p="http://schemas.openxmlformats.org/presentationml/2006/main">
  <p:tag name="MH" val="20160219102052"/>
  <p:tag name="MH_LIBRARY" val="GRAPHIC"/>
  <p:tag name="MH_TYPE" val="Other"/>
  <p:tag name="MH_ORDER" val="56"/>
</p:tagLst>
</file>

<file path=ppt/tags/tag84.xml><?xml version="1.0" encoding="utf-8"?>
<p:tagLst xmlns:p="http://schemas.openxmlformats.org/presentationml/2006/main">
  <p:tag name="MH" val="20160219102052"/>
  <p:tag name="MH_LIBRARY" val="GRAPHIC"/>
  <p:tag name="MH_TYPE" val="Other"/>
  <p:tag name="MH_ORDER" val="57"/>
</p:tagLst>
</file>

<file path=ppt/tags/tag85.xml><?xml version="1.0" encoding="utf-8"?>
<p:tagLst xmlns:p="http://schemas.openxmlformats.org/presentationml/2006/main">
  <p:tag name="MH" val="20160219102052"/>
  <p:tag name="MH_LIBRARY" val="GRAPHIC"/>
  <p:tag name="MH_TYPE" val="Other"/>
  <p:tag name="MH_ORDER" val="58"/>
</p:tagLst>
</file>

<file path=ppt/tags/tag86.xml><?xml version="1.0" encoding="utf-8"?>
<p:tagLst xmlns:p="http://schemas.openxmlformats.org/presentationml/2006/main">
  <p:tag name="MH" val="20160219102052"/>
  <p:tag name="MH_LIBRARY" val="GRAPHIC"/>
  <p:tag name="MH_TYPE" val="Other"/>
  <p:tag name="MH_ORDER" val="59"/>
</p:tagLst>
</file>

<file path=ppt/tags/tag87.xml><?xml version="1.0" encoding="utf-8"?>
<p:tagLst xmlns:p="http://schemas.openxmlformats.org/presentationml/2006/main">
  <p:tag name="MH" val="20160219102052"/>
  <p:tag name="MH_LIBRARY" val="GRAPHIC"/>
  <p:tag name="MH_TYPE" val="Other"/>
  <p:tag name="MH_ORDER" val="60"/>
</p:tagLst>
</file>

<file path=ppt/tags/tag88.xml><?xml version="1.0" encoding="utf-8"?>
<p:tagLst xmlns:p="http://schemas.openxmlformats.org/presentationml/2006/main">
  <p:tag name="MH" val="20160219102052"/>
  <p:tag name="MH_LIBRARY" val="GRAPHIC"/>
  <p:tag name="MH_TYPE" val="Other"/>
  <p:tag name="MH_ORDER" val="61"/>
</p:tagLst>
</file>

<file path=ppt/tags/tag89.xml><?xml version="1.0" encoding="utf-8"?>
<p:tagLst xmlns:p="http://schemas.openxmlformats.org/presentationml/2006/main">
  <p:tag name="MH" val="20160219102052"/>
  <p:tag name="MH_LIBRARY" val="GRAPHIC"/>
  <p:tag name="MH_TYPE" val="Other"/>
  <p:tag name="MH_ORDER" val="62"/>
</p:tagLst>
</file>

<file path=ppt/tags/tag9.xml><?xml version="1.0" encoding="utf-8"?>
<p:tagLst xmlns:p="http://schemas.openxmlformats.org/presentationml/2006/main">
  <p:tag name="MH" val="20151111201233"/>
  <p:tag name="MH_LIBRARY" val="GRAPHIC"/>
  <p:tag name="MH_TYPE" val="SubTitle"/>
  <p:tag name="MH_ORDER" val="1"/>
</p:tagLst>
</file>

<file path=ppt/tags/tag90.xml><?xml version="1.0" encoding="utf-8"?>
<p:tagLst xmlns:p="http://schemas.openxmlformats.org/presentationml/2006/main">
  <p:tag name="MH" val="20160219102052"/>
  <p:tag name="MH_LIBRARY" val="GRAPHIC"/>
  <p:tag name="MH_TYPE" val="Other"/>
  <p:tag name="MH_ORDER" val="63"/>
</p:tagLst>
</file>

<file path=ppt/tags/tag91.xml><?xml version="1.0" encoding="utf-8"?>
<p:tagLst xmlns:p="http://schemas.openxmlformats.org/presentationml/2006/main">
  <p:tag name="MH" val="20160219102052"/>
  <p:tag name="MH_LIBRARY" val="GRAPHIC"/>
  <p:tag name="MH_TYPE" val="Other"/>
  <p:tag name="MH_ORDER" val="64"/>
</p:tagLst>
</file>

<file path=ppt/tags/tag92.xml><?xml version="1.0" encoding="utf-8"?>
<p:tagLst xmlns:p="http://schemas.openxmlformats.org/presentationml/2006/main">
  <p:tag name="MH" val="20160219102052"/>
  <p:tag name="MH_LIBRARY" val="GRAPHIC"/>
  <p:tag name="MH_TYPE" val="Other"/>
  <p:tag name="MH_ORDER" val="65"/>
</p:tagLst>
</file>

<file path=ppt/tags/tag93.xml><?xml version="1.0" encoding="utf-8"?>
<p:tagLst xmlns:p="http://schemas.openxmlformats.org/presentationml/2006/main">
  <p:tag name="MH" val="20160219102052"/>
  <p:tag name="MH_LIBRARY" val="GRAPHIC"/>
  <p:tag name="MH_TYPE" val="Other"/>
  <p:tag name="MH_ORDER" val="66"/>
</p:tagLst>
</file>

<file path=ppt/tags/tag94.xml><?xml version="1.0" encoding="utf-8"?>
<p:tagLst xmlns:p="http://schemas.openxmlformats.org/presentationml/2006/main">
  <p:tag name="MH" val="20160219102052"/>
  <p:tag name="MH_LIBRARY" val="GRAPHIC"/>
  <p:tag name="MH_TYPE" val="Other"/>
  <p:tag name="MH_ORDER" val="67"/>
</p:tagLst>
</file>

<file path=ppt/tags/tag95.xml><?xml version="1.0" encoding="utf-8"?>
<p:tagLst xmlns:p="http://schemas.openxmlformats.org/presentationml/2006/main">
  <p:tag name="MH" val="20160219102052"/>
  <p:tag name="MH_LIBRARY" val="GRAPHIC"/>
  <p:tag name="MH_TYPE" val="Other"/>
  <p:tag name="MH_ORDER" val="68"/>
</p:tagLst>
</file>

<file path=ppt/tags/tag96.xml><?xml version="1.0" encoding="utf-8"?>
<p:tagLst xmlns:p="http://schemas.openxmlformats.org/presentationml/2006/main">
  <p:tag name="MH" val="20160219102052"/>
  <p:tag name="MH_LIBRARY" val="GRAPHIC"/>
  <p:tag name="MH_TYPE" val="Other"/>
  <p:tag name="MH_ORDER" val="69"/>
</p:tagLst>
</file>

<file path=ppt/tags/tag97.xml><?xml version="1.0" encoding="utf-8"?>
<p:tagLst xmlns:p="http://schemas.openxmlformats.org/presentationml/2006/main">
  <p:tag name="MH" val="20160219102052"/>
  <p:tag name="MH_LIBRARY" val="GRAPHIC"/>
  <p:tag name="MH_TYPE" val="Other"/>
  <p:tag name="MH_ORDER" val="70"/>
</p:tagLst>
</file>

<file path=ppt/tags/tag98.xml><?xml version="1.0" encoding="utf-8"?>
<p:tagLst xmlns:p="http://schemas.openxmlformats.org/presentationml/2006/main">
  <p:tag name="MH" val="20160219102052"/>
  <p:tag name="MH_LIBRARY" val="GRAPHIC"/>
  <p:tag name="MH_TYPE" val="Other"/>
  <p:tag name="MH_ORDER" val="71"/>
</p:tagLst>
</file>

<file path=ppt/tags/tag99.xml><?xml version="1.0" encoding="utf-8"?>
<p:tagLst xmlns:p="http://schemas.openxmlformats.org/presentationml/2006/main">
  <p:tag name="MH" val="20160219102052"/>
  <p:tag name="MH_LIBRARY" val="GRAPHIC"/>
  <p:tag name="MH_TYPE" val="Other"/>
  <p:tag name="MH_ORDER" val="7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1792</Words>
  <Application>WPS 演示</Application>
  <PresentationFormat>宽屏</PresentationFormat>
  <Paragraphs>181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黑体</vt:lpstr>
      <vt:lpstr>等线</vt:lpstr>
      <vt:lpstr>Wingdings</vt:lpstr>
      <vt:lpstr>Calibri</vt:lpstr>
      <vt:lpstr>Arial Unicode MS</vt:lpstr>
      <vt:lpstr>Impact</vt:lpstr>
      <vt:lpstr>Times New Roman</vt:lpstr>
      <vt:lpstr>Arial</vt:lpstr>
      <vt:lpstr>方正兰亭黑_GBK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王贺</dc:creator>
  <cp:lastModifiedBy>鱼遇雨欲语于余</cp:lastModifiedBy>
  <cp:revision>199</cp:revision>
  <dcterms:created xsi:type="dcterms:W3CDTF">2019-04-29T15:15:00Z</dcterms:created>
  <dcterms:modified xsi:type="dcterms:W3CDTF">2020-12-07T17:28:35Z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