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63" r:id="rId4"/>
    <p:sldId id="260" r:id="rId5"/>
    <p:sldId id="259" r:id="rId6"/>
    <p:sldId id="261" r:id="rId7"/>
    <p:sldId id="257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7" autoAdjust="0"/>
  </p:normalViewPr>
  <p:slideViewPr>
    <p:cSldViewPr>
      <p:cViewPr varScale="1">
        <p:scale>
          <a:sx n="79" d="100"/>
          <a:sy n="79" d="100"/>
        </p:scale>
        <p:origin x="-1445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forums.ni.com/t5/%E5%8C%97%E6%9D%B1%E5%8C%97-LabVIEW%E3%83%A6%E3%83%BC%E3%82%B6%E3%83%BC%E4%BC%9A/LattePanda-Alpha%E3%81%AB32x24%E7%94%BB%E7%B4%A0%E3%81%AE%E8%B5%A4%E5%A4%96%E7%B7%9A%E6%B8%A9%E5%BA%A6%E3%82%BB%E3%83%B3%E3%82%B5-MLX90640%E3%82%92%E6%8E%A5%E7%B6%9A%E3%81%97%E3%81%A6LabVIEW%E3%81%A7%E4%BD%BF%E3%81%A3%E3%81%A6%E3%81%BF%E3%81%9F%E6%84%9F%E6%83%B3/td-p/3931649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6030" y="392930"/>
            <a:ext cx="217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■ </a:t>
            </a:r>
            <a:r>
              <a:rPr lang="en-US" altLang="ko-KR" dirty="0" smtClean="0"/>
              <a:t>Thermal camera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 t="5730" b="11298"/>
          <a:stretch/>
        </p:blipFill>
        <p:spPr>
          <a:xfrm>
            <a:off x="18526" y="836712"/>
            <a:ext cx="9017970" cy="569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0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7" y="980728"/>
            <a:ext cx="8934165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6030" y="392930"/>
            <a:ext cx="512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■ </a:t>
            </a:r>
            <a:r>
              <a:rPr lang="en-US" altLang="ko-KR" dirty="0" smtClean="0"/>
              <a:t>MLX90640  Thermal camera and </a:t>
            </a:r>
            <a:r>
              <a:rPr lang="en-US" altLang="ko-KR" dirty="0" err="1" smtClean="0"/>
              <a:t>Labview</a:t>
            </a:r>
            <a:r>
              <a:rPr lang="en-US" altLang="ko-KR" dirty="0" smtClean="0"/>
              <a:t> 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667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6030" y="392930"/>
            <a:ext cx="512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■ </a:t>
            </a:r>
            <a:r>
              <a:rPr lang="en-US" altLang="ko-KR" dirty="0" smtClean="0"/>
              <a:t>MLX90640  Thermal camera and </a:t>
            </a:r>
            <a:r>
              <a:rPr lang="en-US" altLang="ko-KR" dirty="0" err="1" smtClean="0"/>
              <a:t>Labview</a:t>
            </a:r>
            <a:r>
              <a:rPr lang="en-US" altLang="ko-KR" dirty="0" smtClean="0"/>
              <a:t> UI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" t="9347" r="18325" b="13273"/>
          <a:stretch/>
        </p:blipFill>
        <p:spPr bwMode="auto">
          <a:xfrm>
            <a:off x="152649" y="1340768"/>
            <a:ext cx="8850797" cy="45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94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1" t="29525" r="69674" b="33923"/>
          <a:stretch/>
        </p:blipFill>
        <p:spPr bwMode="auto">
          <a:xfrm>
            <a:off x="107504" y="1297226"/>
            <a:ext cx="3804341" cy="313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2" t="18453" r="43669" b="1618"/>
          <a:stretch/>
        </p:blipFill>
        <p:spPr bwMode="auto">
          <a:xfrm>
            <a:off x="4716016" y="849002"/>
            <a:ext cx="2618145" cy="4380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4139952" y="1700808"/>
            <a:ext cx="72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51620" y="5589240"/>
            <a:ext cx="7128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MLX-90641 Camera                       	</a:t>
            </a:r>
            <a:r>
              <a:rPr lang="en-US" altLang="ko-KR" sz="1200" dirty="0" err="1" smtClean="0"/>
              <a:t>Ard</a:t>
            </a:r>
            <a:r>
              <a:rPr lang="en-US" altLang="ko-KR" sz="1200" dirty="0" err="1"/>
              <a:t>u</a:t>
            </a:r>
            <a:r>
              <a:rPr lang="en-US" altLang="ko-KR" sz="1200" dirty="0" err="1" smtClean="0"/>
              <a:t>ino</a:t>
            </a:r>
            <a:r>
              <a:rPr lang="en-US" altLang="ko-KR" sz="1200" dirty="0" smtClean="0"/>
              <a:t> Mega 2560  </a:t>
            </a:r>
          </a:p>
          <a:p>
            <a:r>
              <a:rPr lang="en-US" altLang="ko-KR" sz="1200" dirty="0" smtClean="0"/>
              <a:t>SCL                             -                SCL    </a:t>
            </a:r>
          </a:p>
          <a:p>
            <a:r>
              <a:rPr lang="en-US" altLang="ko-KR" sz="1200" dirty="0" smtClean="0"/>
              <a:t>SDA                            -                SDA </a:t>
            </a:r>
            <a:endParaRPr lang="en-US" altLang="ko-KR" sz="1200" dirty="0"/>
          </a:p>
          <a:p>
            <a:r>
              <a:rPr lang="en-US" altLang="ko-KR" sz="1200" dirty="0" smtClean="0"/>
              <a:t>VCC                            -                Vin   (3V3)                                       </a:t>
            </a:r>
          </a:p>
          <a:p>
            <a:r>
              <a:rPr lang="en-US" altLang="ko-KR" sz="1200" dirty="0" smtClean="0"/>
              <a:t>GND                           -             	GND            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030" y="392930"/>
            <a:ext cx="496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■ </a:t>
            </a:r>
            <a:r>
              <a:rPr lang="en-US" altLang="ko-KR" dirty="0" err="1" smtClean="0"/>
              <a:t>Arduino</a:t>
            </a:r>
            <a:r>
              <a:rPr lang="en-US" altLang="ko-KR" dirty="0" smtClean="0"/>
              <a:t> mega 2560 – MLX90640  wiring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18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35704" y="5589240"/>
            <a:ext cx="7128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MLX-90641 Camera                       	</a:t>
            </a:r>
            <a:r>
              <a:rPr lang="en-US" altLang="ko-KR" sz="1200" dirty="0" err="1" smtClean="0"/>
              <a:t>Ard</a:t>
            </a:r>
            <a:r>
              <a:rPr lang="en-US" altLang="ko-KR" sz="1200" dirty="0" err="1"/>
              <a:t>u</a:t>
            </a:r>
            <a:r>
              <a:rPr lang="en-US" altLang="ko-KR" sz="1200" dirty="0" err="1" smtClean="0"/>
              <a:t>ino</a:t>
            </a:r>
            <a:r>
              <a:rPr lang="en-US" altLang="ko-KR" sz="1200" dirty="0" smtClean="0"/>
              <a:t> Mega 2560  </a:t>
            </a:r>
          </a:p>
          <a:p>
            <a:r>
              <a:rPr lang="en-US" altLang="ko-KR" sz="1200" dirty="0" smtClean="0"/>
              <a:t>SCL                             -                SCL    </a:t>
            </a:r>
          </a:p>
          <a:p>
            <a:r>
              <a:rPr lang="en-US" altLang="ko-KR" sz="1200" dirty="0" smtClean="0"/>
              <a:t>SDA                            -                SDA </a:t>
            </a:r>
            <a:endParaRPr lang="en-US" altLang="ko-KR" sz="1200" dirty="0"/>
          </a:p>
          <a:p>
            <a:r>
              <a:rPr lang="en-US" altLang="ko-KR" sz="1200" dirty="0" smtClean="0"/>
              <a:t>VCC                            -                Vin   (3V3)                                       </a:t>
            </a:r>
          </a:p>
          <a:p>
            <a:r>
              <a:rPr lang="en-US" altLang="ko-KR" sz="1200" dirty="0" smtClean="0"/>
              <a:t>GND                           -             	GND            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945" y="1187671"/>
            <a:ext cx="5556109" cy="41670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5260" y="548680"/>
            <a:ext cx="496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■ </a:t>
            </a:r>
            <a:r>
              <a:rPr lang="en-US" altLang="ko-KR" dirty="0" err="1" smtClean="0"/>
              <a:t>Arduino</a:t>
            </a:r>
            <a:r>
              <a:rPr lang="en-US" altLang="ko-KR" dirty="0" smtClean="0"/>
              <a:t> mega 2560 – MLX90640  wiring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247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26030" y="392930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■ </a:t>
            </a:r>
            <a:r>
              <a:rPr lang="en-US" altLang="ko-KR" dirty="0" smtClean="0"/>
              <a:t>Case design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1" t="30181" r="14450" b="12779"/>
          <a:stretch/>
        </p:blipFill>
        <p:spPr bwMode="auto">
          <a:xfrm>
            <a:off x="539551" y="1412776"/>
            <a:ext cx="7837259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19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" t="2609" r="1358" b="4347"/>
          <a:stretch/>
        </p:blipFill>
        <p:spPr bwMode="auto">
          <a:xfrm>
            <a:off x="395536" y="1196752"/>
            <a:ext cx="8402471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5260" y="548680"/>
            <a:ext cx="371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■ </a:t>
            </a:r>
            <a:r>
              <a:rPr lang="en-US" altLang="ko-KR" dirty="0" err="1" smtClean="0"/>
              <a:t>Arduino</a:t>
            </a:r>
            <a:r>
              <a:rPr lang="en-US" altLang="ko-KR" dirty="0" smtClean="0"/>
              <a:t> mega 2560  </a:t>
            </a:r>
            <a:r>
              <a:rPr lang="en-US" altLang="ko-KR" dirty="0" err="1" smtClean="0"/>
              <a:t>farmware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542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5260" y="548680"/>
            <a:ext cx="864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■ </a:t>
            </a:r>
            <a:r>
              <a:rPr lang="en-US" altLang="ko-KR" dirty="0" smtClean="0"/>
              <a:t>Ref.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55576" y="1443841"/>
            <a:ext cx="75608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forums.ni.com/t5/%E5%8C%97%E6%9D%B1%E5%8C%97-LabVIEW%E3%83%A6%E3%83%BC%E3%82%B6%E3%83%BC%E4%BC%9A/LattePanda-Alpha%E3%81%AB32x24%E7%94%BB%E7%B4%A0%E3%81%AE%E8%B5%A4%E5%A4%96%E7%B7%9A%E6%B8%A9%E5%BA%A6%E3%82%BB%E3%83%B3%E3%82%B5-MLX90640%E3%82%92%E6%8E%A5%E7%B6%9A%E3%81%97%E3%81%A6LabVIEW%E3%81%A7%E4%BD%BF%E3%81%A3%E3%81%A6%E3%81%BF%E3%81%9F%E6%84%9F%E6%83%B3/td-p/3931649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936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51</Words>
  <Application>Microsoft Office PowerPoint</Application>
  <PresentationFormat>화면 슬라이드 쇼(4:3)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ko seung o</cp:lastModifiedBy>
  <cp:revision>20</cp:revision>
  <dcterms:created xsi:type="dcterms:W3CDTF">2006-10-05T04:04:58Z</dcterms:created>
  <dcterms:modified xsi:type="dcterms:W3CDTF">2023-03-11T02:55:56Z</dcterms:modified>
</cp:coreProperties>
</file>