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B39B-F03A-4CD7-9F2B-83A6142C3960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9071-886E-4862-9177-37A54BA32E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21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B39B-F03A-4CD7-9F2B-83A6142C3960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9071-886E-4862-9177-37A54BA32E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B39B-F03A-4CD7-9F2B-83A6142C3960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9071-886E-4862-9177-37A54BA32E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35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B39B-F03A-4CD7-9F2B-83A6142C3960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9071-886E-4862-9177-37A54BA32E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70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B39B-F03A-4CD7-9F2B-83A6142C3960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9071-886E-4862-9177-37A54BA32E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2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B39B-F03A-4CD7-9F2B-83A6142C3960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9071-886E-4862-9177-37A54BA32E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72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B39B-F03A-4CD7-9F2B-83A6142C3960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9071-886E-4862-9177-37A54BA32E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68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B39B-F03A-4CD7-9F2B-83A6142C3960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9071-886E-4862-9177-37A54BA32E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23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B39B-F03A-4CD7-9F2B-83A6142C3960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9071-886E-4862-9177-37A54BA32E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5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B39B-F03A-4CD7-9F2B-83A6142C3960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9071-886E-4862-9177-37A54BA32E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17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B39B-F03A-4CD7-9F2B-83A6142C3960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9071-886E-4862-9177-37A54BA32E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09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3B39B-F03A-4CD7-9F2B-83A6142C3960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69071-886E-4862-9177-37A54BA32E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96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1935" y="451413"/>
            <a:ext cx="306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■ </a:t>
            </a:r>
            <a:r>
              <a:rPr lang="en-US" altLang="ko-KR" dirty="0"/>
              <a:t>Tube pump Web Server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5366" y="888494"/>
            <a:ext cx="2709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ESP8266 </a:t>
            </a:r>
            <a:r>
              <a:rPr lang="en-US" altLang="ko-KR" dirty="0" err="1"/>
              <a:t>NodeMCU</a:t>
            </a:r>
            <a:endParaRPr lang="en-US" altLang="ko-KR" dirty="0"/>
          </a:p>
          <a:p>
            <a:r>
              <a:rPr lang="en-US" altLang="ko-KR" dirty="0"/>
              <a:t> TB6600 (2EA)</a:t>
            </a:r>
          </a:p>
          <a:p>
            <a:r>
              <a:rPr lang="en-US" altLang="ko-KR" dirty="0"/>
              <a:t> Stepper motor</a:t>
            </a:r>
            <a:r>
              <a:rPr lang="ko-KR" altLang="en-US" dirty="0"/>
              <a:t>  </a:t>
            </a:r>
            <a:r>
              <a:rPr lang="en-US" altLang="ko-KR" dirty="0"/>
              <a:t>(2EA)</a:t>
            </a:r>
          </a:p>
          <a:p>
            <a:r>
              <a:rPr lang="en-US" altLang="ko-KR" dirty="0"/>
              <a:t> Tube pump Head (2EA)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509329" y="1361633"/>
            <a:ext cx="57971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// wiring (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결선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)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br>
              <a:rPr lang="ko-KR" altLang="en-US" sz="1400" b="0" dirty="0"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effectLst/>
                <a:latin typeface="Consolas" panose="020B0609020204030204" pitchFamily="49" charset="0"/>
              </a:rPr>
              <a:t>//  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nodemcu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  -   TB6600 (Motor1),    TB6600(Motor2)    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//  D1        -     DIR+         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//  D2        -     PUL+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//  GND       -     PUL-     -       PUL-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//  D5                       -       DIR+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//  D6                       -       PUL+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362748" y="1692933"/>
            <a:ext cx="4084875" cy="5446500"/>
          </a:xfrm>
          <a:prstGeom prst="rect">
            <a:avLst/>
          </a:prstGeom>
        </p:spPr>
      </p:pic>
      <p:pic>
        <p:nvPicPr>
          <p:cNvPr id="1026" name="Picture 2" descr="https://ae03.alicdn.com/kf/Sfdd7eeea6a8a4781b436b9ab0299a4cf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247043" y="4639454"/>
            <a:ext cx="1719274" cy="171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247042" y="4270122"/>
            <a:ext cx="216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Tube pump Head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7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1935" y="451413"/>
            <a:ext cx="306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■ </a:t>
            </a:r>
            <a:r>
              <a:rPr lang="en-US" altLang="ko-KR" dirty="0"/>
              <a:t>Tube pump Web Server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152" y="1572490"/>
            <a:ext cx="2982698" cy="382300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849990" y="941585"/>
            <a:ext cx="170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 Server UI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962" y="1801090"/>
            <a:ext cx="4502225" cy="38377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84238" y="1126251"/>
            <a:ext cx="1133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Firmware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83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1935" y="451413"/>
            <a:ext cx="306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■ </a:t>
            </a:r>
            <a:r>
              <a:rPr lang="en-US" altLang="ko-KR" dirty="0"/>
              <a:t>Tube pump Web Server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370" y="1310917"/>
            <a:ext cx="3492448" cy="447636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849990" y="941585"/>
            <a:ext cx="170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 Server UI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89" y="1708726"/>
            <a:ext cx="4876058" cy="41563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32893" y="1080069"/>
            <a:ext cx="231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NodeMCU</a:t>
            </a:r>
            <a:r>
              <a:rPr lang="en-US" altLang="ko-KR" dirty="0"/>
              <a:t> Firmware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986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1935" y="451413"/>
            <a:ext cx="561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■ </a:t>
            </a:r>
            <a:r>
              <a:rPr lang="en-US" altLang="ko-KR" dirty="0"/>
              <a:t>Tube pump Web Server PH </a:t>
            </a:r>
            <a:r>
              <a:rPr lang="ko-KR" altLang="en-US" dirty="0"/>
              <a:t>제어 </a:t>
            </a:r>
            <a:r>
              <a:rPr lang="en-US" altLang="ko-KR" dirty="0"/>
              <a:t>Node red </a:t>
            </a:r>
            <a:r>
              <a:rPr lang="ko-KR" altLang="en-US" dirty="0"/>
              <a:t>예시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10922" y="1231760"/>
            <a:ext cx="10972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http://192.168.0.15/control1?maxSpeed1=1000&amp;acceleration1=1000&amp;position1Increment=500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22" y="1700589"/>
            <a:ext cx="7506011" cy="19011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0300" y="21761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측정값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089" y="3701280"/>
            <a:ext cx="6932439" cy="428935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882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77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</cp:revision>
  <dcterms:created xsi:type="dcterms:W3CDTF">2024-10-11T01:06:18Z</dcterms:created>
  <dcterms:modified xsi:type="dcterms:W3CDTF">2025-01-06T04:47:24Z</dcterms:modified>
</cp:coreProperties>
</file>