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DBAE-2026-4278-B164-849CF590FAA1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F779-ACF2-4152-A525-C1189D30E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3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DBAE-2026-4278-B164-849CF590FAA1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F779-ACF2-4152-A525-C1189D30E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2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DBAE-2026-4278-B164-849CF590FAA1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F779-ACF2-4152-A525-C1189D30E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1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DBAE-2026-4278-B164-849CF590FAA1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F779-ACF2-4152-A525-C1189D30E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0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DBAE-2026-4278-B164-849CF590FAA1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F779-ACF2-4152-A525-C1189D30E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2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DBAE-2026-4278-B164-849CF590FAA1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F779-ACF2-4152-A525-C1189D30E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7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DBAE-2026-4278-B164-849CF590FAA1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F779-ACF2-4152-A525-C1189D30E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5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DBAE-2026-4278-B164-849CF590FAA1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F779-ACF2-4152-A525-C1189D30E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DBAE-2026-4278-B164-849CF590FAA1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F779-ACF2-4152-A525-C1189D30E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1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DBAE-2026-4278-B164-849CF590FAA1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F779-ACF2-4152-A525-C1189D30E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19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DBAE-2026-4278-B164-849CF590FAA1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F779-ACF2-4152-A525-C1189D30E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76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ADBAE-2026-4278-B164-849CF590FAA1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F779-ACF2-4152-A525-C1189D30E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1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9330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2596" y="242596"/>
            <a:ext cx="5170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Temperature &amp; Humidity Monitor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9957" y="1324797"/>
            <a:ext cx="215789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Arduino Uno R3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2) ASAIR AM2302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757" y="1443578"/>
            <a:ext cx="3100485" cy="41339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081828" y="754581"/>
            <a:ext cx="4133980" cy="55119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6396" y="5577558"/>
            <a:ext cx="21499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3) Case 3D model</a:t>
            </a:r>
            <a:r>
              <a:rPr lang="ko-KR" altLang="en-US" dirty="0"/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73524" y="6019989"/>
            <a:ext cx="4582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https://www.thingiverse.com/thing:101985</a:t>
            </a:r>
          </a:p>
        </p:txBody>
      </p:sp>
    </p:spTree>
    <p:extLst>
      <p:ext uri="{BB962C8B-B14F-4D97-AF65-F5344CB8AC3E}">
        <p14:creationId xmlns:p14="http://schemas.microsoft.com/office/powerpoint/2010/main" val="224647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9330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2596" y="242596"/>
            <a:ext cx="5170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Temperature &amp; Humidity Monitor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0087" y="962344"/>
            <a:ext cx="11496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Wiring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55251" t="54312" r="11939" b="20251"/>
          <a:stretch/>
        </p:blipFill>
        <p:spPr>
          <a:xfrm rot="16200000">
            <a:off x="7243090" y="1640589"/>
            <a:ext cx="4196838" cy="43383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98440" y="2222733"/>
            <a:ext cx="1842382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200" dirty="0"/>
              <a:t>AM2302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4982548" y="2221019"/>
            <a:ext cx="1878714" cy="2929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Arduino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Uno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5811" y="1809267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Sensor 11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98440" y="4262488"/>
            <a:ext cx="1842382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200" dirty="0"/>
              <a:t>AM2302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25811" y="384902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Sensor 22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446455" y="2534033"/>
            <a:ext cx="522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446455" y="3149853"/>
            <a:ext cx="522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82190" y="2229009"/>
            <a:ext cx="662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5V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399056" y="2807508"/>
            <a:ext cx="745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GND</a:t>
            </a:r>
            <a:endParaRPr lang="ko-KR" altLang="en-US" sz="16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434958" y="3867302"/>
            <a:ext cx="522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87559" y="3524957"/>
            <a:ext cx="745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D2</a:t>
            </a:r>
            <a:endParaRPr lang="ko-KR" altLang="en-US" sz="16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434958" y="4435556"/>
            <a:ext cx="522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87559" y="4093211"/>
            <a:ext cx="745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D3</a:t>
            </a:r>
            <a:endParaRPr lang="ko-KR" altLang="en-US" sz="16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740822" y="2295331"/>
            <a:ext cx="1694136" cy="2387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2729290" y="2551419"/>
            <a:ext cx="1717165" cy="1813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</p:cNvCxnSpPr>
          <p:nvPr/>
        </p:nvCxnSpPr>
        <p:spPr>
          <a:xfrm>
            <a:off x="2799718" y="2753823"/>
            <a:ext cx="1630841" cy="401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 flipV="1">
            <a:off x="2753311" y="3134748"/>
            <a:ext cx="1693144" cy="163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" idx="3"/>
          </p:cNvCxnSpPr>
          <p:nvPr/>
        </p:nvCxnSpPr>
        <p:spPr>
          <a:xfrm>
            <a:off x="2740822" y="2515121"/>
            <a:ext cx="1705633" cy="133390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</p:cNvCxnSpPr>
          <p:nvPr/>
        </p:nvCxnSpPr>
        <p:spPr>
          <a:xfrm flipV="1">
            <a:off x="2753311" y="4401292"/>
            <a:ext cx="1693144" cy="10993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0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9330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2596" y="242596"/>
            <a:ext cx="5170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Temperature &amp; Humidity Monitor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2596" y="890581"/>
            <a:ext cx="141205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Firmware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" t="5562" r="63682" b="10412"/>
          <a:stretch/>
        </p:blipFill>
        <p:spPr>
          <a:xfrm>
            <a:off x="542535" y="1531193"/>
            <a:ext cx="3786869" cy="47000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008" y="1531193"/>
            <a:ext cx="4617498" cy="480847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6232848" y="1864349"/>
            <a:ext cx="326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23488" y="1771039"/>
            <a:ext cx="1409360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 </a:t>
            </a:r>
          </a:p>
          <a:p>
            <a:pPr algn="ctr"/>
            <a:r>
              <a:rPr lang="en-US" altLang="ko-KR" dirty="0"/>
              <a:t> : sensor11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</a:t>
            </a:r>
          </a:p>
          <a:p>
            <a:pPr algn="ctr"/>
            <a:r>
              <a:rPr lang="en-US" altLang="ko-KR" dirty="0"/>
              <a:t> : sensor22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44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9330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2596" y="242596"/>
            <a:ext cx="5170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Temperature &amp; Humidity Monitor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2596" y="890581"/>
            <a:ext cx="141205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Firmware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75389" y="1505720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// 라이브러리</a:t>
            </a:r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"</a:t>
            </a:r>
            <a:r>
              <a:rPr lang="ko-KR" altLang="en-US" sz="1200" dirty="0" err="1"/>
              <a:t>DHT.h</a:t>
            </a:r>
            <a:r>
              <a:rPr lang="ko-KR" altLang="en-US" sz="1200" dirty="0"/>
              <a:t>"</a:t>
            </a:r>
          </a:p>
          <a:p>
            <a:endParaRPr lang="ko-KR" altLang="en-US" sz="1200" dirty="0"/>
          </a:p>
          <a:p>
            <a:r>
              <a:rPr lang="ko-KR" altLang="en-US" sz="1200" dirty="0"/>
              <a:t>// </a:t>
            </a:r>
            <a:r>
              <a:rPr lang="ko-KR" altLang="en-US" sz="1200" dirty="0" err="1"/>
              <a:t>핀설정</a:t>
            </a:r>
            <a:endParaRPr lang="ko-KR" altLang="en-US" sz="1200" dirty="0"/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DHT01PIN 2        // 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digital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/</a:t>
            </a:r>
            <a:r>
              <a:rPr lang="ko-KR" altLang="en-US" sz="1200" dirty="0" err="1"/>
              <a:t>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pin</a:t>
            </a:r>
            <a:endParaRPr lang="ko-KR" altLang="en-US" sz="1200" dirty="0"/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DHT02PIN 3        // 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digital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/</a:t>
            </a:r>
            <a:r>
              <a:rPr lang="ko-KR" altLang="en-US" sz="1200" dirty="0" err="1"/>
              <a:t>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pin</a:t>
            </a:r>
            <a:r>
              <a:rPr lang="ko-KR" altLang="en-US" sz="1200" dirty="0"/>
              <a:t> (핀번호만 수정할 것)</a:t>
            </a:r>
          </a:p>
          <a:p>
            <a:endParaRPr lang="ko-KR" altLang="en-US" sz="1200" dirty="0"/>
          </a:p>
          <a:p>
            <a:r>
              <a:rPr lang="ko-KR" altLang="en-US" sz="1200" dirty="0"/>
              <a:t>// 센서 타입</a:t>
            </a:r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DHT01TYPE DHT22         // DHT 22</a:t>
            </a:r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DHT02TYPE DHT22         // DHT 22</a:t>
            </a:r>
          </a:p>
          <a:p>
            <a:endParaRPr lang="ko-KR" altLang="en-US" sz="1200" dirty="0"/>
          </a:p>
          <a:p>
            <a:r>
              <a:rPr lang="ko-KR" altLang="en-US" sz="1200" dirty="0"/>
              <a:t>// 센서초기화</a:t>
            </a:r>
          </a:p>
          <a:p>
            <a:r>
              <a:rPr lang="ko-KR" altLang="en-US" sz="1200" dirty="0"/>
              <a:t>DHT dht01(DHT01PIN, DHT01TYPE);</a:t>
            </a:r>
          </a:p>
          <a:p>
            <a:r>
              <a:rPr lang="ko-KR" altLang="en-US" sz="1200" dirty="0"/>
              <a:t>DHT dht02(DHT02PIN, DHT02TYPE);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// 변수</a:t>
            </a:r>
          </a:p>
          <a:p>
            <a:r>
              <a:rPr lang="ko-KR" altLang="en-US" sz="1200" dirty="0" err="1"/>
              <a:t>float</a:t>
            </a:r>
            <a:r>
              <a:rPr lang="ko-KR" altLang="en-US" sz="1200" dirty="0"/>
              <a:t> h11;</a:t>
            </a:r>
          </a:p>
          <a:p>
            <a:r>
              <a:rPr lang="ko-KR" altLang="en-US" sz="1200" dirty="0" err="1"/>
              <a:t>float</a:t>
            </a:r>
            <a:r>
              <a:rPr lang="ko-KR" altLang="en-US" sz="1200" dirty="0"/>
              <a:t> t11;</a:t>
            </a:r>
          </a:p>
          <a:p>
            <a:r>
              <a:rPr lang="ko-KR" altLang="en-US" sz="1200" dirty="0" err="1"/>
              <a:t>float</a:t>
            </a:r>
            <a:r>
              <a:rPr lang="ko-KR" altLang="en-US" sz="1200" dirty="0"/>
              <a:t> h22;</a:t>
            </a:r>
          </a:p>
          <a:p>
            <a:r>
              <a:rPr lang="ko-KR" altLang="en-US" sz="1200" dirty="0" err="1"/>
              <a:t>float</a:t>
            </a:r>
            <a:r>
              <a:rPr lang="ko-KR" altLang="en-US" sz="1200" dirty="0"/>
              <a:t> t22;</a:t>
            </a:r>
          </a:p>
          <a:p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caracter</a:t>
            </a:r>
            <a:r>
              <a:rPr lang="ko-KR" altLang="en-US" sz="1200" dirty="0"/>
              <a:t>;   // 입력 신호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  dht01.begin();</a:t>
            </a:r>
          </a:p>
          <a:p>
            <a:r>
              <a:rPr lang="ko-KR" altLang="en-US" sz="1200" dirty="0"/>
              <a:t>  dht02.begin();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313715" y="1136388"/>
            <a:ext cx="6096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float</a:t>
            </a:r>
            <a:r>
              <a:rPr lang="ko-KR" altLang="en-US" sz="1200" dirty="0"/>
              <a:t> h11 = dht01.readHumidity();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float</a:t>
            </a:r>
            <a:r>
              <a:rPr lang="ko-KR" altLang="en-US" sz="1200" dirty="0"/>
              <a:t> t11 = dht01.readTemperature();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float</a:t>
            </a:r>
            <a:r>
              <a:rPr lang="ko-KR" altLang="en-US" sz="1200" dirty="0"/>
              <a:t> h22 = dht02.readHumidity();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float</a:t>
            </a:r>
            <a:r>
              <a:rPr lang="ko-KR" altLang="en-US" sz="1200" dirty="0"/>
              <a:t> t22 = dht02.readTemperature();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Serial.available</a:t>
            </a:r>
            <a:r>
              <a:rPr lang="ko-KR" altLang="en-US" sz="1200" dirty="0"/>
              <a:t>())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caracter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Serial.read</a:t>
            </a:r>
            <a:r>
              <a:rPr lang="ko-KR" altLang="en-US" sz="1200" dirty="0"/>
              <a:t>();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caracter</a:t>
            </a:r>
            <a:r>
              <a:rPr lang="ko-KR" altLang="en-US" sz="1200" dirty="0"/>
              <a:t> == 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') {               // 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  </a:t>
            </a:r>
            <a:r>
              <a:rPr lang="ko-KR" altLang="en-US" sz="1200" dirty="0" err="1"/>
              <a:t>입력시</a:t>
            </a:r>
            <a:r>
              <a:rPr lang="ko-KR" altLang="en-US" sz="1200" dirty="0"/>
              <a:t>  1번센서 출력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Humidity</a:t>
            </a:r>
            <a:r>
              <a:rPr lang="ko-KR" altLang="en-US" sz="1200" dirty="0"/>
              <a:t> 11: ");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(h11);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 %\</a:t>
            </a:r>
            <a:r>
              <a:rPr lang="ko-KR" altLang="en-US" sz="1200" dirty="0" err="1"/>
              <a:t>t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Temperature</a:t>
            </a:r>
            <a:r>
              <a:rPr lang="ko-KR" altLang="en-US" sz="1200" dirty="0"/>
              <a:t> 11: ");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(t11);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 *C");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caracter</a:t>
            </a:r>
            <a:r>
              <a:rPr lang="ko-KR" altLang="en-US" sz="1200" dirty="0"/>
              <a:t> ==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') {               //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 </a:t>
            </a:r>
            <a:r>
              <a:rPr lang="ko-KR" altLang="en-US" sz="1200" dirty="0" err="1"/>
              <a:t>입력시</a:t>
            </a:r>
            <a:r>
              <a:rPr lang="ko-KR" altLang="en-US" sz="1200" dirty="0"/>
              <a:t>  2번센서 출력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Humidity</a:t>
            </a:r>
            <a:r>
              <a:rPr lang="ko-KR" altLang="en-US" sz="1200" dirty="0"/>
              <a:t> 22: ");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(h22);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 %\</a:t>
            </a:r>
            <a:r>
              <a:rPr lang="ko-KR" altLang="en-US" sz="1200" dirty="0" err="1"/>
              <a:t>t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Temperature</a:t>
            </a:r>
            <a:r>
              <a:rPr lang="ko-KR" altLang="en-US" sz="1200" dirty="0"/>
              <a:t> 22: ");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(t22);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 *C");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596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9330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2596" y="242596"/>
            <a:ext cx="5170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Temperature &amp; Humidity Monitor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2596" y="890581"/>
            <a:ext cx="119366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Python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989" y="1531195"/>
            <a:ext cx="5934736" cy="37975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4" y="1531193"/>
            <a:ext cx="5759580" cy="50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7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9330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2596" y="242596"/>
            <a:ext cx="5170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Temperature &amp; Humidity Monitor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2596" y="890581"/>
            <a:ext cx="9762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Excel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418475"/>
            <a:ext cx="7281960" cy="52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8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389</Words>
  <Application>Microsoft Office PowerPoint</Application>
  <PresentationFormat>와이드스크린</PresentationFormat>
  <Paragraphs>88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2023-05-05T07:03:54Z</dcterms:created>
  <dcterms:modified xsi:type="dcterms:W3CDTF">2023-05-05T07:31:42Z</dcterms:modified>
</cp:coreProperties>
</file>