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23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17666"/>
            <a:ext cx="9144000" cy="77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1797" y="25128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■ </a:t>
            </a:r>
            <a:r>
              <a:rPr lang="en-US" altLang="ko-KR" b="1" dirty="0"/>
              <a:t>(30, 60, 90, </a:t>
            </a:r>
            <a:r>
              <a:rPr lang="en-US" altLang="ko-KR" b="1" dirty="0" smtClean="0"/>
              <a:t>120 </a:t>
            </a:r>
            <a:r>
              <a:rPr lang="ko-KR" altLang="en-US" b="1" dirty="0" smtClean="0"/>
              <a:t>도</a:t>
            </a:r>
            <a:r>
              <a:rPr lang="en-US" altLang="ko-KR" b="1" dirty="0" smtClean="0"/>
              <a:t>) </a:t>
            </a:r>
            <a:r>
              <a:rPr lang="ko-KR" altLang="en-US" b="1" smtClean="0"/>
              <a:t>다각</a:t>
            </a:r>
            <a:r>
              <a:rPr lang="ko-KR" altLang="en-US" b="1"/>
              <a:t>도</a:t>
            </a:r>
            <a:r>
              <a:rPr lang="ko-KR" altLang="en-US" b="1" smtClean="0"/>
              <a:t> </a:t>
            </a:r>
            <a:r>
              <a:rPr lang="ko-KR" altLang="en-US" b="1" dirty="0" smtClean="0"/>
              <a:t>광택도 측정기</a:t>
            </a:r>
            <a:endParaRPr lang="ko-KR" altLang="en-US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72948" y="1170152"/>
            <a:ext cx="4066848" cy="2232248"/>
            <a:chOff x="691004" y="1124744"/>
            <a:chExt cx="4066848" cy="223224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2" t="29964" r="29494" b="25148"/>
            <a:stretch/>
          </p:blipFill>
          <p:spPr bwMode="auto">
            <a:xfrm>
              <a:off x="691004" y="1124744"/>
              <a:ext cx="4066848" cy="223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1810028" y="2035696"/>
              <a:ext cx="797004" cy="8172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 flipV="1">
              <a:off x="2489636" y="1916832"/>
              <a:ext cx="234792" cy="85780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2805398" y="1793344"/>
              <a:ext cx="317070" cy="98129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2916738" y="2696344"/>
              <a:ext cx="869042" cy="1565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2874312" y="2214208"/>
              <a:ext cx="636792" cy="59246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3" t="6357" r="2025" b="7511"/>
          <a:stretch/>
        </p:blipFill>
        <p:spPr bwMode="auto">
          <a:xfrm rot="10800000">
            <a:off x="5081034" y="4055982"/>
            <a:ext cx="3283693" cy="241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05152" y="1060767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Hardware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3188" y="364502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Data </a:t>
            </a:r>
            <a:r>
              <a:rPr lang="ko-KR" altLang="en-US" dirty="0" smtClean="0"/>
              <a:t>수</a:t>
            </a:r>
            <a:r>
              <a:rPr lang="ko-KR" altLang="en-US" dirty="0"/>
              <a:t>집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45" t="23751" r="15638" b="15761"/>
          <a:stretch/>
        </p:blipFill>
        <p:spPr bwMode="auto">
          <a:xfrm>
            <a:off x="5081033" y="1581731"/>
            <a:ext cx="3283694" cy="172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8830" y="1208051"/>
            <a:ext cx="209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Arduino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uno</a:t>
            </a:r>
            <a:r>
              <a:rPr lang="en-US" altLang="ko-KR" sz="1400" dirty="0" smtClean="0"/>
              <a:t> + BH1750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" y="4088450"/>
            <a:ext cx="3628772" cy="237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64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ko seung o</cp:lastModifiedBy>
  <cp:revision>10</cp:revision>
  <dcterms:created xsi:type="dcterms:W3CDTF">2006-10-05T04:04:58Z</dcterms:created>
  <dcterms:modified xsi:type="dcterms:W3CDTF">2022-06-03T07:05:49Z</dcterms:modified>
</cp:coreProperties>
</file>