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0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1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1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0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7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1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9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9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1935" y="451413"/>
            <a:ext cx="420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Temperature Humidity Web Server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228" y="915127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ESP8266 </a:t>
            </a:r>
            <a:r>
              <a:rPr lang="en-US" altLang="ko-KR" dirty="0" err="1"/>
              <a:t>NodeMCU</a:t>
            </a:r>
            <a:endParaRPr lang="en-US" altLang="ko-KR" dirty="0"/>
          </a:p>
          <a:p>
            <a:r>
              <a:rPr lang="en-US" altLang="ko-KR" dirty="0"/>
              <a:t> AM2302 (DHT22)</a:t>
            </a:r>
          </a:p>
          <a:p>
            <a:r>
              <a:rPr lang="en-US" altLang="ko-KR" dirty="0"/>
              <a:t> OLED (0.96</a:t>
            </a:r>
            <a:r>
              <a:rPr lang="ko-KR" altLang="en-US" dirty="0"/>
              <a:t> </a:t>
            </a:r>
            <a:r>
              <a:rPr lang="en-US" altLang="ko-KR" dirty="0"/>
              <a:t>inch)</a:t>
            </a:r>
            <a:r>
              <a:rPr lang="ko-KR" altLang="en-US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43" y="1932839"/>
            <a:ext cx="3304271" cy="44056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96000" y="1703331"/>
            <a:ext cx="499221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sz="1100" dirty="0">
                <a:latin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</a:rPr>
              <a:t>// wiring ---------</a:t>
            </a:r>
            <a:r>
              <a:rPr lang="en-US" altLang="ko-KR" sz="1100" dirty="0" err="1"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latin typeface="Consolas" panose="020B0609020204030204" pitchFamily="49" charset="0"/>
              </a:rPr>
              <a:t>------------------------------------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DHT22 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sensor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VCC -&gt; 3.3V (</a:t>
            </a:r>
            <a:r>
              <a:rPr lang="en-US" altLang="ko-KR" sz="1100" dirty="0" err="1">
                <a:latin typeface="Consolas" panose="020B0609020204030204" pitchFamily="49" charset="0"/>
              </a:rPr>
              <a:t>NodeMCU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GND -&gt; GND (</a:t>
            </a:r>
            <a:r>
              <a:rPr lang="en-US" altLang="ko-KR" sz="1100" dirty="0" err="1">
                <a:latin typeface="Consolas" panose="020B0609020204030204" pitchFamily="49" charset="0"/>
              </a:rPr>
              <a:t>NodeMCU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Data -&gt; D5 (GPIO14)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br>
              <a:rPr lang="ko-KR" altLang="en-US" sz="1100" dirty="0">
                <a:latin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</a:rPr>
              <a:t>// OLED display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(0.96inch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I2C OLED display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(128x64))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VCC -&gt; 3.3V (</a:t>
            </a:r>
            <a:r>
              <a:rPr lang="en-US" altLang="ko-KR" sz="1100" dirty="0" err="1">
                <a:latin typeface="Consolas" panose="020B0609020204030204" pitchFamily="49" charset="0"/>
              </a:rPr>
              <a:t>NodeMCU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GND -&gt; GND (</a:t>
            </a:r>
            <a:r>
              <a:rPr lang="en-US" altLang="ko-KR" sz="1100" dirty="0" err="1">
                <a:latin typeface="Consolas" panose="020B0609020204030204" pitchFamily="49" charset="0"/>
              </a:rPr>
              <a:t>NodeMCU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SCL -&gt; D1 (GPIO5)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SDA -&gt; D2 (GPIO4)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3142"/>
            <a:ext cx="2836930" cy="19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cp:lastPrinted>2023-06-30T00:16:15Z</cp:lastPrinted>
  <dcterms:created xsi:type="dcterms:W3CDTF">2023-05-19T09:43:28Z</dcterms:created>
  <dcterms:modified xsi:type="dcterms:W3CDTF">2024-10-06T03:23:08Z</dcterms:modified>
</cp:coreProperties>
</file>