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B367-8593-4F2A-8F69-248366A99D8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2F73-3E58-4B1A-B2B6-1892A2163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708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B367-8593-4F2A-8F69-248366A99D8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2F73-3E58-4B1A-B2B6-1892A2163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1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B367-8593-4F2A-8F69-248366A99D8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2F73-3E58-4B1A-B2B6-1892A2163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38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B367-8593-4F2A-8F69-248366A99D8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2F73-3E58-4B1A-B2B6-1892A2163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39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B367-8593-4F2A-8F69-248366A99D8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2F73-3E58-4B1A-B2B6-1892A2163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2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B367-8593-4F2A-8F69-248366A99D8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2F73-3E58-4B1A-B2B6-1892A2163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31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B367-8593-4F2A-8F69-248366A99D8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2F73-3E58-4B1A-B2B6-1892A2163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10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B367-8593-4F2A-8F69-248366A99D8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2F73-3E58-4B1A-B2B6-1892A2163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7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B367-8593-4F2A-8F69-248366A99D8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2F73-3E58-4B1A-B2B6-1892A2163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91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B367-8593-4F2A-8F69-248366A99D8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2F73-3E58-4B1A-B2B6-1892A2163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09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B367-8593-4F2A-8F69-248366A99D8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22F73-3E58-4B1A-B2B6-1892A2163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59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BB367-8593-4F2A-8F69-248366A99D84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22F73-3E58-4B1A-B2B6-1892A2163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97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81935" y="451413"/>
            <a:ext cx="4207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■ </a:t>
            </a:r>
            <a:r>
              <a:rPr lang="en-US" altLang="ko-KR" dirty="0"/>
              <a:t>Temperature Humidity Web Server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0228" y="915127"/>
            <a:ext cx="2326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ESP8266 </a:t>
            </a:r>
            <a:r>
              <a:rPr lang="en-US" altLang="ko-KR" dirty="0" err="1"/>
              <a:t>NodeMCU</a:t>
            </a:r>
            <a:endParaRPr lang="en-US" altLang="ko-KR" dirty="0"/>
          </a:p>
          <a:p>
            <a:r>
              <a:rPr lang="en-US" altLang="ko-KR" dirty="0"/>
              <a:t> AM2302 (DHT22)</a:t>
            </a:r>
          </a:p>
          <a:p>
            <a:r>
              <a:rPr lang="en-US" altLang="ko-KR" dirty="0"/>
              <a:t> OLED (0.96</a:t>
            </a:r>
            <a:r>
              <a:rPr lang="ko-KR" altLang="en-US" dirty="0"/>
              <a:t>인치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43" y="1932839"/>
            <a:ext cx="3304271" cy="440569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096000" y="1703331"/>
            <a:ext cx="4992210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ko-KR" altLang="en-US" sz="1100" dirty="0">
                <a:latin typeface="Consolas" panose="020B0609020204030204" pitchFamily="49" charset="0"/>
              </a:rPr>
            </a:br>
            <a:r>
              <a:rPr lang="en-US" altLang="ko-KR" sz="1100" dirty="0">
                <a:latin typeface="Consolas" panose="020B0609020204030204" pitchFamily="49" charset="0"/>
              </a:rPr>
              <a:t>// wiring ---------</a:t>
            </a:r>
            <a:r>
              <a:rPr lang="en-US" altLang="ko-KR" sz="1100" dirty="0" err="1"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latin typeface="Consolas" panose="020B0609020204030204" pitchFamily="49" charset="0"/>
              </a:rPr>
              <a:t>------------------------------------</a:t>
            </a:r>
          </a:p>
          <a:p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</a:rPr>
              <a:t>// DHT22 </a:t>
            </a:r>
            <a:r>
              <a:rPr lang="ko-KR" altLang="en-US" sz="1100" dirty="0" err="1">
                <a:latin typeface="Consolas" panose="020B0609020204030204" pitchFamily="49" charset="0"/>
              </a:rPr>
              <a:t>온습도</a:t>
            </a:r>
            <a:r>
              <a:rPr lang="ko-KR" altLang="en-US" sz="1100" dirty="0">
                <a:latin typeface="Consolas" panose="020B0609020204030204" pitchFamily="49" charset="0"/>
              </a:rPr>
              <a:t> 센서</a:t>
            </a:r>
          </a:p>
          <a:p>
            <a:r>
              <a:rPr lang="en-US" altLang="ko-KR" sz="1100" dirty="0">
                <a:latin typeface="Consolas" panose="020B0609020204030204" pitchFamily="49" charset="0"/>
              </a:rPr>
              <a:t>// VCC -&gt; 3.3V (</a:t>
            </a:r>
            <a:r>
              <a:rPr lang="en-US" altLang="ko-KR" sz="1100" dirty="0" err="1">
                <a:latin typeface="Consolas" panose="020B0609020204030204" pitchFamily="49" charset="0"/>
              </a:rPr>
              <a:t>NodeMCU</a:t>
            </a:r>
            <a:r>
              <a:rPr lang="en-US" altLang="ko-KR" sz="1100" dirty="0">
                <a:latin typeface="Consolas" panose="020B0609020204030204" pitchFamily="49" charset="0"/>
              </a:rPr>
              <a:t>)</a:t>
            </a:r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</a:rPr>
              <a:t>// GND -&gt; GND (</a:t>
            </a:r>
            <a:r>
              <a:rPr lang="en-US" altLang="ko-KR" sz="1100" dirty="0" err="1">
                <a:latin typeface="Consolas" panose="020B0609020204030204" pitchFamily="49" charset="0"/>
              </a:rPr>
              <a:t>NodeMCU</a:t>
            </a:r>
            <a:r>
              <a:rPr lang="en-US" altLang="ko-KR" sz="1100" dirty="0">
                <a:latin typeface="Consolas" panose="020B0609020204030204" pitchFamily="49" charset="0"/>
              </a:rPr>
              <a:t>)</a:t>
            </a:r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</a:rPr>
              <a:t>// Data -&gt; D5 (GPIO14)</a:t>
            </a:r>
            <a:endParaRPr lang="ko-KR" altLang="en-US" sz="1100" dirty="0">
              <a:latin typeface="Consolas" panose="020B0609020204030204" pitchFamily="49" charset="0"/>
            </a:endParaRPr>
          </a:p>
          <a:p>
            <a:br>
              <a:rPr lang="ko-KR" altLang="en-US" sz="1100" dirty="0">
                <a:latin typeface="Consolas" panose="020B0609020204030204" pitchFamily="49" charset="0"/>
              </a:rPr>
            </a:br>
            <a:r>
              <a:rPr lang="en-US" altLang="ko-KR" sz="1100" dirty="0">
                <a:latin typeface="Consolas" panose="020B0609020204030204" pitchFamily="49" charset="0"/>
              </a:rPr>
              <a:t>// OLED display</a:t>
            </a:r>
            <a:r>
              <a:rPr lang="ko-KR" altLang="en-US" sz="1100" dirty="0"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</a:rPr>
              <a:t>(0.96inch</a:t>
            </a:r>
            <a:r>
              <a:rPr lang="ko-KR" altLang="en-US" sz="1100" dirty="0"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</a:rPr>
              <a:t>I2C OLED display</a:t>
            </a:r>
            <a:r>
              <a:rPr lang="ko-KR" altLang="en-US" sz="1100" dirty="0">
                <a:latin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</a:rPr>
              <a:t>(128x64))</a:t>
            </a:r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</a:rPr>
              <a:t>// VCC -&gt; 3.3V (</a:t>
            </a:r>
            <a:r>
              <a:rPr lang="en-US" altLang="ko-KR" sz="1100" dirty="0" err="1">
                <a:latin typeface="Consolas" panose="020B0609020204030204" pitchFamily="49" charset="0"/>
              </a:rPr>
              <a:t>NodeMCU</a:t>
            </a:r>
            <a:r>
              <a:rPr lang="en-US" altLang="ko-KR" sz="1100" dirty="0">
                <a:latin typeface="Consolas" panose="020B0609020204030204" pitchFamily="49" charset="0"/>
              </a:rPr>
              <a:t>)</a:t>
            </a:r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</a:rPr>
              <a:t>// GND -&gt; GND (</a:t>
            </a:r>
            <a:r>
              <a:rPr lang="en-US" altLang="ko-KR" sz="1100" dirty="0" err="1">
                <a:latin typeface="Consolas" panose="020B0609020204030204" pitchFamily="49" charset="0"/>
              </a:rPr>
              <a:t>NodeMCU</a:t>
            </a:r>
            <a:r>
              <a:rPr lang="en-US" altLang="ko-KR" sz="1100" dirty="0">
                <a:latin typeface="Consolas" panose="020B0609020204030204" pitchFamily="49" charset="0"/>
              </a:rPr>
              <a:t>)</a:t>
            </a:r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</a:rPr>
              <a:t>// SCL -&gt; D1 (GPIO5)</a:t>
            </a:r>
            <a:endParaRPr lang="ko-KR" altLang="en-US" sz="1100" dirty="0">
              <a:latin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</a:rPr>
              <a:t>// SDA -&gt; D2 (GPIO4)</a:t>
            </a:r>
            <a:endParaRPr lang="ko-KR" altLang="en-US" sz="1100" dirty="0">
              <a:latin typeface="Consolas" panose="020B0609020204030204" pitchFamily="49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93142"/>
            <a:ext cx="2836930" cy="198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7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19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20</cp:revision>
  <cp:lastPrinted>2023-06-30T00:16:15Z</cp:lastPrinted>
  <dcterms:created xsi:type="dcterms:W3CDTF">2023-05-19T09:43:28Z</dcterms:created>
  <dcterms:modified xsi:type="dcterms:W3CDTF">2024-10-06T02:43:41Z</dcterms:modified>
</cp:coreProperties>
</file>