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0DD68-AF22-4B3C-B8B5-E39A33319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BC3E09-7E76-440E-B50C-E43C95CF9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A93E74-9D0E-4B72-8004-C9CC15DE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26F149-7258-46BC-850A-D860326D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25E917-9555-434B-B343-A5B8BBC7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5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0C857-FAFC-488F-A8EB-233A80B3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B3C9E5-5425-4F35-BB1D-40F2DFB9C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BA6E8-873F-4AF5-97B5-253B4A1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24693F-CE50-4EA3-B270-F0F66DBD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08E5D-D98F-4AC6-92FD-B097CD72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0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68A12D-863D-40DC-8350-7C260613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3486EA-A908-4788-B89F-C132E795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9DC9D-4E59-4E51-8BC1-6CD0804A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46204C-31FD-46D0-9AE7-86EF3EBF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A8B4F-EED1-4926-BF48-9C2B1703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06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29205-4D0A-4EF4-9157-ACDF5E28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E77FB-70A7-4C2F-92C5-E5D5D14B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E31F3-4E19-4F10-9572-B17612AF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8D9FF-D7E1-4F5D-A492-DB3DE252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87848D-C128-4649-9FAA-08036026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2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8EA4A-ABDF-4D01-BA49-FB78AFB6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4F3C5A-E533-48E7-9214-F7E989D9D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53019-9D45-44C3-AF5C-D9D1B24B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D7132-2E20-4ABE-9C42-0A7AB428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2FCF36-FBDD-4AED-98E8-60AE207F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2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D5523-DCF0-4A81-9019-02D91B7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A8915-15C6-4E60-9E4F-0594205C8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EBCAEAE-1D03-464B-B880-BD95FC7D6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5FF44A-C95C-4B27-98F8-E4F1CCB9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58EA8-E026-4D72-9B1B-1AA63B1F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C5D19-F628-4D7E-B14B-F7621168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7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D05D4-7F92-46C6-99DE-BF43DA73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50716-A273-4E3B-80D6-51E0D927F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0AF97A-4452-4EE7-85B4-2D34A0EC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6AF34D-EA3B-4BE0-96CF-6303318C2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FAB415-B7A6-40D5-A80B-A954E504E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E53ADF-3D22-4D45-B4E6-F6FDEFC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1E4A8B8-6A32-4B1C-8F84-A2B954BB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70438C-23C7-43B1-887C-58CC29E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7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6EE80-8469-4EF3-8337-EFC6D6EC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3FF496-6461-4AA6-9C40-CF5B663F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A5EA64-A336-426C-A9B5-D0AAC43D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81D6CA-295D-4E13-94F5-85242C8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8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CF2FC1-7327-4D9B-BF48-75F094C6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E88E4-6EEA-4165-BBE6-DFE1432E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389EEA-8AFE-4E02-8885-E9C74E3E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82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0ABC9-3733-443F-AED5-81CA3793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7D2EC-7703-4155-866A-ACE7A5E01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F64345-66CD-41DE-B352-432843883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AC525A-FA46-4BB6-B3A7-B8136C08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845E32-1F8E-4951-917C-8A98FCD6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D8A8C-23C8-4381-AA20-264CC71B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078DC-757D-47A4-9FDE-7EDFFFA7A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EE9E21-4B59-49AB-A81E-EF2FAE657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53FCC8-2913-40A8-A5F2-2EBFFBB65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DC43B3-DC5B-41CC-800B-D5F0118D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C1947-92F4-412B-B669-BDAACB46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2C6BB4-F69E-40A4-8A87-3067551B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94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65BCA5-FDBA-4BB6-B854-48342809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01FA8-6E52-4385-B054-6FC97979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DC0052-790C-450F-A8BD-B649F0B34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350C-77F6-498C-B949-78406BE13D0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71E85-F062-40C0-BB62-472D2668B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31F855-1494-45F8-AE59-551392455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823B-BCF7-4992-966A-A624F0F9A7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7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C7C170-86AE-45C2-B1D5-A9FEB481F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基於遊戲機器學習入門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CDC67-CBE7-4E16-AD15-A2A5AB956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92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A87B0-CEB6-45B3-904A-5DD259F7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Snake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725DC-B438-4219-8B53-5050005C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這次的遊戲跟之前兩個有很大不同</a:t>
            </a:r>
            <a:r>
              <a:rPr lang="en-US" altLang="zh-TW" dirty="0"/>
              <a:t>,</a:t>
            </a:r>
            <a:r>
              <a:rPr lang="zh-TW" altLang="en-US" dirty="0"/>
              <a:t>很難用分類形式的</a:t>
            </a:r>
            <a:r>
              <a:rPr lang="en-US" altLang="zh-TW" dirty="0"/>
              <a:t>model</a:t>
            </a:r>
            <a:r>
              <a:rPr lang="zh-TW" altLang="en-US" dirty="0"/>
              <a:t>去</a:t>
            </a:r>
            <a:r>
              <a:rPr lang="en-US" altLang="zh-TW" dirty="0"/>
              <a:t>training</a:t>
            </a:r>
          </a:p>
          <a:p>
            <a:endParaRPr lang="en-US" altLang="zh-TW" dirty="0"/>
          </a:p>
          <a:p>
            <a:r>
              <a:rPr lang="zh-TW" altLang="en-US" dirty="0"/>
              <a:t>所以這次利用</a:t>
            </a:r>
            <a:r>
              <a:rPr lang="en-US" altLang="zh-TW" dirty="0" err="1"/>
              <a:t>dnn</a:t>
            </a:r>
            <a:r>
              <a:rPr lang="en-US" altLang="zh-TW" dirty="0"/>
              <a:t> model + Reinforce machine learning</a:t>
            </a:r>
            <a:r>
              <a:rPr lang="zh-TW" altLang="en-US" dirty="0"/>
              <a:t>去實作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主要利用</a:t>
            </a:r>
            <a:r>
              <a:rPr lang="en-US" altLang="zh-TW" dirty="0" err="1"/>
              <a:t>pytorch</a:t>
            </a:r>
            <a:r>
              <a:rPr lang="zh-TW" altLang="en-US" dirty="0"/>
              <a:t>來實現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76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7881-FE79-4432-BB31-90734791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02"/>
            <a:ext cx="10515600" cy="1325563"/>
          </a:xfrm>
        </p:spPr>
        <p:txBody>
          <a:bodyPr/>
          <a:lstStyle/>
          <a:p>
            <a:r>
              <a:rPr lang="en-US" altLang="zh-TW" dirty="0" err="1"/>
              <a:t>Dnn</a:t>
            </a:r>
            <a:r>
              <a:rPr lang="en-US" altLang="zh-TW" dirty="0"/>
              <a:t>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4A63EA-D2A5-463F-8117-9531E4CA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5"/>
            <a:ext cx="10841610" cy="383045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透過每次</a:t>
            </a:r>
            <a:r>
              <a:rPr lang="en-US" altLang="zh-TW" sz="2400" dirty="0" err="1"/>
              <a:t>scene_infor</a:t>
            </a:r>
            <a:r>
              <a:rPr lang="zh-TW" altLang="en-US" sz="2400" dirty="0"/>
              <a:t>給予的資訊去產生我所定義的</a:t>
            </a:r>
            <a:r>
              <a:rPr lang="en-US" altLang="zh-TW" sz="2400" dirty="0"/>
              <a:t>state</a:t>
            </a:r>
          </a:p>
          <a:p>
            <a:r>
              <a:rPr lang="en-US" altLang="zh-TW" sz="2400" dirty="0"/>
              <a:t>State</a:t>
            </a:r>
            <a:r>
              <a:rPr lang="zh-TW" altLang="en-US" sz="2400" dirty="0"/>
              <a:t>主要分成</a:t>
            </a:r>
            <a:r>
              <a:rPr lang="en-US" altLang="zh-TW" sz="2400" dirty="0"/>
              <a:t>11</a:t>
            </a:r>
            <a:r>
              <a:rPr lang="zh-TW" altLang="en-US" sz="2400" dirty="0"/>
              <a:t>個</a:t>
            </a:r>
            <a:r>
              <a:rPr lang="en-US" altLang="zh-TW" sz="2400" dirty="0"/>
              <a:t>[danger straight(</a:t>
            </a:r>
            <a:r>
              <a:rPr lang="zh-TW" altLang="en-US" sz="2400" dirty="0"/>
              <a:t>直走撞到</a:t>
            </a:r>
            <a:r>
              <a:rPr lang="en-US" altLang="zh-TW" sz="2400" dirty="0"/>
              <a:t>), danger right(</a:t>
            </a:r>
            <a:r>
              <a:rPr lang="zh-TW" altLang="en-US" sz="2400" dirty="0"/>
              <a:t>右轉</a:t>
            </a:r>
            <a:r>
              <a:rPr lang="en-US" altLang="zh-TW" sz="2400" dirty="0"/>
              <a:t>) , danger left(</a:t>
            </a:r>
            <a:r>
              <a:rPr lang="zh-TW" altLang="en-US" sz="2400" dirty="0"/>
              <a:t>左轉</a:t>
            </a:r>
            <a:r>
              <a:rPr lang="en-US" altLang="zh-TW" sz="2400" dirty="0"/>
              <a:t>),direction left , direction right , direction up, direction down, food left , food right ,food </a:t>
            </a:r>
            <a:r>
              <a:rPr lang="en-US" altLang="zh-TW" sz="2400" dirty="0" err="1"/>
              <a:t>up,food</a:t>
            </a:r>
            <a:r>
              <a:rPr lang="en-US" altLang="zh-TW" sz="2400" dirty="0"/>
              <a:t> down ]</a:t>
            </a:r>
          </a:p>
          <a:p>
            <a:r>
              <a:rPr lang="en-US" altLang="zh-TW" sz="2400" dirty="0"/>
              <a:t>Action </a:t>
            </a:r>
            <a:r>
              <a:rPr lang="zh-TW" altLang="en-US" sz="2400" dirty="0"/>
              <a:t>為三個 </a:t>
            </a:r>
            <a:r>
              <a:rPr lang="en-US" altLang="zh-TW" sz="2400" dirty="0"/>
              <a:t>,</a:t>
            </a:r>
            <a:r>
              <a:rPr lang="zh-TW" altLang="en-US" sz="2400" dirty="0"/>
              <a:t>根據每個卷積網路給予分數大小給值</a:t>
            </a:r>
            <a:r>
              <a:rPr lang="en-US" altLang="zh-TW" sz="2400" dirty="0"/>
              <a:t>,[1,0,0]</a:t>
            </a:r>
            <a:r>
              <a:rPr lang="zh-TW" altLang="en-US" sz="2400" dirty="0"/>
              <a:t>代表不動</a:t>
            </a:r>
            <a:r>
              <a:rPr lang="en-US" altLang="zh-TW" sz="2400" dirty="0"/>
              <a:t>,[0,1,0]</a:t>
            </a:r>
            <a:r>
              <a:rPr lang="zh-TW" altLang="en-US" sz="2400" dirty="0"/>
              <a:t>目前方向再右轉</a:t>
            </a:r>
            <a:r>
              <a:rPr lang="en-US" altLang="zh-TW" sz="2400" dirty="0"/>
              <a:t>,[0,0,1]</a:t>
            </a:r>
            <a:r>
              <a:rPr lang="zh-TW" altLang="en-US" sz="2400" dirty="0"/>
              <a:t>目前方向再左轉</a:t>
            </a:r>
            <a:endParaRPr lang="en-US" altLang="zh-TW" sz="2400" dirty="0"/>
          </a:p>
          <a:p>
            <a:r>
              <a:rPr lang="zh-TW" altLang="en-US" sz="2400" dirty="0"/>
              <a:t>所以為</a:t>
            </a:r>
            <a:r>
              <a:rPr lang="en-US" altLang="zh-TW" sz="2400" dirty="0"/>
              <a:t>11-&gt;3</a:t>
            </a:r>
            <a:r>
              <a:rPr lang="zh-TW" altLang="en-US" sz="2400" dirty="0"/>
              <a:t>的卷積網路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0D1CA6-B1AC-4114-8813-3D877182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654" y="3606298"/>
            <a:ext cx="5205608" cy="28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0BF439-F5F9-4633-AFF3-E2F10A8C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(Deep) Q Learning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66F85-3B53-4223-87BF-A285206F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000" dirty="0"/>
              <a:t>一開始先</a:t>
            </a:r>
            <a:r>
              <a:rPr lang="en-US" altLang="zh-TW" sz="2000" dirty="0"/>
              <a:t>initial</a:t>
            </a:r>
            <a:r>
              <a:rPr lang="zh-TW" altLang="en-US" sz="2000" dirty="0"/>
              <a:t> </a:t>
            </a:r>
            <a:r>
              <a:rPr lang="en-US" altLang="zh-TW" sz="2000" dirty="0"/>
              <a:t>Q value</a:t>
            </a:r>
          </a:p>
          <a:p>
            <a:r>
              <a:rPr lang="zh-TW" altLang="en-US" sz="2000" dirty="0"/>
              <a:t>透過每次</a:t>
            </a:r>
            <a:r>
              <a:rPr lang="en-US" altLang="zh-TW" sz="2000" dirty="0"/>
              <a:t>snake state</a:t>
            </a:r>
            <a:r>
              <a:rPr lang="zh-TW" altLang="en-US" sz="2000" dirty="0"/>
              <a:t>產生的</a:t>
            </a:r>
            <a:r>
              <a:rPr lang="en-US" altLang="zh-TW" sz="2000" dirty="0"/>
              <a:t>action</a:t>
            </a:r>
            <a:r>
              <a:rPr lang="zh-TW" altLang="en-US" sz="2000" dirty="0"/>
              <a:t>所產生的結果去給應相對的</a:t>
            </a:r>
            <a:r>
              <a:rPr lang="en-US" altLang="zh-TW" sz="2000" dirty="0"/>
              <a:t>reward</a:t>
            </a:r>
          </a:p>
          <a:p>
            <a:r>
              <a:rPr lang="zh-TW" altLang="en-US" sz="2000" dirty="0"/>
              <a:t>如果</a:t>
            </a:r>
            <a:r>
              <a:rPr lang="en-US" altLang="zh-TW" sz="2000" dirty="0"/>
              <a:t>game over</a:t>
            </a:r>
            <a:r>
              <a:rPr lang="zh-TW" altLang="en-US" sz="2000" dirty="0"/>
              <a:t>或是超過</a:t>
            </a:r>
            <a:r>
              <a:rPr lang="en-US" altLang="zh-TW" sz="2000" dirty="0"/>
              <a:t>100frame</a:t>
            </a:r>
            <a:r>
              <a:rPr lang="zh-TW" altLang="en-US" sz="2000" dirty="0"/>
              <a:t>沒吃到</a:t>
            </a:r>
            <a:r>
              <a:rPr lang="en-US" altLang="zh-TW" sz="2000" dirty="0"/>
              <a:t>food</a:t>
            </a:r>
            <a:r>
              <a:rPr lang="zh-TW" altLang="en-US" sz="2000" dirty="0"/>
              <a:t>則</a:t>
            </a:r>
            <a:r>
              <a:rPr lang="en-US" altLang="zh-TW" sz="2000" dirty="0"/>
              <a:t>reward&lt;0,</a:t>
            </a:r>
            <a:r>
              <a:rPr lang="zh-TW" altLang="en-US" sz="2000" dirty="0"/>
              <a:t>如果吃到</a:t>
            </a:r>
            <a:r>
              <a:rPr lang="en-US" altLang="zh-TW" sz="2000" dirty="0"/>
              <a:t>food</a:t>
            </a:r>
            <a:r>
              <a:rPr lang="zh-TW" altLang="en-US" sz="2000" dirty="0"/>
              <a:t>則</a:t>
            </a:r>
            <a:r>
              <a:rPr lang="en-US" altLang="zh-TW" sz="2000" dirty="0"/>
              <a:t>reward&gt;0</a:t>
            </a:r>
          </a:p>
          <a:p>
            <a:r>
              <a:rPr lang="zh-TW" altLang="en-US" sz="2000" dirty="0"/>
              <a:t>會根據</a:t>
            </a:r>
            <a:r>
              <a:rPr lang="en-US" altLang="zh-TW" sz="2000" dirty="0"/>
              <a:t>reward</a:t>
            </a:r>
            <a:r>
              <a:rPr lang="zh-TW" altLang="en-US" sz="2000" dirty="0"/>
              <a:t>判斷是否更新</a:t>
            </a:r>
            <a:r>
              <a:rPr lang="en-US" altLang="zh-TW" sz="2000" dirty="0"/>
              <a:t>Q value</a:t>
            </a:r>
          </a:p>
          <a:p>
            <a:r>
              <a:rPr lang="zh-TW" altLang="en-US" sz="2000" dirty="0"/>
              <a:t>更新完</a:t>
            </a:r>
            <a:r>
              <a:rPr lang="en-US" altLang="zh-TW" sz="2000" dirty="0"/>
              <a:t>Q value</a:t>
            </a:r>
            <a:r>
              <a:rPr lang="zh-TW" altLang="en-US" sz="2000" dirty="0"/>
              <a:t>之後會再去訓練更好</a:t>
            </a:r>
            <a:r>
              <a:rPr lang="en-US" altLang="zh-TW" sz="2000" dirty="0"/>
              <a:t>DNN model</a:t>
            </a:r>
            <a:r>
              <a:rPr lang="zh-TW" altLang="en-US" sz="2000" dirty="0"/>
              <a:t>儲存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action</a:t>
            </a:r>
            <a:r>
              <a:rPr lang="zh-TW" altLang="en-US" sz="2000" dirty="0">
                <a:solidFill>
                  <a:srgbClr val="FF0000"/>
                </a:solidFill>
              </a:rPr>
              <a:t>不會每次都採用之前的</a:t>
            </a:r>
            <a:r>
              <a:rPr lang="en-US" altLang="zh-TW" sz="2000" dirty="0">
                <a:solidFill>
                  <a:srgbClr val="FF0000"/>
                </a:solidFill>
              </a:rPr>
              <a:t>Q value,</a:t>
            </a:r>
            <a:r>
              <a:rPr lang="zh-TW" altLang="en-US" sz="2000" dirty="0">
                <a:solidFill>
                  <a:srgbClr val="FF0000"/>
                </a:solidFill>
              </a:rPr>
              <a:t>會隨機一個機率去適時給定</a:t>
            </a:r>
            <a:r>
              <a:rPr lang="en-US" altLang="zh-TW" sz="2000" dirty="0">
                <a:solidFill>
                  <a:srgbClr val="FF0000"/>
                </a:solidFill>
              </a:rPr>
              <a:t>random</a:t>
            </a:r>
            <a:r>
              <a:rPr lang="zh-TW" altLang="en-US" sz="2000" dirty="0">
                <a:solidFill>
                  <a:srgbClr val="FF0000"/>
                </a:solidFill>
              </a:rPr>
              <a:t>的方向</a:t>
            </a:r>
            <a:r>
              <a:rPr lang="en-US" altLang="zh-TW" sz="2000" dirty="0">
                <a:solidFill>
                  <a:srgbClr val="FF0000"/>
                </a:solidFill>
              </a:rPr>
              <a:t>,</a:t>
            </a:r>
            <a:r>
              <a:rPr lang="zh-TW" altLang="en-US" sz="2000" dirty="0">
                <a:solidFill>
                  <a:srgbClr val="FF0000"/>
                </a:solidFill>
              </a:rPr>
              <a:t>這樣才能拿到比較新的</a:t>
            </a:r>
            <a:r>
              <a:rPr lang="en-US" altLang="zh-TW" sz="2000" dirty="0">
                <a:solidFill>
                  <a:srgbClr val="FF0000"/>
                </a:solidFill>
              </a:rPr>
              <a:t>reward</a:t>
            </a:r>
            <a:r>
              <a:rPr lang="zh-TW" altLang="en-US" sz="2000" dirty="0">
                <a:solidFill>
                  <a:srgbClr val="FF0000"/>
                </a:solidFill>
              </a:rPr>
              <a:t>去不斷更新我的</a:t>
            </a:r>
            <a:r>
              <a:rPr lang="en-US" altLang="zh-TW" sz="2000" dirty="0">
                <a:solidFill>
                  <a:srgbClr val="FF0000"/>
                </a:solidFill>
              </a:rPr>
              <a:t>Q value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4AADC9EB-5638-4B65-A405-56B4B7D0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49138"/>
            <a:ext cx="6253212" cy="282957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1A5F5F4C-30E4-42AB-AEF4-BC002FD3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65" y="5575433"/>
            <a:ext cx="52292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032474-025F-4C41-AD55-B19A3594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訓練結果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F3498-84B8-407C-BECF-9C042FD6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一開始的時候長度幾乎不超過</a:t>
            </a:r>
            <a:r>
              <a:rPr lang="en-US" altLang="zh-TW" sz="2000" dirty="0"/>
              <a:t>10</a:t>
            </a:r>
            <a:r>
              <a:rPr lang="zh-TW" altLang="en-US" sz="2000" dirty="0"/>
              <a:t>因為這時候給予的</a:t>
            </a:r>
            <a:r>
              <a:rPr lang="en-US" altLang="zh-TW" sz="2000" dirty="0"/>
              <a:t>reward</a:t>
            </a:r>
            <a:r>
              <a:rPr lang="zh-TW" altLang="en-US" sz="2000" dirty="0"/>
              <a:t>太少</a:t>
            </a:r>
            <a:r>
              <a:rPr lang="en-US" altLang="zh-TW" sz="2000" dirty="0"/>
              <a:t>,Q value</a:t>
            </a:r>
            <a:r>
              <a:rPr lang="zh-TW" altLang="en-US" sz="2000" dirty="0"/>
              <a:t> 會不斷去更新</a:t>
            </a:r>
            <a:r>
              <a:rPr lang="en-US" altLang="zh-TW" sz="2000" dirty="0"/>
              <a:t>model</a:t>
            </a:r>
          </a:p>
          <a:p>
            <a:r>
              <a:rPr lang="zh-TW" altLang="en-US" sz="2000" dirty="0"/>
              <a:t>可以明顯看出在</a:t>
            </a:r>
            <a:r>
              <a:rPr lang="en-US" altLang="zh-TW" sz="2000" dirty="0"/>
              <a:t>game</a:t>
            </a:r>
            <a:r>
              <a:rPr lang="zh-TW" altLang="en-US" sz="2000" dirty="0"/>
              <a:t>次數</a:t>
            </a:r>
            <a:r>
              <a:rPr lang="en-US" altLang="zh-TW" sz="2000" dirty="0"/>
              <a:t>&gt;100</a:t>
            </a:r>
            <a:r>
              <a:rPr lang="zh-TW" altLang="en-US" sz="2000" dirty="0"/>
              <a:t>之後</a:t>
            </a:r>
            <a:r>
              <a:rPr lang="en-US" altLang="zh-TW" sz="2000" dirty="0"/>
              <a:t>snake</a:t>
            </a:r>
            <a:r>
              <a:rPr lang="zh-TW" altLang="en-US" sz="2000" dirty="0"/>
              <a:t>長度獲得顯著提升</a:t>
            </a:r>
            <a:r>
              <a:rPr lang="en-US" altLang="zh-TW" sz="2000" dirty="0"/>
              <a:t>,</a:t>
            </a:r>
            <a:r>
              <a:rPr lang="zh-TW" altLang="en-US" sz="2000" dirty="0"/>
              <a:t>因為</a:t>
            </a:r>
            <a:r>
              <a:rPr lang="en-US" altLang="zh-TW" sz="2000" dirty="0"/>
              <a:t>Q value</a:t>
            </a:r>
            <a:r>
              <a:rPr lang="zh-TW" altLang="en-US" sz="2000" dirty="0"/>
              <a:t>大致飽和</a:t>
            </a:r>
            <a:r>
              <a:rPr lang="en-US" altLang="zh-TW" sz="2000" dirty="0"/>
              <a:t>,</a:t>
            </a:r>
            <a:r>
              <a:rPr lang="zh-TW" altLang="en-US" sz="2000" dirty="0"/>
              <a:t>已經不太會去更新</a:t>
            </a:r>
            <a:r>
              <a:rPr lang="en-US" altLang="zh-TW" sz="2000" dirty="0"/>
              <a:t>DNN model,</a:t>
            </a:r>
            <a:endParaRPr lang="zh-TW" altLang="en-US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773A33C1-4875-435F-9B77-F71BB8CD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93" y="1782981"/>
            <a:ext cx="5057265" cy="436189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375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C0C0BC-873F-4A8C-A529-29EC81D6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將</a:t>
            </a:r>
            <a:r>
              <a:rPr lang="en-US" altLang="zh-TW" sz="3600"/>
              <a:t>danger direction</a:t>
            </a:r>
            <a:r>
              <a:rPr lang="zh-TW" altLang="en-US" sz="3600"/>
              <a:t>去掉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16092-0E52-4405-95DD-9003F144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如果不去考慮</a:t>
            </a:r>
            <a:r>
              <a:rPr lang="en-US" altLang="zh-TW" sz="2000" dirty="0"/>
              <a:t>state</a:t>
            </a:r>
            <a:r>
              <a:rPr lang="zh-TW" altLang="en-US" sz="2000" dirty="0"/>
              <a:t>是否會撞到牆壁或自己的話會明顯看出大概</a:t>
            </a:r>
            <a:r>
              <a:rPr lang="en-US" altLang="zh-TW" sz="2000" dirty="0"/>
              <a:t>350game</a:t>
            </a:r>
            <a:r>
              <a:rPr lang="zh-TW" altLang="en-US" sz="2000" dirty="0"/>
              <a:t>以後才會成長</a:t>
            </a:r>
            <a:endParaRPr lang="en-US" altLang="zh-TW" sz="2000" dirty="0"/>
          </a:p>
          <a:p>
            <a:r>
              <a:rPr lang="zh-TW" altLang="en-US" sz="2000" dirty="0"/>
              <a:t>而且訓練結果極度不穩定有的時候分數高有時候一下就死掉</a:t>
            </a:r>
            <a:endParaRPr lang="en-US" altLang="zh-TW" sz="2000" dirty="0"/>
          </a:p>
          <a:p>
            <a:r>
              <a:rPr lang="zh-TW" altLang="en-US" sz="2000" dirty="0"/>
              <a:t>明顯可得知是否會撞到對於</a:t>
            </a:r>
            <a:r>
              <a:rPr lang="en-US" altLang="zh-TW" sz="2000" dirty="0"/>
              <a:t>snake</a:t>
            </a:r>
            <a:r>
              <a:rPr lang="zh-TW" altLang="en-US" sz="2000" dirty="0"/>
              <a:t>來說能否長久執行是一個很重要的參數</a:t>
            </a: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546BCB4F-CF77-4272-AFD6-CD5E87C7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93" y="1782981"/>
            <a:ext cx="5057265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13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03E890E-5550-4DE7-9CC4-9FDD2EC5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如果將</a:t>
            </a:r>
            <a:r>
              <a:rPr lang="en-US" altLang="zh-TW" sz="3600"/>
              <a:t>food direction</a:t>
            </a:r>
            <a:r>
              <a:rPr lang="zh-TW" altLang="en-US" sz="3600"/>
              <a:t>拿掉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2A1D6-D356-4CC1-AC8B-32ECD6CE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可以看到即使</a:t>
            </a:r>
            <a:r>
              <a:rPr lang="en-US" altLang="zh-TW" sz="2000" dirty="0"/>
              <a:t>game&gt;300 score</a:t>
            </a:r>
            <a:r>
              <a:rPr lang="zh-TW" altLang="en-US" sz="2000" dirty="0"/>
              <a:t>都無法顯著提升</a:t>
            </a:r>
            <a:endParaRPr lang="en-US" altLang="zh-TW" sz="2000" dirty="0"/>
          </a:p>
          <a:p>
            <a:r>
              <a:rPr lang="en-US" altLang="zh-TW" sz="2000" dirty="0"/>
              <a:t>DNN model</a:t>
            </a:r>
            <a:r>
              <a:rPr lang="zh-TW" altLang="en-US" sz="2000" dirty="0"/>
              <a:t>根本無法訓練出好的結果</a:t>
            </a:r>
            <a:r>
              <a:rPr lang="en-US" altLang="zh-TW" sz="2000" dirty="0"/>
              <a:t>,</a:t>
            </a:r>
            <a:r>
              <a:rPr lang="zh-TW" altLang="en-US" sz="2000" dirty="0"/>
              <a:t>因為沒有食物的方向</a:t>
            </a:r>
            <a:r>
              <a:rPr lang="en-US" altLang="zh-TW" sz="2000" dirty="0"/>
              <a:t>snake</a:t>
            </a:r>
            <a:r>
              <a:rPr lang="zh-TW" altLang="en-US" sz="2000" dirty="0"/>
              <a:t>雖然不會死掉但只能漫無目的的到處亂跑</a:t>
            </a:r>
            <a:r>
              <a:rPr lang="en-US" altLang="zh-TW" sz="2000" dirty="0"/>
              <a:t>(</a:t>
            </a:r>
            <a:r>
              <a:rPr lang="zh-TW" altLang="en-US" sz="2000" dirty="0"/>
              <a:t>設定超過</a:t>
            </a:r>
            <a:r>
              <a:rPr lang="en-US" altLang="zh-TW" sz="2000" dirty="0"/>
              <a:t>100frame</a:t>
            </a:r>
            <a:r>
              <a:rPr lang="zh-TW" altLang="en-US" sz="2000" dirty="0"/>
              <a:t>沒吃到食物</a:t>
            </a:r>
            <a:r>
              <a:rPr lang="en-US" altLang="zh-TW" sz="2000" dirty="0"/>
              <a:t>reward&lt;0)</a:t>
            </a:r>
          </a:p>
          <a:p>
            <a:r>
              <a:rPr lang="zh-TW" altLang="en-US" sz="2000" dirty="0"/>
              <a:t>所以</a:t>
            </a:r>
            <a:r>
              <a:rPr lang="en-US" altLang="zh-TW" sz="2000" dirty="0"/>
              <a:t>food direction</a:t>
            </a:r>
            <a:r>
              <a:rPr lang="zh-TW" altLang="en-US" sz="2000" dirty="0"/>
              <a:t>也是重要參數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53A70E9E-130E-4009-9E62-2EA73AB9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293" y="1782981"/>
            <a:ext cx="5057265" cy="436189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25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038EBD-455D-46B4-B9F3-4EAC68F0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6B5728-D57D-4BC1-8952-6598A657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因為有時候不會超過</a:t>
            </a:r>
            <a:r>
              <a:rPr lang="en-US" altLang="zh-TW" dirty="0"/>
              <a:t>30,</a:t>
            </a:r>
            <a:r>
              <a:rPr lang="zh-TW" altLang="en-US" dirty="0"/>
              <a:t>如果只測</a:t>
            </a:r>
            <a:r>
              <a:rPr lang="en-US" altLang="zh-TW" dirty="0"/>
              <a:t>1</a:t>
            </a:r>
            <a:r>
              <a:rPr lang="zh-TW" altLang="en-US" dirty="0"/>
              <a:t>次有機率</a:t>
            </a:r>
            <a:r>
              <a:rPr lang="en-US" altLang="zh-TW" dirty="0"/>
              <a:t>20</a:t>
            </a:r>
            <a:r>
              <a:rPr lang="zh-TW" altLang="en-US" dirty="0"/>
              <a:t>多就死掉了</a:t>
            </a:r>
            <a:r>
              <a:rPr lang="en-US" altLang="zh-TW" dirty="0"/>
              <a:t>,</a:t>
            </a:r>
            <a:r>
              <a:rPr lang="zh-TW" altLang="en-US" dirty="0"/>
              <a:t>所以希望助教能測個</a:t>
            </a:r>
            <a:r>
              <a:rPr lang="en-US" altLang="zh-TW" dirty="0"/>
              <a:t>4~5</a:t>
            </a:r>
            <a:r>
              <a:rPr lang="zh-TW" altLang="en-US" dirty="0"/>
              <a:t>次再評估感恩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😭😭😭😭😭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1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479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Emoji</vt:lpstr>
      <vt:lpstr>Office 佈景主題</vt:lpstr>
      <vt:lpstr>基於遊戲機器學習入門</vt:lpstr>
      <vt:lpstr>Snake</vt:lpstr>
      <vt:lpstr>Dnn model</vt:lpstr>
      <vt:lpstr>(Deep) Q Learning</vt:lpstr>
      <vt:lpstr>訓練結果</vt:lpstr>
      <vt:lpstr>將danger direction去掉</vt:lpstr>
      <vt:lpstr>如果將food direction拿掉</vt:lpstr>
      <vt:lpstr>備註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基於遊戲機器學習入門</dc:title>
  <dc:creator>皓城 倪</dc:creator>
  <cp:lastModifiedBy>皓城 倪</cp:lastModifiedBy>
  <cp:revision>7</cp:revision>
  <dcterms:created xsi:type="dcterms:W3CDTF">2021-06-23T14:17:11Z</dcterms:created>
  <dcterms:modified xsi:type="dcterms:W3CDTF">2021-06-24T02:26:58Z</dcterms:modified>
</cp:coreProperties>
</file>