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70" r:id="rId10"/>
    <p:sldId id="269" r:id="rId11"/>
    <p:sldId id="268" r:id="rId12"/>
    <p:sldId id="267" r:id="rId13"/>
    <p:sldId id="266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7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459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197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378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146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23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653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82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31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0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35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30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49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892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20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1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70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CC342B-0305-46B5-9EC3-8A5EB1C8901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D48E7C-7BCA-409F-9941-7F07EB4D04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27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1B23-E525-4973-B323-B7B8DCC25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Banking Management System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6A46F-444B-4A84-9841-323616ECA2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By-</a:t>
            </a:r>
            <a:r>
              <a:rPr lang="en-US" dirty="0"/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Tanuj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Chaudhuri(12021002016059)-17</a:t>
            </a:r>
          </a:p>
          <a:p>
            <a:r>
              <a:rPr lang="en-IN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Nilanjan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Bhattacharya(12021002016054)- 22</a:t>
            </a:r>
            <a:endParaRPr lang="en-I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Shubhajit Biswas(22022002016016)-66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9B2D78-B805-40E4-A290-F1883DCD8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883275" cy="8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3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72655-0C3E-A6C1-2F43-D9735C33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454F9A-878F-CD0A-B251-990AB19A7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5" y="2627493"/>
            <a:ext cx="3810330" cy="317781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EF660C-2415-965E-AD05-C94D52BE8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8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C7C0-0E32-4620-EE4E-90CC6529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Deposit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B61E9C-C628-14CD-5D84-BC522A267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45" y="2646544"/>
            <a:ext cx="3802710" cy="3139712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B0C7D0-EDD7-8725-4275-D7EE8BFB6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72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2B98-3F51-2A02-D845-D78F4453B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Withdraw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848D6-7C45-0810-4B19-0C25566580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921" y="2627493"/>
            <a:ext cx="3894157" cy="317781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94AABA-E8A5-30AB-1EA6-F4E993C77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FCEC-991F-3D36-D03E-19374C16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Insufficient Balance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F19EC-9227-F0DE-0AFB-721C342CE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490" y="2616062"/>
            <a:ext cx="3917019" cy="3200677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44115C-0A5E-992E-2B25-CA01575DE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88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E86A-93B0-CA96-98F6-32C6FB1A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Transaction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9FB1F8-4850-DF0C-A6D5-C081748530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800" y="2810388"/>
            <a:ext cx="3688400" cy="281202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9DBAC0-7662-F986-37D5-ABF8DDA0C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16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F6A3-BDC1-4B30-9C96-283FD691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238E-73B3-4BBA-8B48-2707B1A0E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Banking management systems are essential tools for modern banks.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By utilizing Java's powerful features, banks can develop efficient, reliable, and scalable systems to manage their operations and provide superior customer service.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76785E-B666-4280-A42F-7C37E2AE8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23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E401-AE7D-4248-A2AE-43D7CCFE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7F12-6B5D-4AA0-8691-7AC2747E1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Banking management systems (BMS) are crucial software applications that streamline the daily operations of banks. They facilitate customer account tracking, transaction processing, and comprehensive reporting. Java, a robust and versatile programming language, is widely preferred for developing BMS due to its object-oriented approach, platform independence, and inherent reliability.</a:t>
            </a: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B74F6D-B182-4FFB-A202-493450961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0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88DAA-6253-4628-B5D7-C865F6DB3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Introduction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C27-7963-457C-955F-9ED606E4D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banking management system (BMS) is a comprehensive software application designed to manage the day-to-day operations of a bank. It encompasses various functionalities,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Account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Transaction Processing: Deposit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and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withdrawal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 of funds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Account Information: Real-time access to account balances, transaction history, and account details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A8599-8288-4D60-8807-D287A1A5F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811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4978-2914-4DE2-811A-5DBC436A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Components of a Banking Management System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5F11-AD32-41D8-AFF3-9AFEE107A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typical banking management system comprises the following core components: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Application Server: The backbone of the system, providing the logic for processing transactions, managing accounts, and enforcing security measures.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User Interface: The interactive front-end that allows bank employees and customers to interact with the system, perform tasks, and access information.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18B3D6-28E9-4D17-B85B-5EACE7436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5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8D37E-2076-49AB-A197-2FE3FB0D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Example of a Banking Management System Developed in Java</a:t>
            </a: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4B6CD-0B3D-4740-A597-C6C7A8202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62518"/>
            <a:ext cx="9601196" cy="3213349"/>
          </a:xfrm>
        </p:spPr>
        <p:txBody>
          <a:bodyPr>
            <a:normAutofit fontScale="77500" lnSpcReduction="20000"/>
          </a:bodyPr>
          <a:lstStyle/>
          <a:p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sz="2600" dirty="0">
                <a:effectLst/>
              </a:rPr>
              <a:t>A simplified Java-based banking management system might include the following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Deposit and Withdrawal: Enable users to deposit and withdraw funds from their respective accounts, validating transaction amounts and account balances.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Balance Inquiries: Provide users with real-time access to their account balances, ensuring up-to-date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Transaction History: Provide users with a detailed history of their transactions, including dates, amounts, and transaction types.</a:t>
            </a: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62A46-96A5-4F62-8E52-AC0B5BA0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6D03-C928-475F-9B14-66AA555B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78C96-3480-47D2-B4B1-45056C013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Java Programming Language for Banking Management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Java is a popular choice for developing banking management systems due to 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Object-oriented programming paradigm: Enables developers to create modular and reusable code.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Platform independence: Java applications can run on any platform that has a Java Virtual Machine (JVM).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Robustness: Java provides strong memory management and exception handling, making it a reliable choice for critical applications like banking management systems.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D79964-242A-4810-A201-F67D92D9D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89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E792-FACB-4932-B3C2-644C6E85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Benefits of Using a Banking Management System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356F-A0A1-4BAA-B771-08383562E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Banking management systems offer a plethora of benefits to banks, including: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Enhanced Efficiency: Automate manual tasks, reduce errors, and streamline processes, leading to faster transaction processing and improved efficiency.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Cost Reduction: Automate operations, minimize labor costs associated with manual tasks, and optimize resource allocation, resulting in significant cost savings.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Improved Customer Service: Provide customers with self-service options, real-time account information, and convenient access to their financial data, enhancing customer satisfaction and loyalty.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Data-Driven Decision-Making: Generate comprehensive reports and perform data analysis to gain insights into customer behavior, identify trends, and make informed strategic decisions.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Compliance Management: Facilitate compliance with regulatory requirements, ensuring adherence to financial regulations and data protection standards.</a:t>
            </a:r>
          </a:p>
          <a:p>
            <a:pPr marL="0" indent="0"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CBC5DE-EBFF-422D-BD24-C027FCB1F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302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AF2E-0475-472E-B52F-D6030F97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8B116-BB10-421D-828A-D9BFE04A2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0D5439-6308-A024-0139-DA8C023ED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7024" y="2589389"/>
            <a:ext cx="3817951" cy="3254022"/>
          </a:xfrm>
        </p:spPr>
      </p:pic>
    </p:spTree>
    <p:extLst>
      <p:ext uri="{BB962C8B-B14F-4D97-AF65-F5344CB8AC3E}">
        <p14:creationId xmlns:p14="http://schemas.microsoft.com/office/powerpoint/2010/main" val="1242371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93254-B7E7-82D6-4E17-7F47E1F9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06E347-8E04-609F-2117-D95DF6AAF4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62" y="2577958"/>
            <a:ext cx="3863675" cy="3276884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00800A-0E49-C166-BFE6-83F43BB92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71" y="102843"/>
            <a:ext cx="746311" cy="74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4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537</TotalTime>
  <Words>565</Words>
  <Application>Microsoft Office PowerPoint</Application>
  <PresentationFormat>Widescreen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Garamond</vt:lpstr>
      <vt:lpstr>Google Sans</vt:lpstr>
      <vt:lpstr>Organic</vt:lpstr>
      <vt:lpstr>Banking Management System </vt:lpstr>
      <vt:lpstr>Overview</vt:lpstr>
      <vt:lpstr>Introduction </vt:lpstr>
      <vt:lpstr>Components of a Banking Management System </vt:lpstr>
      <vt:lpstr>Example of a Banking Management System Developed in Java </vt:lpstr>
      <vt:lpstr>Advantages of Java</vt:lpstr>
      <vt:lpstr>Benefits of Using a Banking Management System </vt:lpstr>
      <vt:lpstr>LOGIN PAGE</vt:lpstr>
      <vt:lpstr>Home Page</vt:lpstr>
      <vt:lpstr>Balance</vt:lpstr>
      <vt:lpstr>Deposit</vt:lpstr>
      <vt:lpstr>Withdraw</vt:lpstr>
      <vt:lpstr>Insufficient Balance</vt:lpstr>
      <vt:lpstr>Last Transaction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Shubhajit Biswas</dc:creator>
  <cp:lastModifiedBy>Ken Kanatsu</cp:lastModifiedBy>
  <cp:revision>11</cp:revision>
  <dcterms:created xsi:type="dcterms:W3CDTF">2023-11-16T08:06:35Z</dcterms:created>
  <dcterms:modified xsi:type="dcterms:W3CDTF">2023-11-18T08:15:16Z</dcterms:modified>
</cp:coreProperties>
</file>