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56" r:id="rId4"/>
    <p:sldId id="257" r:id="rId5"/>
    <p:sldId id="258" r:id="rId6"/>
    <p:sldId id="298" r:id="rId7"/>
    <p:sldId id="303" r:id="rId8"/>
    <p:sldId id="300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</p:showPr>
  <p:clrMru>
    <a:srgbClr val="FFFFFF"/>
    <a:srgbClr val="304086"/>
    <a:srgbClr val="475DBD"/>
    <a:srgbClr val="7888CE"/>
    <a:srgbClr val="AACBFE"/>
    <a:srgbClr val="2A3874"/>
    <a:srgbClr val="3F54AF"/>
    <a:srgbClr val="8BA2F0"/>
    <a:srgbClr val="6275C6"/>
    <a:srgbClr val="131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678" y="114"/>
      </p:cViewPr>
      <p:guideLst>
        <p:guide orient="horz" pos="2160"/>
        <p:guide pos="75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3" Type="http://schemas.openxmlformats.org/officeDocument/2006/relationships/image" Target="../media/image23.png"/><Relationship Id="rId12" Type="http://schemas.openxmlformats.org/officeDocument/2006/relationships/image" Target="../media/image22.png"/><Relationship Id="rId11" Type="http://schemas.openxmlformats.org/officeDocument/2006/relationships/image" Target="../media/image6.png"/><Relationship Id="rId10" Type="http://schemas.openxmlformats.org/officeDocument/2006/relationships/image" Target="../media/image4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12.png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6.png"/><Relationship Id="rId10" Type="http://schemas.openxmlformats.org/officeDocument/2006/relationships/image" Target="../media/image33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7553960" y="1589405"/>
            <a:ext cx="41636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spc="100" dirty="0">
                <a:solidFill>
                  <a:srgbClr val="304086"/>
                </a:solidFill>
                <a:cs typeface="+mn-ea"/>
                <a:sym typeface="+mn-lt"/>
              </a:rPr>
              <a:t> City Typhoon </a:t>
            </a:r>
            <a:endParaRPr lang="en-US" altLang="zh-CN" sz="4000" spc="100" dirty="0">
              <a:solidFill>
                <a:srgbClr val="304086"/>
              </a:solidFill>
              <a:cs typeface="+mn-ea"/>
              <a:sym typeface="+mn-lt"/>
            </a:endParaRPr>
          </a:p>
          <a:p>
            <a:r>
              <a:rPr lang="en-US" altLang="zh-CN" sz="4000" spc="100" dirty="0">
                <a:solidFill>
                  <a:srgbClr val="304086"/>
                </a:solidFill>
                <a:cs typeface="+mn-ea"/>
                <a:sym typeface="+mn-lt"/>
              </a:rPr>
              <a:t>Safety System </a:t>
            </a:r>
            <a:endParaRPr lang="en-US" altLang="zh-CN" sz="4000" spc="1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707110" y="3249578"/>
            <a:ext cx="414149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spc="100" dirty="0">
                <a:solidFill>
                  <a:schemeClr val="bg1"/>
                </a:solidFill>
                <a:cs typeface="+mn-ea"/>
                <a:sym typeface="+mn-lt"/>
              </a:rPr>
              <a:t>INFO 5100 FINAL PROJECT</a:t>
            </a:r>
            <a:endParaRPr lang="zh-CN" altLang="en-US" sz="20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49986" y="3721570"/>
            <a:ext cx="3571294" cy="860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000" spc="100" dirty="0">
                <a:solidFill>
                  <a:schemeClr val="bg1"/>
                </a:solidFill>
                <a:cs typeface="+mn-ea"/>
                <a:sym typeface="+mn-lt"/>
              </a:rPr>
              <a:t>A digital application with data management and platform of rescue, supply, news center collection to ensure residents’ walth and health safety.</a:t>
            </a:r>
            <a:endParaRPr lang="en-US" altLang="zh-CN" sz="1000" spc="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642985" y="4916171"/>
            <a:ext cx="1986280" cy="904361"/>
            <a:chOff x="9122576" y="5710101"/>
            <a:chExt cx="1986100" cy="307777"/>
          </a:xfrm>
        </p:grpSpPr>
        <p:sp>
          <p:nvSpPr>
            <p:cNvPr id="4" name="矩形: 圆角 3"/>
            <p:cNvSpPr/>
            <p:nvPr/>
          </p:nvSpPr>
          <p:spPr>
            <a:xfrm>
              <a:off x="9122576" y="5710101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9122876" y="5737065"/>
              <a:ext cx="1985800" cy="2509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    Contributors</a:t>
              </a:r>
              <a:r>
                <a:rPr lang="zh-CN" altLang="en-US" sz="1400" spc="100" dirty="0" smtClean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endParaRPr lang="zh-CN" altLang="en-US" sz="1400" spc="1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sz="1400" spc="100" dirty="0">
                  <a:solidFill>
                    <a:schemeClr val="bg1"/>
                  </a:solidFill>
                  <a:cs typeface="+mn-ea"/>
                  <a:sym typeface="+mn-lt"/>
                </a:rPr>
                <a:t>Qian Yu</a:t>
              </a:r>
              <a:r>
                <a:rPr 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,</a:t>
              </a:r>
              <a:r>
                <a:rPr sz="1400" spc="100" dirty="0">
                  <a:solidFill>
                    <a:schemeClr val="bg1"/>
                  </a:solidFill>
                  <a:cs typeface="+mn-ea"/>
                  <a:sym typeface="+mn-lt"/>
                </a:rPr>
                <a:t> Jialai Wu, </a:t>
              </a:r>
              <a:r>
                <a:rPr 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  </a:t>
              </a:r>
              <a:endParaRPr lang="en-US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r>
                <a:rPr lang="en-US" sz="1400" spc="100" dirty="0">
                  <a:solidFill>
                    <a:schemeClr val="bg1"/>
                  </a:solidFill>
                  <a:cs typeface="+mn-ea"/>
                  <a:sym typeface="+mn-lt"/>
                </a:rPr>
                <a:t>    </a:t>
              </a:r>
              <a:r>
                <a:rPr sz="1400" spc="100" dirty="0">
                  <a:solidFill>
                    <a:schemeClr val="bg1"/>
                  </a:solidFill>
                  <a:cs typeface="+mn-ea"/>
                  <a:sym typeface="+mn-lt"/>
                </a:rPr>
                <a:t>Minghui Qiu</a:t>
              </a:r>
              <a:endParaRPr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545414" y="1589160"/>
            <a:ext cx="3957438" cy="4126415"/>
            <a:chOff x="1322945" y="1892542"/>
            <a:chExt cx="3797521" cy="3959670"/>
          </a:xfrm>
        </p:grpSpPr>
        <p:grpSp>
          <p:nvGrpSpPr>
            <p:cNvPr id="15" name="组合 14"/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/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/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17" name="组合 16"/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20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/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/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/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/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-1" fmla="*/ 0 w 518811"/>
                      <a:gd name="connsiteY0-2" fmla="*/ 0 h 255269"/>
                      <a:gd name="connsiteX1-3" fmla="*/ 518811 w 518811"/>
                      <a:gd name="connsiteY1-4" fmla="*/ 0 h 255269"/>
                      <a:gd name="connsiteX2-5" fmla="*/ 518811 w 518811"/>
                      <a:gd name="connsiteY2-6" fmla="*/ 255269 h 255269"/>
                      <a:gd name="connsiteX3-7" fmla="*/ 0 w 518811"/>
                      <a:gd name="connsiteY3-8" fmla="*/ 45719 h 255269"/>
                      <a:gd name="connsiteX4-9" fmla="*/ 0 w 518811"/>
                      <a:gd name="connsiteY4-10" fmla="*/ 0 h 255269"/>
                      <a:gd name="connsiteX0-11" fmla="*/ 0 w 518811"/>
                      <a:gd name="connsiteY0-12" fmla="*/ 0 h 255269"/>
                      <a:gd name="connsiteX1-13" fmla="*/ 518811 w 518811"/>
                      <a:gd name="connsiteY1-14" fmla="*/ 204788 h 255269"/>
                      <a:gd name="connsiteX2-15" fmla="*/ 518811 w 518811"/>
                      <a:gd name="connsiteY2-16" fmla="*/ 255269 h 255269"/>
                      <a:gd name="connsiteX3-17" fmla="*/ 0 w 518811"/>
                      <a:gd name="connsiteY3-18" fmla="*/ 45719 h 255269"/>
                      <a:gd name="connsiteX4-19" fmla="*/ 0 w 518811"/>
                      <a:gd name="connsiteY4-20" fmla="*/ 0 h 255269"/>
                      <a:gd name="connsiteX0-21" fmla="*/ 0 w 518811"/>
                      <a:gd name="connsiteY0-22" fmla="*/ 0 h 252888"/>
                      <a:gd name="connsiteX1-23" fmla="*/ 518811 w 518811"/>
                      <a:gd name="connsiteY1-24" fmla="*/ 204788 h 252888"/>
                      <a:gd name="connsiteX2-25" fmla="*/ 518811 w 518811"/>
                      <a:gd name="connsiteY2-26" fmla="*/ 252888 h 252888"/>
                      <a:gd name="connsiteX3-27" fmla="*/ 0 w 518811"/>
                      <a:gd name="connsiteY3-28" fmla="*/ 45719 h 252888"/>
                      <a:gd name="connsiteX4-29" fmla="*/ 0 w 518811"/>
                      <a:gd name="connsiteY4-30" fmla="*/ 0 h 25288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  <a:cxn ang="0">
                        <a:pos x="connsiteX3-7" y="connsiteY3-8"/>
                      </a:cxn>
                      <a:cxn ang="0">
                        <a:pos x="connsiteX4-9" y="connsiteY4-10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21" name="Google Shape;282;p20"/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5;p20"/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6;p20"/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7;p20"/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88;p20"/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Google Shape;289;p20"/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0;p20"/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1;p20"/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292;p20"/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293;p20"/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294;p20"/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Google Shape;295;p20"/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296;p20"/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297;p20"/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Google Shape;298;p20"/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Google Shape;299;p20"/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Google Shape;300;p20"/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Google Shape;301;p20"/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Google Shape;302;p20"/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 dirty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Google Shape;303;p20"/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Google Shape;304;p20"/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Google Shape;305;p20"/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Google Shape;306;p20"/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Google Shape;307;p20"/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Google Shape;308;p20"/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Google Shape;309;p20"/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Google Shape;310;p20"/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/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/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/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/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/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/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/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/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/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/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/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/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/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/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/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/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/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/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/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/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/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/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/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/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p>
                  <a:pPr defTabSz="1219200">
                    <a:buClr>
                      <a:srgbClr val="000000"/>
                    </a:buClr>
                  </a:pPr>
                  <a:endParaRPr sz="1865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pic>
        <p:nvPicPr>
          <p:cNvPr id="3" name="图片 2" descr="NEU LOGO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2115" y="249555"/>
            <a:ext cx="1542415" cy="1489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721524" y="2620518"/>
            <a:ext cx="68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507943" y="2625970"/>
            <a:ext cx="4018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Brief Introduction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507943" y="2964524"/>
            <a:ext cx="4018749" cy="22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We aiming to develop this app to help more people.</a:t>
            </a:r>
            <a:endParaRPr lang="en-US" altLang="zh-CN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0106" y="1672145"/>
            <a:ext cx="24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304086"/>
                </a:solidFill>
                <a:cs typeface="+mn-ea"/>
                <a:sym typeface="+mn-lt"/>
              </a:rPr>
              <a:t>CONTENTS</a:t>
            </a:r>
            <a:endParaRPr lang="zh-CN" altLang="en-US" sz="36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31944" y="3505171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507943" y="3510623"/>
            <a:ext cx="4018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Sequence Diagram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507943" y="3849177"/>
            <a:ext cx="4018749" cy="22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Hierarchy and sequence diagram of the project.</a:t>
            </a:r>
            <a:endParaRPr lang="en-US" altLang="zh-CN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29539" y="438982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507943" y="4395276"/>
            <a:ext cx="4018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Unique Features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07943" y="4733830"/>
            <a:ext cx="4018749" cy="22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Data analysis, roles cooperation, geographic applied.</a:t>
            </a:r>
            <a:endParaRPr lang="en-US" altLang="zh-CN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732745" y="526683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 dirty="0">
                <a:solidFill>
                  <a:srgbClr val="304086"/>
                </a:solidFill>
                <a:cs typeface="+mn-ea"/>
                <a:sym typeface="+mn-lt"/>
              </a:rPr>
              <a:t>04</a:t>
            </a:r>
            <a:endParaRPr lang="zh-CN" altLang="en-US" sz="3200" dirty="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507943" y="5272284"/>
            <a:ext cx="401874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Application Demo</a:t>
            </a:r>
            <a:endParaRPr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1507943" y="5610838"/>
            <a:ext cx="4018749" cy="22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00" dirty="0">
                <a:solidFill>
                  <a:schemeClr val="bg1"/>
                </a:solidFill>
                <a:cs typeface="+mn-ea"/>
                <a:sym typeface="+mn-lt"/>
              </a:rPr>
              <a:t>Show how fur we can go in this application.</a:t>
            </a:r>
            <a:endParaRPr lang="en-US" altLang="zh-CN" sz="9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95176" y="3010975"/>
            <a:ext cx="1163627" cy="244718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658495" y="898525"/>
            <a:ext cx="4417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Save More Lives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607550" y="206374"/>
            <a:ext cx="2166621" cy="325756"/>
            <a:chOff x="7493834" y="325333"/>
            <a:chExt cx="1352597" cy="325786"/>
          </a:xfrm>
        </p:grpSpPr>
        <p:sp>
          <p:nvSpPr>
            <p:cNvPr id="7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569551" y="325333"/>
              <a:ext cx="1276880" cy="3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Brief Introduction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919095" y="1872615"/>
            <a:ext cx="5341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Help More People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75425" y="2892425"/>
            <a:ext cx="53416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Reduce More Risks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9607550" y="206374"/>
            <a:ext cx="2193357" cy="325756"/>
            <a:chOff x="7493834" y="325333"/>
            <a:chExt cx="1369288" cy="325786"/>
          </a:xfrm>
        </p:grpSpPr>
        <p:sp>
          <p:nvSpPr>
            <p:cNvPr id="7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05433" y="325333"/>
              <a:ext cx="1157689" cy="306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Class diagram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Final 5100 - Basic Code Diagram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24790"/>
            <a:ext cx="12192000" cy="64439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897745" y="125729"/>
            <a:ext cx="2157729" cy="325756"/>
            <a:chOff x="7493834" y="325333"/>
            <a:chExt cx="1347046" cy="325786"/>
          </a:xfrm>
        </p:grpSpPr>
        <p:sp>
          <p:nvSpPr>
            <p:cNvPr id="4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7546954" y="325333"/>
              <a:ext cx="1293926" cy="3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Sequence diagram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图片 8" descr="Final 5100 - sequen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490" y="0"/>
            <a:ext cx="995489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2489199" y="-993140"/>
            <a:ext cx="9702795" cy="7850977"/>
          </a:xfrm>
          <a:prstGeom prst="rtTriangle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2" name="文本框 161"/>
          <p:cNvSpPr txBox="1"/>
          <p:nvPr/>
        </p:nvSpPr>
        <p:spPr>
          <a:xfrm>
            <a:off x="862965" y="1550670"/>
            <a:ext cx="331914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By setting different systems, it meets the requirement for a city to manage from resident safety to financial loss analysis, which provides a solution to better-facing typhoons or other severe weather situations. 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951865" y="1151890"/>
            <a:ext cx="3427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Circle Control Ecosystem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486650" y="5185410"/>
            <a:ext cx="3155315" cy="1052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15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set a lot of interaction between different systems, like News center would inform residents the updated Typhoon information, 911 staff send request to hospital for emergency action, etc.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828915" y="4768850"/>
            <a:ext cx="2327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Multi Interaction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27355" y="141604"/>
            <a:ext cx="2082165" cy="325756"/>
            <a:chOff x="7493834" y="325333"/>
            <a:chExt cx="1299872" cy="325786"/>
          </a:xfrm>
        </p:grpSpPr>
        <p:sp>
          <p:nvSpPr>
            <p:cNvPr id="132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608004" y="325333"/>
              <a:ext cx="1153196" cy="3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Unique Features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11098" y="739296"/>
            <a:ext cx="3499488" cy="2603612"/>
            <a:chOff x="3967636" y="2173252"/>
            <a:chExt cx="3979477" cy="2960723"/>
          </a:xfrm>
        </p:grpSpPr>
        <p:grpSp>
          <p:nvGrpSpPr>
            <p:cNvPr id="7" name="Google Shape;715;p27"/>
            <p:cNvGrpSpPr/>
            <p:nvPr/>
          </p:nvGrpSpPr>
          <p:grpSpPr>
            <a:xfrm>
              <a:off x="3967636" y="2443593"/>
              <a:ext cx="3979477" cy="2690382"/>
              <a:chOff x="2393881" y="1632168"/>
              <a:chExt cx="4356225" cy="2439998"/>
            </a:xfrm>
          </p:grpSpPr>
          <p:sp>
            <p:nvSpPr>
              <p:cNvPr id="8" name="Google Shape;716;p27"/>
              <p:cNvSpPr/>
              <p:nvPr/>
            </p:nvSpPr>
            <p:spPr>
              <a:xfrm>
                <a:off x="3185240" y="2282779"/>
                <a:ext cx="2826637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162" h="5859" extrusionOk="0">
                    <a:moveTo>
                      <a:pt x="5091" y="1"/>
                    </a:moveTo>
                    <a:cubicBezTo>
                      <a:pt x="3791" y="1"/>
                      <a:pt x="2491" y="284"/>
                      <a:pt x="1495" y="852"/>
                    </a:cubicBezTo>
                    <a:cubicBezTo>
                      <a:pt x="1392" y="913"/>
                      <a:pt x="1284" y="980"/>
                      <a:pt x="1176" y="1067"/>
                    </a:cubicBezTo>
                    <a:cubicBezTo>
                      <a:pt x="981" y="1196"/>
                      <a:pt x="832" y="1324"/>
                      <a:pt x="683" y="1473"/>
                    </a:cubicBezTo>
                    <a:cubicBezTo>
                      <a:pt x="534" y="1622"/>
                      <a:pt x="427" y="1750"/>
                      <a:pt x="319" y="1920"/>
                    </a:cubicBezTo>
                    <a:cubicBezTo>
                      <a:pt x="298" y="1940"/>
                      <a:pt x="298" y="1966"/>
                      <a:pt x="278" y="1986"/>
                    </a:cubicBezTo>
                    <a:cubicBezTo>
                      <a:pt x="190" y="2156"/>
                      <a:pt x="129" y="2305"/>
                      <a:pt x="83" y="2453"/>
                    </a:cubicBezTo>
                    <a:cubicBezTo>
                      <a:pt x="41" y="2608"/>
                      <a:pt x="0" y="2777"/>
                      <a:pt x="0" y="2926"/>
                    </a:cubicBezTo>
                    <a:cubicBezTo>
                      <a:pt x="0" y="3675"/>
                      <a:pt x="514" y="4425"/>
                      <a:pt x="1495" y="5000"/>
                    </a:cubicBezTo>
                    <a:cubicBezTo>
                      <a:pt x="2411" y="5543"/>
                      <a:pt x="3684" y="5859"/>
                      <a:pt x="4991" y="5859"/>
                    </a:cubicBezTo>
                    <a:cubicBezTo>
                      <a:pt x="5032" y="5859"/>
                      <a:pt x="5073" y="5858"/>
                      <a:pt x="5114" y="5858"/>
                    </a:cubicBezTo>
                    <a:lnTo>
                      <a:pt x="5114" y="5385"/>
                    </a:lnTo>
                    <a:cubicBezTo>
                      <a:pt x="3980" y="5385"/>
                      <a:pt x="2886" y="5108"/>
                      <a:pt x="2095" y="4661"/>
                    </a:cubicBezTo>
                    <a:cubicBezTo>
                      <a:pt x="1690" y="4425"/>
                      <a:pt x="1392" y="4148"/>
                      <a:pt x="1176" y="3865"/>
                    </a:cubicBezTo>
                    <a:cubicBezTo>
                      <a:pt x="1048" y="3696"/>
                      <a:pt x="961" y="3506"/>
                      <a:pt x="919" y="3331"/>
                    </a:cubicBezTo>
                    <a:cubicBezTo>
                      <a:pt x="878" y="3183"/>
                      <a:pt x="853" y="3034"/>
                      <a:pt x="853" y="2885"/>
                    </a:cubicBezTo>
                    <a:cubicBezTo>
                      <a:pt x="853" y="2736"/>
                      <a:pt x="899" y="2608"/>
                      <a:pt x="940" y="2453"/>
                    </a:cubicBezTo>
                    <a:cubicBezTo>
                      <a:pt x="1089" y="2007"/>
                      <a:pt x="1474" y="1555"/>
                      <a:pt x="2095" y="1196"/>
                    </a:cubicBezTo>
                    <a:cubicBezTo>
                      <a:pt x="2919" y="723"/>
                      <a:pt x="4005" y="487"/>
                      <a:pt x="5091" y="487"/>
                    </a:cubicBezTo>
                    <a:cubicBezTo>
                      <a:pt x="6177" y="487"/>
                      <a:pt x="7263" y="723"/>
                      <a:pt x="8087" y="1196"/>
                    </a:cubicBezTo>
                    <a:cubicBezTo>
                      <a:pt x="8708" y="1555"/>
                      <a:pt x="9093" y="2007"/>
                      <a:pt x="9242" y="2453"/>
                    </a:cubicBezTo>
                    <a:cubicBezTo>
                      <a:pt x="9304" y="2649"/>
                      <a:pt x="9324" y="2839"/>
                      <a:pt x="9324" y="3013"/>
                    </a:cubicBezTo>
                    <a:cubicBezTo>
                      <a:pt x="9324" y="3054"/>
                      <a:pt x="9304" y="3075"/>
                      <a:pt x="9304" y="3121"/>
                    </a:cubicBezTo>
                    <a:cubicBezTo>
                      <a:pt x="9283" y="3378"/>
                      <a:pt x="9176" y="3609"/>
                      <a:pt x="9006" y="3865"/>
                    </a:cubicBezTo>
                    <a:cubicBezTo>
                      <a:pt x="8878" y="4061"/>
                      <a:pt x="8708" y="4230"/>
                      <a:pt x="8472" y="4405"/>
                    </a:cubicBezTo>
                    <a:cubicBezTo>
                      <a:pt x="8364" y="4487"/>
                      <a:pt x="8236" y="4574"/>
                      <a:pt x="8087" y="4661"/>
                    </a:cubicBezTo>
                    <a:lnTo>
                      <a:pt x="8683" y="5000"/>
                    </a:lnTo>
                    <a:cubicBezTo>
                      <a:pt x="9627" y="4466"/>
                      <a:pt x="10141" y="3737"/>
                      <a:pt x="10161" y="3013"/>
                    </a:cubicBezTo>
                    <a:lnTo>
                      <a:pt x="10161" y="2926"/>
                    </a:lnTo>
                    <a:lnTo>
                      <a:pt x="10161" y="2690"/>
                    </a:lnTo>
                    <a:cubicBezTo>
                      <a:pt x="10141" y="2608"/>
                      <a:pt x="10120" y="2541"/>
                      <a:pt x="10095" y="2453"/>
                    </a:cubicBezTo>
                    <a:cubicBezTo>
                      <a:pt x="10054" y="2305"/>
                      <a:pt x="9992" y="2156"/>
                      <a:pt x="9905" y="1986"/>
                    </a:cubicBezTo>
                    <a:cubicBezTo>
                      <a:pt x="9817" y="1837"/>
                      <a:pt x="9689" y="1663"/>
                      <a:pt x="9540" y="1514"/>
                    </a:cubicBezTo>
                    <a:cubicBezTo>
                      <a:pt x="9391" y="1344"/>
                      <a:pt x="9196" y="1196"/>
                      <a:pt x="9006" y="1067"/>
                    </a:cubicBezTo>
                    <a:cubicBezTo>
                      <a:pt x="8898" y="980"/>
                      <a:pt x="8791" y="913"/>
                      <a:pt x="8683" y="852"/>
                    </a:cubicBezTo>
                    <a:cubicBezTo>
                      <a:pt x="7689" y="284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Google Shape;717;p27"/>
              <p:cNvSpPr/>
              <p:nvPr/>
            </p:nvSpPr>
            <p:spPr>
              <a:xfrm>
                <a:off x="3185240" y="2656622"/>
                <a:ext cx="1422776" cy="1255881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4515" extrusionOk="0">
                    <a:moveTo>
                      <a:pt x="129" y="0"/>
                    </a:moveTo>
                    <a:lnTo>
                      <a:pt x="129" y="21"/>
                    </a:lnTo>
                    <a:lnTo>
                      <a:pt x="83" y="149"/>
                    </a:lnTo>
                    <a:cubicBezTo>
                      <a:pt x="41" y="319"/>
                      <a:pt x="0" y="493"/>
                      <a:pt x="0" y="642"/>
                    </a:cubicBezTo>
                    <a:lnTo>
                      <a:pt x="0" y="1582"/>
                    </a:lnTo>
                    <a:cubicBezTo>
                      <a:pt x="0" y="2331"/>
                      <a:pt x="514" y="3081"/>
                      <a:pt x="1495" y="3656"/>
                    </a:cubicBezTo>
                    <a:cubicBezTo>
                      <a:pt x="2411" y="4199"/>
                      <a:pt x="3684" y="4515"/>
                      <a:pt x="4991" y="4515"/>
                    </a:cubicBezTo>
                    <a:cubicBezTo>
                      <a:pt x="5032" y="4515"/>
                      <a:pt x="5073" y="4514"/>
                      <a:pt x="5114" y="4514"/>
                    </a:cubicBezTo>
                    <a:lnTo>
                      <a:pt x="5114" y="3574"/>
                    </a:lnTo>
                    <a:lnTo>
                      <a:pt x="3379" y="3271"/>
                    </a:lnTo>
                    <a:lnTo>
                      <a:pt x="919" y="1987"/>
                    </a:lnTo>
                    <a:lnTo>
                      <a:pt x="791" y="1926"/>
                    </a:lnTo>
                    <a:lnTo>
                      <a:pt x="319" y="57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Google Shape;718;p27"/>
              <p:cNvSpPr/>
              <p:nvPr/>
            </p:nvSpPr>
            <p:spPr>
              <a:xfrm>
                <a:off x="3185240" y="2835199"/>
                <a:ext cx="83169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298" y="940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Google Shape;719;p27"/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Google Shape;720;p27"/>
              <p:cNvSpPr/>
              <p:nvPr/>
            </p:nvSpPr>
            <p:spPr>
              <a:xfrm>
                <a:off x="5833021" y="2835199"/>
                <a:ext cx="178855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642" y="102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Google Shape;721;p27"/>
              <p:cNvSpPr/>
              <p:nvPr/>
            </p:nvSpPr>
            <p:spPr>
              <a:xfrm>
                <a:off x="5517312" y="3030744"/>
                <a:ext cx="494564" cy="6431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2312" extrusionOk="0">
                    <a:moveTo>
                      <a:pt x="1305" y="1"/>
                    </a:moveTo>
                    <a:lnTo>
                      <a:pt x="1136" y="196"/>
                    </a:lnTo>
                    <a:lnTo>
                      <a:pt x="920" y="432"/>
                    </a:lnTo>
                    <a:lnTo>
                      <a:pt x="1" y="1433"/>
                    </a:lnTo>
                    <a:lnTo>
                      <a:pt x="88" y="1716"/>
                    </a:lnTo>
                    <a:lnTo>
                      <a:pt x="299" y="2311"/>
                    </a:lnTo>
                    <a:cubicBezTo>
                      <a:pt x="1243" y="1777"/>
                      <a:pt x="1757" y="1048"/>
                      <a:pt x="1777" y="324"/>
                    </a:cubicBezTo>
                    <a:lnTo>
                      <a:pt x="1777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Google Shape;722;p27"/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E5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Google Shape;723;p27"/>
              <p:cNvSpPr/>
              <p:nvPr/>
            </p:nvSpPr>
            <p:spPr>
              <a:xfrm>
                <a:off x="5434699" y="3316412"/>
                <a:ext cx="165782" cy="35743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285" extrusionOk="0">
                    <a:moveTo>
                      <a:pt x="0" y="1"/>
                    </a:moveTo>
                    <a:lnTo>
                      <a:pt x="0" y="945"/>
                    </a:lnTo>
                    <a:lnTo>
                      <a:pt x="596" y="1284"/>
                    </a:lnTo>
                    <a:lnTo>
                      <a:pt x="596" y="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Google Shape;724;p27"/>
              <p:cNvSpPr/>
              <p:nvPr/>
            </p:nvSpPr>
            <p:spPr>
              <a:xfrm>
                <a:off x="2850894" y="2086956"/>
                <a:ext cx="3499500" cy="1831111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83" extrusionOk="0">
                    <a:moveTo>
                      <a:pt x="6273" y="0"/>
                    </a:moveTo>
                    <a:cubicBezTo>
                      <a:pt x="5004" y="0"/>
                      <a:pt x="3724" y="221"/>
                      <a:pt x="2614" y="678"/>
                    </a:cubicBezTo>
                    <a:cubicBezTo>
                      <a:pt x="2121" y="893"/>
                      <a:pt x="1716" y="1129"/>
                      <a:pt x="1351" y="1386"/>
                    </a:cubicBezTo>
                    <a:cubicBezTo>
                      <a:pt x="1007" y="1643"/>
                      <a:pt x="730" y="1900"/>
                      <a:pt x="514" y="2197"/>
                    </a:cubicBezTo>
                    <a:cubicBezTo>
                      <a:pt x="412" y="2346"/>
                      <a:pt x="304" y="2516"/>
                      <a:pt x="237" y="2690"/>
                    </a:cubicBezTo>
                    <a:lnTo>
                      <a:pt x="217" y="2690"/>
                    </a:lnTo>
                    <a:cubicBezTo>
                      <a:pt x="176" y="2819"/>
                      <a:pt x="129" y="2926"/>
                      <a:pt x="88" y="3055"/>
                    </a:cubicBezTo>
                    <a:cubicBezTo>
                      <a:pt x="88" y="3096"/>
                      <a:pt x="68" y="3137"/>
                      <a:pt x="68" y="3183"/>
                    </a:cubicBezTo>
                    <a:cubicBezTo>
                      <a:pt x="27" y="3332"/>
                      <a:pt x="1" y="3501"/>
                      <a:pt x="1" y="3650"/>
                    </a:cubicBezTo>
                    <a:lnTo>
                      <a:pt x="1" y="3697"/>
                    </a:lnTo>
                    <a:cubicBezTo>
                      <a:pt x="27" y="4441"/>
                      <a:pt x="432" y="5150"/>
                      <a:pt x="1182" y="5750"/>
                    </a:cubicBezTo>
                    <a:cubicBezTo>
                      <a:pt x="1392" y="5920"/>
                      <a:pt x="1608" y="6069"/>
                      <a:pt x="1844" y="6197"/>
                    </a:cubicBezTo>
                    <a:cubicBezTo>
                      <a:pt x="2080" y="6325"/>
                      <a:pt x="2311" y="6454"/>
                      <a:pt x="2568" y="6562"/>
                    </a:cubicBezTo>
                    <a:lnTo>
                      <a:pt x="3061" y="6176"/>
                    </a:lnTo>
                    <a:cubicBezTo>
                      <a:pt x="2892" y="6089"/>
                      <a:pt x="2722" y="6028"/>
                      <a:pt x="2568" y="5940"/>
                    </a:cubicBezTo>
                    <a:cubicBezTo>
                      <a:pt x="2311" y="5791"/>
                      <a:pt x="2080" y="5643"/>
                      <a:pt x="1865" y="5468"/>
                    </a:cubicBezTo>
                    <a:cubicBezTo>
                      <a:pt x="1649" y="5299"/>
                      <a:pt x="1480" y="5129"/>
                      <a:pt x="1331" y="4934"/>
                    </a:cubicBezTo>
                    <a:cubicBezTo>
                      <a:pt x="987" y="4508"/>
                      <a:pt x="838" y="4035"/>
                      <a:pt x="858" y="3568"/>
                    </a:cubicBezTo>
                    <a:lnTo>
                      <a:pt x="858" y="3481"/>
                    </a:lnTo>
                    <a:cubicBezTo>
                      <a:pt x="879" y="3373"/>
                      <a:pt x="879" y="3286"/>
                      <a:pt x="925" y="3183"/>
                    </a:cubicBezTo>
                    <a:lnTo>
                      <a:pt x="925" y="3137"/>
                    </a:lnTo>
                    <a:cubicBezTo>
                      <a:pt x="1156" y="2305"/>
                      <a:pt x="1926" y="1576"/>
                      <a:pt x="3107" y="1083"/>
                    </a:cubicBezTo>
                    <a:cubicBezTo>
                      <a:pt x="4074" y="684"/>
                      <a:pt x="5191" y="491"/>
                      <a:pt x="6297" y="491"/>
                    </a:cubicBezTo>
                    <a:cubicBezTo>
                      <a:pt x="7982" y="491"/>
                      <a:pt x="9641" y="939"/>
                      <a:pt x="10701" y="1792"/>
                    </a:cubicBezTo>
                    <a:cubicBezTo>
                      <a:pt x="11235" y="2218"/>
                      <a:pt x="11553" y="2690"/>
                      <a:pt x="11682" y="3157"/>
                    </a:cubicBezTo>
                    <a:cubicBezTo>
                      <a:pt x="11728" y="3332"/>
                      <a:pt x="11748" y="3522"/>
                      <a:pt x="11728" y="3697"/>
                    </a:cubicBezTo>
                    <a:cubicBezTo>
                      <a:pt x="11728" y="3799"/>
                      <a:pt x="11728" y="3887"/>
                      <a:pt x="11707" y="3994"/>
                    </a:cubicBezTo>
                    <a:cubicBezTo>
                      <a:pt x="11641" y="4313"/>
                      <a:pt x="11492" y="4636"/>
                      <a:pt x="11256" y="4934"/>
                    </a:cubicBezTo>
                    <a:cubicBezTo>
                      <a:pt x="10958" y="5319"/>
                      <a:pt x="10526" y="5663"/>
                      <a:pt x="9972" y="5961"/>
                    </a:cubicBezTo>
                    <a:cubicBezTo>
                      <a:pt x="9823" y="6028"/>
                      <a:pt x="9654" y="6110"/>
                      <a:pt x="9479" y="6176"/>
                    </a:cubicBezTo>
                    <a:lnTo>
                      <a:pt x="9972" y="6582"/>
                    </a:lnTo>
                    <a:cubicBezTo>
                      <a:pt x="11661" y="5879"/>
                      <a:pt x="12580" y="4765"/>
                      <a:pt x="12580" y="3650"/>
                    </a:cubicBezTo>
                    <a:lnTo>
                      <a:pt x="12580" y="3630"/>
                    </a:lnTo>
                    <a:cubicBezTo>
                      <a:pt x="12580" y="3481"/>
                      <a:pt x="12560" y="3312"/>
                      <a:pt x="12539" y="3157"/>
                    </a:cubicBezTo>
                    <a:cubicBezTo>
                      <a:pt x="12498" y="3009"/>
                      <a:pt x="12431" y="2839"/>
                      <a:pt x="12370" y="2690"/>
                    </a:cubicBezTo>
                    <a:cubicBezTo>
                      <a:pt x="12370" y="2670"/>
                      <a:pt x="12349" y="2670"/>
                      <a:pt x="12349" y="2644"/>
                    </a:cubicBezTo>
                    <a:cubicBezTo>
                      <a:pt x="12241" y="2413"/>
                      <a:pt x="12067" y="2177"/>
                      <a:pt x="11877" y="1961"/>
                    </a:cubicBezTo>
                    <a:cubicBezTo>
                      <a:pt x="11728" y="1812"/>
                      <a:pt x="11579" y="1663"/>
                      <a:pt x="11404" y="1514"/>
                    </a:cubicBezTo>
                    <a:cubicBezTo>
                      <a:pt x="11343" y="1468"/>
                      <a:pt x="11297" y="1427"/>
                      <a:pt x="11256" y="1407"/>
                    </a:cubicBezTo>
                    <a:cubicBezTo>
                      <a:pt x="10016" y="486"/>
                      <a:pt x="8157" y="0"/>
                      <a:pt x="6273" y="0"/>
                    </a:cubicBezTo>
                    <a:close/>
                  </a:path>
                </a:pathLst>
              </a:custGeom>
              <a:solidFill>
                <a:srgbClr val="0450F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Google Shape;725;p27"/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F3B4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Google Shape;726;p27"/>
              <p:cNvSpPr/>
              <p:nvPr/>
            </p:nvSpPr>
            <p:spPr>
              <a:xfrm>
                <a:off x="5487549" y="3549230"/>
                <a:ext cx="137132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326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93" y="1325"/>
                    </a:lnTo>
                    <a:lnTo>
                      <a:pt x="493" y="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Google Shape;727;p27"/>
              <p:cNvSpPr/>
              <p:nvPr/>
            </p:nvSpPr>
            <p:spPr>
              <a:xfrm>
                <a:off x="3565203" y="3543388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493" y="1"/>
                    </a:moveTo>
                    <a:lnTo>
                      <a:pt x="0" y="386"/>
                    </a:lnTo>
                    <a:lnTo>
                      <a:pt x="0" y="1326"/>
                    </a:lnTo>
                    <a:lnTo>
                      <a:pt x="493" y="940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Google Shape;728;p27"/>
              <p:cNvSpPr/>
              <p:nvPr/>
            </p:nvSpPr>
            <p:spPr>
              <a:xfrm>
                <a:off x="2850894" y="2780959"/>
                <a:ext cx="714587" cy="1131267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067" extrusionOk="0">
                    <a:moveTo>
                      <a:pt x="88" y="0"/>
                    </a:moveTo>
                    <a:lnTo>
                      <a:pt x="1" y="67"/>
                    </a:lnTo>
                    <a:lnTo>
                      <a:pt x="1" y="195"/>
                    </a:lnTo>
                    <a:lnTo>
                      <a:pt x="1" y="1202"/>
                    </a:lnTo>
                    <a:cubicBezTo>
                      <a:pt x="27" y="1946"/>
                      <a:pt x="432" y="2655"/>
                      <a:pt x="1182" y="3255"/>
                    </a:cubicBezTo>
                    <a:cubicBezTo>
                      <a:pt x="1392" y="3425"/>
                      <a:pt x="1608" y="3574"/>
                      <a:pt x="1844" y="3702"/>
                    </a:cubicBezTo>
                    <a:cubicBezTo>
                      <a:pt x="2080" y="3830"/>
                      <a:pt x="2311" y="3959"/>
                      <a:pt x="2568" y="4067"/>
                    </a:cubicBezTo>
                    <a:lnTo>
                      <a:pt x="2568" y="3127"/>
                    </a:lnTo>
                    <a:lnTo>
                      <a:pt x="858" y="986"/>
                    </a:lnTo>
                    <a:lnTo>
                      <a:pt x="386" y="385"/>
                    </a:lnTo>
                    <a:lnTo>
                      <a:pt x="237" y="19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Google Shape;729;p27"/>
              <p:cNvSpPr/>
              <p:nvPr/>
            </p:nvSpPr>
            <p:spPr>
              <a:xfrm>
                <a:off x="2850894" y="2835199"/>
                <a:ext cx="107647" cy="28010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386" y="1007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Google Shape;730;p27"/>
              <p:cNvSpPr/>
              <p:nvPr/>
            </p:nvSpPr>
            <p:spPr>
              <a:xfrm>
                <a:off x="5624403" y="2703631"/>
                <a:ext cx="725991" cy="1214436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366" extrusionOk="0">
                    <a:moveTo>
                      <a:pt x="2548" y="1"/>
                    </a:moveTo>
                    <a:lnTo>
                      <a:pt x="2378" y="427"/>
                    </a:lnTo>
                    <a:lnTo>
                      <a:pt x="2353" y="473"/>
                    </a:lnTo>
                    <a:lnTo>
                      <a:pt x="1947" y="1433"/>
                    </a:lnTo>
                    <a:lnTo>
                      <a:pt x="1865" y="1649"/>
                    </a:lnTo>
                    <a:lnTo>
                      <a:pt x="1736" y="1777"/>
                    </a:lnTo>
                    <a:lnTo>
                      <a:pt x="1" y="3426"/>
                    </a:lnTo>
                    <a:lnTo>
                      <a:pt x="1" y="4365"/>
                    </a:lnTo>
                    <a:cubicBezTo>
                      <a:pt x="1690" y="3662"/>
                      <a:pt x="2609" y="2548"/>
                      <a:pt x="2609" y="1433"/>
                    </a:cubicBezTo>
                    <a:lnTo>
                      <a:pt x="2609" y="473"/>
                    </a:lnTo>
                    <a:cubicBezTo>
                      <a:pt x="2609" y="324"/>
                      <a:pt x="2589" y="150"/>
                      <a:pt x="2548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Google Shape;731;p27"/>
              <p:cNvSpPr/>
              <p:nvPr/>
            </p:nvSpPr>
            <p:spPr>
              <a:xfrm>
                <a:off x="6148730" y="2835199"/>
                <a:ext cx="201664" cy="26730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961" extrusionOk="0">
                    <a:moveTo>
                      <a:pt x="0" y="0"/>
                    </a:moveTo>
                    <a:lnTo>
                      <a:pt x="0" y="960"/>
                    </a:lnTo>
                    <a:lnTo>
                      <a:pt x="724" y="96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Google Shape;732;p27"/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F6D5C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Google Shape;733;p27"/>
              <p:cNvSpPr/>
              <p:nvPr/>
            </p:nvSpPr>
            <p:spPr>
              <a:xfrm>
                <a:off x="2458414" y="1893914"/>
                <a:ext cx="4226047" cy="2178251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7831" extrusionOk="0">
                    <a:moveTo>
                      <a:pt x="7705" y="1"/>
                    </a:moveTo>
                    <a:cubicBezTo>
                      <a:pt x="6182" y="1"/>
                      <a:pt x="4645" y="267"/>
                      <a:pt x="3317" y="817"/>
                    </a:cubicBezTo>
                    <a:cubicBezTo>
                      <a:pt x="2310" y="1223"/>
                      <a:pt x="1540" y="1777"/>
                      <a:pt x="1006" y="2378"/>
                    </a:cubicBezTo>
                    <a:cubicBezTo>
                      <a:pt x="257" y="3235"/>
                      <a:pt x="0" y="4216"/>
                      <a:pt x="344" y="5181"/>
                    </a:cubicBezTo>
                    <a:lnTo>
                      <a:pt x="1181" y="5073"/>
                    </a:lnTo>
                    <a:cubicBezTo>
                      <a:pt x="1053" y="4729"/>
                      <a:pt x="1027" y="4365"/>
                      <a:pt x="1073" y="4026"/>
                    </a:cubicBezTo>
                    <a:cubicBezTo>
                      <a:pt x="1222" y="2912"/>
                      <a:pt x="2208" y="1885"/>
                      <a:pt x="3810" y="1202"/>
                    </a:cubicBezTo>
                    <a:cubicBezTo>
                      <a:pt x="4980" y="721"/>
                      <a:pt x="6336" y="489"/>
                      <a:pt x="7680" y="489"/>
                    </a:cubicBezTo>
                    <a:cubicBezTo>
                      <a:pt x="9752" y="489"/>
                      <a:pt x="11797" y="1040"/>
                      <a:pt x="13093" y="2080"/>
                    </a:cubicBezTo>
                    <a:cubicBezTo>
                      <a:pt x="14037" y="2825"/>
                      <a:pt x="14464" y="3749"/>
                      <a:pt x="14315" y="4668"/>
                    </a:cubicBezTo>
                    <a:cubicBezTo>
                      <a:pt x="14315" y="4709"/>
                      <a:pt x="14315" y="4729"/>
                      <a:pt x="14294" y="4776"/>
                    </a:cubicBezTo>
                    <a:cubicBezTo>
                      <a:pt x="14294" y="4837"/>
                      <a:pt x="14274" y="4878"/>
                      <a:pt x="14248" y="4945"/>
                    </a:cubicBezTo>
                    <a:cubicBezTo>
                      <a:pt x="14017" y="5844"/>
                      <a:pt x="13247" y="6634"/>
                      <a:pt x="12092" y="7214"/>
                    </a:cubicBezTo>
                    <a:cubicBezTo>
                      <a:pt x="11937" y="7297"/>
                      <a:pt x="11768" y="7384"/>
                      <a:pt x="11599" y="7446"/>
                    </a:cubicBezTo>
                    <a:lnTo>
                      <a:pt x="12092" y="7831"/>
                    </a:lnTo>
                    <a:cubicBezTo>
                      <a:pt x="13714" y="7168"/>
                      <a:pt x="14761" y="6162"/>
                      <a:pt x="15105" y="5032"/>
                    </a:cubicBezTo>
                    <a:cubicBezTo>
                      <a:pt x="15146" y="4817"/>
                      <a:pt x="15193" y="4601"/>
                      <a:pt x="15193" y="4391"/>
                    </a:cubicBezTo>
                    <a:lnTo>
                      <a:pt x="15193" y="4303"/>
                    </a:lnTo>
                    <a:cubicBezTo>
                      <a:pt x="15193" y="4195"/>
                      <a:pt x="15193" y="4088"/>
                      <a:pt x="15172" y="3980"/>
                    </a:cubicBezTo>
                    <a:cubicBezTo>
                      <a:pt x="15146" y="3790"/>
                      <a:pt x="15105" y="3595"/>
                      <a:pt x="15044" y="3405"/>
                    </a:cubicBezTo>
                    <a:cubicBezTo>
                      <a:pt x="14890" y="3040"/>
                      <a:pt x="14659" y="2676"/>
                      <a:pt x="14356" y="2311"/>
                    </a:cubicBezTo>
                    <a:cubicBezTo>
                      <a:pt x="14186" y="2142"/>
                      <a:pt x="13991" y="1972"/>
                      <a:pt x="13801" y="1798"/>
                    </a:cubicBezTo>
                    <a:cubicBezTo>
                      <a:pt x="12327" y="622"/>
                      <a:pt x="10032" y="1"/>
                      <a:pt x="7705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Google Shape;734;p27"/>
              <p:cNvSpPr/>
              <p:nvPr/>
            </p:nvSpPr>
            <p:spPr>
              <a:xfrm>
                <a:off x="5684485" y="3703329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494" y="1326"/>
                    </a:lnTo>
                    <a:lnTo>
                      <a:pt x="494" y="4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8" name="Google Shape;735;p27"/>
              <p:cNvSpPr/>
              <p:nvPr/>
            </p:nvSpPr>
            <p:spPr>
              <a:xfrm>
                <a:off x="2512655" y="2835199"/>
                <a:ext cx="124336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447" y="940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Google Shape;736;p27"/>
              <p:cNvSpPr/>
              <p:nvPr/>
            </p:nvSpPr>
            <p:spPr>
              <a:xfrm>
                <a:off x="2554100" y="3049381"/>
                <a:ext cx="232818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028" extrusionOk="0">
                    <a:moveTo>
                      <a:pt x="837" y="0"/>
                    </a:moveTo>
                    <a:lnTo>
                      <a:pt x="0" y="83"/>
                    </a:lnTo>
                    <a:lnTo>
                      <a:pt x="0" y="1027"/>
                    </a:lnTo>
                    <a:lnTo>
                      <a:pt x="837" y="919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0" name="Google Shape;737;p27"/>
              <p:cNvSpPr/>
              <p:nvPr/>
            </p:nvSpPr>
            <p:spPr>
              <a:xfrm>
                <a:off x="6500042" y="2840763"/>
                <a:ext cx="184418" cy="27454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87" extrusionOk="0">
                    <a:moveTo>
                      <a:pt x="0" y="1"/>
                    </a:moveTo>
                    <a:lnTo>
                      <a:pt x="0" y="987"/>
                    </a:lnTo>
                    <a:lnTo>
                      <a:pt x="663" y="98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1" name="Google Shape;738;p27"/>
              <p:cNvSpPr/>
              <p:nvPr/>
            </p:nvSpPr>
            <p:spPr>
              <a:xfrm>
                <a:off x="5821616" y="2995140"/>
                <a:ext cx="862845" cy="1077026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872" extrusionOk="0">
                    <a:moveTo>
                      <a:pt x="3102" y="0"/>
                    </a:moveTo>
                    <a:lnTo>
                      <a:pt x="3081" y="21"/>
                    </a:lnTo>
                    <a:lnTo>
                      <a:pt x="2629" y="432"/>
                    </a:lnTo>
                    <a:lnTo>
                      <a:pt x="2522" y="514"/>
                    </a:lnTo>
                    <a:lnTo>
                      <a:pt x="2203" y="817"/>
                    </a:lnTo>
                    <a:lnTo>
                      <a:pt x="1" y="2953"/>
                    </a:lnTo>
                    <a:lnTo>
                      <a:pt x="1" y="3872"/>
                    </a:lnTo>
                    <a:cubicBezTo>
                      <a:pt x="1623" y="3209"/>
                      <a:pt x="2670" y="2203"/>
                      <a:pt x="3014" y="1073"/>
                    </a:cubicBezTo>
                    <a:cubicBezTo>
                      <a:pt x="3055" y="858"/>
                      <a:pt x="3102" y="642"/>
                      <a:pt x="3102" y="432"/>
                    </a:cubicBez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2" name="Google Shape;739;p27"/>
              <p:cNvSpPr/>
              <p:nvPr/>
            </p:nvSpPr>
            <p:spPr>
              <a:xfrm>
                <a:off x="2655349" y="1703933"/>
                <a:ext cx="3897821" cy="1488421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5351" extrusionOk="0">
                    <a:moveTo>
                      <a:pt x="6609" y="1"/>
                    </a:moveTo>
                    <a:lnTo>
                      <a:pt x="4473" y="299"/>
                    </a:lnTo>
                    <a:lnTo>
                      <a:pt x="2183" y="987"/>
                    </a:lnTo>
                    <a:cubicBezTo>
                      <a:pt x="2183" y="987"/>
                      <a:pt x="427" y="2399"/>
                      <a:pt x="406" y="2419"/>
                    </a:cubicBezTo>
                    <a:cubicBezTo>
                      <a:pt x="406" y="2440"/>
                      <a:pt x="365" y="2717"/>
                      <a:pt x="298" y="3061"/>
                    </a:cubicBezTo>
                    <a:cubicBezTo>
                      <a:pt x="170" y="3723"/>
                      <a:pt x="1" y="4663"/>
                      <a:pt x="1" y="4663"/>
                    </a:cubicBezTo>
                    <a:lnTo>
                      <a:pt x="365" y="4709"/>
                    </a:lnTo>
                    <a:cubicBezTo>
                      <a:pt x="514" y="3595"/>
                      <a:pt x="1500" y="2568"/>
                      <a:pt x="3102" y="1885"/>
                    </a:cubicBezTo>
                    <a:cubicBezTo>
                      <a:pt x="4272" y="1404"/>
                      <a:pt x="5628" y="1172"/>
                      <a:pt x="6972" y="1172"/>
                    </a:cubicBezTo>
                    <a:cubicBezTo>
                      <a:pt x="9044" y="1172"/>
                      <a:pt x="11089" y="1723"/>
                      <a:pt x="12385" y="2763"/>
                    </a:cubicBezTo>
                    <a:cubicBezTo>
                      <a:pt x="13329" y="3508"/>
                      <a:pt x="13756" y="4432"/>
                      <a:pt x="13607" y="5351"/>
                    </a:cubicBezTo>
                    <a:lnTo>
                      <a:pt x="13822" y="4709"/>
                    </a:lnTo>
                    <a:lnTo>
                      <a:pt x="14012" y="4149"/>
                    </a:lnTo>
                    <a:lnTo>
                      <a:pt x="13992" y="4088"/>
                    </a:lnTo>
                    <a:lnTo>
                      <a:pt x="13648" y="2994"/>
                    </a:lnTo>
                    <a:lnTo>
                      <a:pt x="13499" y="2547"/>
                    </a:lnTo>
                    <a:lnTo>
                      <a:pt x="12128" y="1177"/>
                    </a:lnTo>
                    <a:lnTo>
                      <a:pt x="10290" y="406"/>
                    </a:lnTo>
                    <a:lnTo>
                      <a:pt x="8216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3" name="Google Shape;740;p27"/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66758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4" name="Google Shape;741;p27"/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2" name="Google Shape;742;p27"/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3" name="Google Shape;743;p27"/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6275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4" name="Google Shape;744;p27"/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Google Shape;745;p27"/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7888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156" name="图片 155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909498" y="2287825"/>
              <a:ext cx="1163627" cy="2447189"/>
            </a:xfrm>
            <a:prstGeom prst="rect">
              <a:avLst/>
            </a:prstGeom>
          </p:spPr>
        </p:pic>
        <p:pic>
          <p:nvPicPr>
            <p:cNvPr id="157" name="图片 15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5035510" y="2173252"/>
              <a:ext cx="1213118" cy="2071528"/>
            </a:xfrm>
            <a:prstGeom prst="rect">
              <a:avLst/>
            </a:prstGeom>
          </p:spPr>
        </p:pic>
        <p:pic>
          <p:nvPicPr>
            <p:cNvPr id="158" name="图片 15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775565" y="3904811"/>
              <a:ext cx="377584" cy="495273"/>
            </a:xfrm>
            <a:prstGeom prst="rect">
              <a:avLst/>
            </a:prstGeom>
          </p:spPr>
        </p:pic>
        <p:pic>
          <p:nvPicPr>
            <p:cNvPr id="159" name="图片 15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468657" y="3795550"/>
              <a:ext cx="396556" cy="538327"/>
            </a:xfrm>
            <a:prstGeom prst="rect">
              <a:avLst/>
            </a:prstGeom>
          </p:spPr>
        </p:pic>
      </p:grpSp>
      <p:grpSp>
        <p:nvGrpSpPr>
          <p:cNvPr id="160" name="Google Shape;126;p16"/>
          <p:cNvGrpSpPr/>
          <p:nvPr/>
        </p:nvGrpSpPr>
        <p:grpSpPr>
          <a:xfrm>
            <a:off x="3055346" y="3500556"/>
            <a:ext cx="4774931" cy="2890968"/>
            <a:chOff x="2560000" y="1874379"/>
            <a:chExt cx="4330823" cy="2622084"/>
          </a:xfrm>
        </p:grpSpPr>
        <p:sp>
          <p:nvSpPr>
            <p:cNvPr id="161" name="Google Shape;127;p16"/>
            <p:cNvSpPr/>
            <p:nvPr/>
          </p:nvSpPr>
          <p:spPr>
            <a:xfrm>
              <a:off x="5445574" y="2410922"/>
              <a:ext cx="212" cy="130074"/>
            </a:xfrm>
            <a:custGeom>
              <a:avLst/>
              <a:gdLst/>
              <a:ahLst/>
              <a:cxnLst/>
              <a:rect l="l" t="t" r="r" b="b"/>
              <a:pathLst>
                <a:path w="14" h="8573" extrusionOk="0">
                  <a:moveTo>
                    <a:pt x="13" y="1"/>
                  </a:moveTo>
                  <a:lnTo>
                    <a:pt x="0" y="8169"/>
                  </a:lnTo>
                  <a:lnTo>
                    <a:pt x="0" y="8573"/>
                  </a:lnTo>
                  <a:lnTo>
                    <a:pt x="13" y="40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2F2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4" name="Google Shape;128;p16"/>
            <p:cNvSpPr/>
            <p:nvPr/>
          </p:nvSpPr>
          <p:spPr>
            <a:xfrm>
              <a:off x="5293232" y="2399854"/>
              <a:ext cx="1596633" cy="588541"/>
            </a:xfrm>
            <a:custGeom>
              <a:avLst/>
              <a:gdLst/>
              <a:ahLst/>
              <a:cxnLst/>
              <a:rect l="l" t="t" r="r" b="b"/>
              <a:pathLst>
                <a:path w="105232" h="38790" extrusionOk="0">
                  <a:moveTo>
                    <a:pt x="105232" y="144"/>
                  </a:moveTo>
                  <a:lnTo>
                    <a:pt x="105232" y="237"/>
                  </a:lnTo>
                  <a:lnTo>
                    <a:pt x="105232" y="237"/>
                  </a:lnTo>
                  <a:cubicBezTo>
                    <a:pt x="105232" y="206"/>
                    <a:pt x="105232" y="175"/>
                    <a:pt x="105232" y="144"/>
                  </a:cubicBezTo>
                  <a:close/>
                  <a:moveTo>
                    <a:pt x="27" y="1"/>
                  </a:moveTo>
                  <a:lnTo>
                    <a:pt x="14" y="8169"/>
                  </a:lnTo>
                  <a:cubicBezTo>
                    <a:pt x="1" y="11655"/>
                    <a:pt x="1015" y="15128"/>
                    <a:pt x="3044" y="18445"/>
                  </a:cubicBezTo>
                  <a:cubicBezTo>
                    <a:pt x="5594" y="22621"/>
                    <a:pt x="9769" y="26536"/>
                    <a:pt x="15532" y="29866"/>
                  </a:cubicBezTo>
                  <a:cubicBezTo>
                    <a:pt x="16156" y="30230"/>
                    <a:pt x="16793" y="30568"/>
                    <a:pt x="17431" y="30907"/>
                  </a:cubicBezTo>
                  <a:cubicBezTo>
                    <a:pt x="17652" y="31024"/>
                    <a:pt x="17873" y="31128"/>
                    <a:pt x="18081" y="31232"/>
                  </a:cubicBezTo>
                  <a:cubicBezTo>
                    <a:pt x="18523" y="31453"/>
                    <a:pt x="18953" y="31674"/>
                    <a:pt x="19395" y="31882"/>
                  </a:cubicBezTo>
                  <a:cubicBezTo>
                    <a:pt x="19655" y="32012"/>
                    <a:pt x="19928" y="32129"/>
                    <a:pt x="20201" y="32246"/>
                  </a:cubicBezTo>
                  <a:cubicBezTo>
                    <a:pt x="20605" y="32442"/>
                    <a:pt x="21008" y="32624"/>
                    <a:pt x="21424" y="32806"/>
                  </a:cubicBezTo>
                  <a:cubicBezTo>
                    <a:pt x="21710" y="32923"/>
                    <a:pt x="22009" y="33040"/>
                    <a:pt x="22296" y="33157"/>
                  </a:cubicBezTo>
                  <a:cubicBezTo>
                    <a:pt x="22595" y="33287"/>
                    <a:pt x="22881" y="33404"/>
                    <a:pt x="23167" y="33521"/>
                  </a:cubicBezTo>
                  <a:cubicBezTo>
                    <a:pt x="23245" y="33560"/>
                    <a:pt x="23336" y="33586"/>
                    <a:pt x="23427" y="33612"/>
                  </a:cubicBezTo>
                  <a:cubicBezTo>
                    <a:pt x="24325" y="33963"/>
                    <a:pt x="25248" y="34302"/>
                    <a:pt x="26185" y="34627"/>
                  </a:cubicBezTo>
                  <a:cubicBezTo>
                    <a:pt x="26354" y="34679"/>
                    <a:pt x="26497" y="34731"/>
                    <a:pt x="26653" y="34783"/>
                  </a:cubicBezTo>
                  <a:cubicBezTo>
                    <a:pt x="27460" y="35043"/>
                    <a:pt x="28279" y="35290"/>
                    <a:pt x="29099" y="35537"/>
                  </a:cubicBezTo>
                  <a:cubicBezTo>
                    <a:pt x="29242" y="35576"/>
                    <a:pt x="29372" y="35628"/>
                    <a:pt x="29515" y="35667"/>
                  </a:cubicBezTo>
                  <a:cubicBezTo>
                    <a:pt x="29658" y="35706"/>
                    <a:pt x="29840" y="35745"/>
                    <a:pt x="29996" y="35797"/>
                  </a:cubicBezTo>
                  <a:cubicBezTo>
                    <a:pt x="30529" y="35941"/>
                    <a:pt x="31063" y="36084"/>
                    <a:pt x="31609" y="36214"/>
                  </a:cubicBezTo>
                  <a:cubicBezTo>
                    <a:pt x="31934" y="36305"/>
                    <a:pt x="32259" y="36383"/>
                    <a:pt x="32572" y="36461"/>
                  </a:cubicBezTo>
                  <a:cubicBezTo>
                    <a:pt x="33183" y="36604"/>
                    <a:pt x="33781" y="36734"/>
                    <a:pt x="34393" y="36877"/>
                  </a:cubicBezTo>
                  <a:cubicBezTo>
                    <a:pt x="34614" y="36916"/>
                    <a:pt x="34822" y="36968"/>
                    <a:pt x="35030" y="37020"/>
                  </a:cubicBezTo>
                  <a:lnTo>
                    <a:pt x="35199" y="37046"/>
                  </a:lnTo>
                  <a:cubicBezTo>
                    <a:pt x="35745" y="37163"/>
                    <a:pt x="36292" y="37254"/>
                    <a:pt x="36851" y="37358"/>
                  </a:cubicBezTo>
                  <a:cubicBezTo>
                    <a:pt x="37137" y="37410"/>
                    <a:pt x="37423" y="37475"/>
                    <a:pt x="37710" y="37527"/>
                  </a:cubicBezTo>
                  <a:cubicBezTo>
                    <a:pt x="38464" y="37658"/>
                    <a:pt x="39218" y="37775"/>
                    <a:pt x="39986" y="37879"/>
                  </a:cubicBezTo>
                  <a:lnTo>
                    <a:pt x="40246" y="37918"/>
                  </a:lnTo>
                  <a:lnTo>
                    <a:pt x="40259" y="37918"/>
                  </a:lnTo>
                  <a:cubicBezTo>
                    <a:pt x="41092" y="38035"/>
                    <a:pt x="41924" y="38152"/>
                    <a:pt x="42770" y="38243"/>
                  </a:cubicBezTo>
                  <a:cubicBezTo>
                    <a:pt x="42991" y="38269"/>
                    <a:pt x="43225" y="38295"/>
                    <a:pt x="43446" y="38308"/>
                  </a:cubicBezTo>
                  <a:cubicBezTo>
                    <a:pt x="44070" y="38373"/>
                    <a:pt x="44682" y="38438"/>
                    <a:pt x="45293" y="38490"/>
                  </a:cubicBezTo>
                  <a:lnTo>
                    <a:pt x="45345" y="38490"/>
                  </a:lnTo>
                  <a:cubicBezTo>
                    <a:pt x="45644" y="38516"/>
                    <a:pt x="45956" y="38529"/>
                    <a:pt x="46256" y="38555"/>
                  </a:cubicBezTo>
                  <a:cubicBezTo>
                    <a:pt x="46789" y="38594"/>
                    <a:pt x="47309" y="38633"/>
                    <a:pt x="47829" y="38659"/>
                  </a:cubicBezTo>
                  <a:cubicBezTo>
                    <a:pt x="48181" y="38685"/>
                    <a:pt x="48545" y="38685"/>
                    <a:pt x="48896" y="38698"/>
                  </a:cubicBezTo>
                  <a:cubicBezTo>
                    <a:pt x="49377" y="38724"/>
                    <a:pt x="49885" y="38750"/>
                    <a:pt x="50379" y="38763"/>
                  </a:cubicBezTo>
                  <a:lnTo>
                    <a:pt x="50496" y="38763"/>
                  </a:lnTo>
                  <a:cubicBezTo>
                    <a:pt x="51250" y="38776"/>
                    <a:pt x="52018" y="38789"/>
                    <a:pt x="52785" y="38789"/>
                  </a:cubicBezTo>
                  <a:cubicBezTo>
                    <a:pt x="53735" y="38789"/>
                    <a:pt x="54697" y="38776"/>
                    <a:pt x="55647" y="38750"/>
                  </a:cubicBezTo>
                  <a:lnTo>
                    <a:pt x="55907" y="38750"/>
                  </a:lnTo>
                  <a:cubicBezTo>
                    <a:pt x="56141" y="38737"/>
                    <a:pt x="56388" y="38724"/>
                    <a:pt x="56623" y="38711"/>
                  </a:cubicBezTo>
                  <a:cubicBezTo>
                    <a:pt x="57208" y="38685"/>
                    <a:pt x="57793" y="38659"/>
                    <a:pt x="58379" y="38620"/>
                  </a:cubicBezTo>
                  <a:cubicBezTo>
                    <a:pt x="58730" y="38594"/>
                    <a:pt x="59094" y="38568"/>
                    <a:pt x="59445" y="38542"/>
                  </a:cubicBezTo>
                  <a:cubicBezTo>
                    <a:pt x="60005" y="38503"/>
                    <a:pt x="60564" y="38464"/>
                    <a:pt x="61123" y="38412"/>
                  </a:cubicBezTo>
                  <a:cubicBezTo>
                    <a:pt x="61318" y="38386"/>
                    <a:pt x="61513" y="38373"/>
                    <a:pt x="61709" y="38360"/>
                  </a:cubicBezTo>
                  <a:cubicBezTo>
                    <a:pt x="61852" y="38347"/>
                    <a:pt x="61995" y="38321"/>
                    <a:pt x="62138" y="38308"/>
                  </a:cubicBezTo>
                  <a:cubicBezTo>
                    <a:pt x="62996" y="38217"/>
                    <a:pt x="63868" y="38113"/>
                    <a:pt x="64739" y="37996"/>
                  </a:cubicBezTo>
                  <a:cubicBezTo>
                    <a:pt x="64882" y="37983"/>
                    <a:pt x="65038" y="37957"/>
                    <a:pt x="65182" y="37944"/>
                  </a:cubicBezTo>
                  <a:cubicBezTo>
                    <a:pt x="66183" y="37801"/>
                    <a:pt x="67172" y="37645"/>
                    <a:pt x="68160" y="37462"/>
                  </a:cubicBezTo>
                  <a:cubicBezTo>
                    <a:pt x="68251" y="37449"/>
                    <a:pt x="68342" y="37436"/>
                    <a:pt x="68433" y="37423"/>
                  </a:cubicBezTo>
                  <a:cubicBezTo>
                    <a:pt x="68707" y="37371"/>
                    <a:pt x="68980" y="37319"/>
                    <a:pt x="69253" y="37254"/>
                  </a:cubicBezTo>
                  <a:cubicBezTo>
                    <a:pt x="69682" y="37176"/>
                    <a:pt x="70124" y="37098"/>
                    <a:pt x="70554" y="37007"/>
                  </a:cubicBezTo>
                  <a:cubicBezTo>
                    <a:pt x="70944" y="36929"/>
                    <a:pt x="71321" y="36838"/>
                    <a:pt x="71698" y="36747"/>
                  </a:cubicBezTo>
                  <a:cubicBezTo>
                    <a:pt x="72128" y="36656"/>
                    <a:pt x="72557" y="36565"/>
                    <a:pt x="72973" y="36461"/>
                  </a:cubicBezTo>
                  <a:cubicBezTo>
                    <a:pt x="73363" y="36370"/>
                    <a:pt x="73727" y="36266"/>
                    <a:pt x="74105" y="36175"/>
                  </a:cubicBezTo>
                  <a:cubicBezTo>
                    <a:pt x="74534" y="36071"/>
                    <a:pt x="74950" y="35954"/>
                    <a:pt x="75366" y="35849"/>
                  </a:cubicBezTo>
                  <a:cubicBezTo>
                    <a:pt x="75744" y="35745"/>
                    <a:pt x="76108" y="35641"/>
                    <a:pt x="76472" y="35524"/>
                  </a:cubicBezTo>
                  <a:cubicBezTo>
                    <a:pt x="76888" y="35407"/>
                    <a:pt x="77305" y="35277"/>
                    <a:pt x="77708" y="35147"/>
                  </a:cubicBezTo>
                  <a:cubicBezTo>
                    <a:pt x="77877" y="35108"/>
                    <a:pt x="78020" y="35056"/>
                    <a:pt x="78176" y="35017"/>
                  </a:cubicBezTo>
                  <a:cubicBezTo>
                    <a:pt x="78332" y="34965"/>
                    <a:pt x="78462" y="34913"/>
                    <a:pt x="78618" y="34861"/>
                  </a:cubicBezTo>
                  <a:cubicBezTo>
                    <a:pt x="79373" y="34614"/>
                    <a:pt x="80114" y="34354"/>
                    <a:pt x="80843" y="34080"/>
                  </a:cubicBezTo>
                  <a:cubicBezTo>
                    <a:pt x="81051" y="34015"/>
                    <a:pt x="81246" y="33937"/>
                    <a:pt x="81454" y="33859"/>
                  </a:cubicBezTo>
                  <a:cubicBezTo>
                    <a:pt x="82352" y="33521"/>
                    <a:pt x="83236" y="33157"/>
                    <a:pt x="84108" y="32780"/>
                  </a:cubicBezTo>
                  <a:cubicBezTo>
                    <a:pt x="84316" y="32702"/>
                    <a:pt x="84511" y="32611"/>
                    <a:pt x="84706" y="32520"/>
                  </a:cubicBezTo>
                  <a:cubicBezTo>
                    <a:pt x="85408" y="32207"/>
                    <a:pt x="86085" y="31882"/>
                    <a:pt x="86761" y="31557"/>
                  </a:cubicBezTo>
                  <a:cubicBezTo>
                    <a:pt x="86995" y="31440"/>
                    <a:pt x="87229" y="31323"/>
                    <a:pt x="87463" y="31206"/>
                  </a:cubicBezTo>
                  <a:cubicBezTo>
                    <a:pt x="88309" y="30777"/>
                    <a:pt x="89128" y="30334"/>
                    <a:pt x="89922" y="29866"/>
                  </a:cubicBezTo>
                  <a:cubicBezTo>
                    <a:pt x="90169" y="29723"/>
                    <a:pt x="90403" y="29580"/>
                    <a:pt x="90650" y="29437"/>
                  </a:cubicBezTo>
                  <a:cubicBezTo>
                    <a:pt x="90832" y="29333"/>
                    <a:pt x="91015" y="29203"/>
                    <a:pt x="91197" y="29086"/>
                  </a:cubicBezTo>
                  <a:cubicBezTo>
                    <a:pt x="91522" y="28890"/>
                    <a:pt x="91834" y="28695"/>
                    <a:pt x="92133" y="28500"/>
                  </a:cubicBezTo>
                  <a:cubicBezTo>
                    <a:pt x="92432" y="28305"/>
                    <a:pt x="92706" y="28110"/>
                    <a:pt x="92992" y="27915"/>
                  </a:cubicBezTo>
                  <a:cubicBezTo>
                    <a:pt x="93265" y="27720"/>
                    <a:pt x="93577" y="27512"/>
                    <a:pt x="93863" y="27304"/>
                  </a:cubicBezTo>
                  <a:cubicBezTo>
                    <a:pt x="94149" y="27095"/>
                    <a:pt x="94397" y="26900"/>
                    <a:pt x="94657" y="26705"/>
                  </a:cubicBezTo>
                  <a:cubicBezTo>
                    <a:pt x="94917" y="26497"/>
                    <a:pt x="95203" y="26289"/>
                    <a:pt x="95476" y="26068"/>
                  </a:cubicBezTo>
                  <a:cubicBezTo>
                    <a:pt x="95736" y="25860"/>
                    <a:pt x="95970" y="25665"/>
                    <a:pt x="96205" y="25456"/>
                  </a:cubicBezTo>
                  <a:cubicBezTo>
                    <a:pt x="96452" y="25248"/>
                    <a:pt x="96712" y="25027"/>
                    <a:pt x="96959" y="24806"/>
                  </a:cubicBezTo>
                  <a:cubicBezTo>
                    <a:pt x="97050" y="24715"/>
                    <a:pt x="97167" y="24624"/>
                    <a:pt x="97258" y="24533"/>
                  </a:cubicBezTo>
                  <a:cubicBezTo>
                    <a:pt x="97362" y="24442"/>
                    <a:pt x="97440" y="24351"/>
                    <a:pt x="97531" y="24260"/>
                  </a:cubicBezTo>
                  <a:cubicBezTo>
                    <a:pt x="97935" y="23883"/>
                    <a:pt x="98325" y="23492"/>
                    <a:pt x="98702" y="23089"/>
                  </a:cubicBezTo>
                  <a:cubicBezTo>
                    <a:pt x="98845" y="22959"/>
                    <a:pt x="98975" y="22816"/>
                    <a:pt x="99105" y="22673"/>
                  </a:cubicBezTo>
                  <a:cubicBezTo>
                    <a:pt x="99600" y="22153"/>
                    <a:pt x="100055" y="21619"/>
                    <a:pt x="100471" y="21073"/>
                  </a:cubicBezTo>
                  <a:lnTo>
                    <a:pt x="100523" y="21021"/>
                  </a:lnTo>
                  <a:cubicBezTo>
                    <a:pt x="100614" y="20904"/>
                    <a:pt x="100692" y="20787"/>
                    <a:pt x="100783" y="20657"/>
                  </a:cubicBezTo>
                  <a:cubicBezTo>
                    <a:pt x="101043" y="20318"/>
                    <a:pt x="101304" y="19967"/>
                    <a:pt x="101551" y="19616"/>
                  </a:cubicBezTo>
                  <a:cubicBezTo>
                    <a:pt x="101668" y="19434"/>
                    <a:pt x="101785" y="19239"/>
                    <a:pt x="101902" y="19057"/>
                  </a:cubicBezTo>
                  <a:cubicBezTo>
                    <a:pt x="102110" y="18745"/>
                    <a:pt x="102305" y="18432"/>
                    <a:pt x="102487" y="18120"/>
                  </a:cubicBezTo>
                  <a:cubicBezTo>
                    <a:pt x="102526" y="18042"/>
                    <a:pt x="102578" y="17977"/>
                    <a:pt x="102617" y="17899"/>
                  </a:cubicBezTo>
                  <a:cubicBezTo>
                    <a:pt x="102708" y="17756"/>
                    <a:pt x="102760" y="17613"/>
                    <a:pt x="102838" y="17470"/>
                  </a:cubicBezTo>
                  <a:cubicBezTo>
                    <a:pt x="102981" y="17210"/>
                    <a:pt x="103125" y="16950"/>
                    <a:pt x="103242" y="16689"/>
                  </a:cubicBezTo>
                  <a:cubicBezTo>
                    <a:pt x="103359" y="16468"/>
                    <a:pt x="103450" y="16234"/>
                    <a:pt x="103554" y="16013"/>
                  </a:cubicBezTo>
                  <a:cubicBezTo>
                    <a:pt x="103671" y="15753"/>
                    <a:pt x="103788" y="15493"/>
                    <a:pt x="103879" y="15220"/>
                  </a:cubicBezTo>
                  <a:cubicBezTo>
                    <a:pt x="103918" y="15115"/>
                    <a:pt x="103970" y="15011"/>
                    <a:pt x="104009" y="14907"/>
                  </a:cubicBezTo>
                  <a:cubicBezTo>
                    <a:pt x="104061" y="14803"/>
                    <a:pt x="104100" y="14660"/>
                    <a:pt x="104139" y="14530"/>
                  </a:cubicBezTo>
                  <a:cubicBezTo>
                    <a:pt x="104230" y="14283"/>
                    <a:pt x="104308" y="14036"/>
                    <a:pt x="104386" y="13776"/>
                  </a:cubicBezTo>
                  <a:cubicBezTo>
                    <a:pt x="104464" y="13529"/>
                    <a:pt x="104529" y="13294"/>
                    <a:pt x="104594" y="13073"/>
                  </a:cubicBezTo>
                  <a:cubicBezTo>
                    <a:pt x="104659" y="12813"/>
                    <a:pt x="104725" y="12566"/>
                    <a:pt x="104777" y="12319"/>
                  </a:cubicBezTo>
                  <a:cubicBezTo>
                    <a:pt x="104803" y="12189"/>
                    <a:pt x="104842" y="12072"/>
                    <a:pt x="104868" y="11955"/>
                  </a:cubicBezTo>
                  <a:cubicBezTo>
                    <a:pt x="104881" y="11838"/>
                    <a:pt x="104894" y="11720"/>
                    <a:pt x="104920" y="11603"/>
                  </a:cubicBezTo>
                  <a:cubicBezTo>
                    <a:pt x="104959" y="11343"/>
                    <a:pt x="104998" y="11096"/>
                    <a:pt x="105037" y="10836"/>
                  </a:cubicBezTo>
                  <a:cubicBezTo>
                    <a:pt x="105076" y="10576"/>
                    <a:pt x="105102" y="10355"/>
                    <a:pt x="105128" y="10121"/>
                  </a:cubicBezTo>
                  <a:cubicBezTo>
                    <a:pt x="105141" y="9886"/>
                    <a:pt x="105167" y="9613"/>
                    <a:pt x="105180" y="9353"/>
                  </a:cubicBezTo>
                  <a:cubicBezTo>
                    <a:pt x="105180" y="9210"/>
                    <a:pt x="105206" y="9080"/>
                    <a:pt x="105206" y="8950"/>
                  </a:cubicBezTo>
                  <a:cubicBezTo>
                    <a:pt x="105219" y="8742"/>
                    <a:pt x="105219" y="8534"/>
                    <a:pt x="105206" y="8326"/>
                  </a:cubicBezTo>
                  <a:lnTo>
                    <a:pt x="105232" y="237"/>
                  </a:lnTo>
                  <a:lnTo>
                    <a:pt x="105232" y="237"/>
                  </a:lnTo>
                  <a:cubicBezTo>
                    <a:pt x="105229" y="557"/>
                    <a:pt x="105218" y="876"/>
                    <a:pt x="105206" y="1184"/>
                  </a:cubicBezTo>
                  <a:cubicBezTo>
                    <a:pt x="105193" y="1445"/>
                    <a:pt x="105167" y="1705"/>
                    <a:pt x="105141" y="1965"/>
                  </a:cubicBezTo>
                  <a:cubicBezTo>
                    <a:pt x="105115" y="2212"/>
                    <a:pt x="105089" y="2433"/>
                    <a:pt x="105063" y="2667"/>
                  </a:cubicBezTo>
                  <a:cubicBezTo>
                    <a:pt x="105037" y="2901"/>
                    <a:pt x="104985" y="3188"/>
                    <a:pt x="104946" y="3435"/>
                  </a:cubicBezTo>
                  <a:cubicBezTo>
                    <a:pt x="104894" y="3695"/>
                    <a:pt x="104855" y="3916"/>
                    <a:pt x="104803" y="4150"/>
                  </a:cubicBezTo>
                  <a:cubicBezTo>
                    <a:pt x="104751" y="4384"/>
                    <a:pt x="104685" y="4657"/>
                    <a:pt x="104607" y="4905"/>
                  </a:cubicBezTo>
                  <a:cubicBezTo>
                    <a:pt x="104542" y="5165"/>
                    <a:pt x="104477" y="5373"/>
                    <a:pt x="104412" y="5620"/>
                  </a:cubicBezTo>
                  <a:cubicBezTo>
                    <a:pt x="104334" y="5854"/>
                    <a:pt x="104243" y="6114"/>
                    <a:pt x="104165" y="6374"/>
                  </a:cubicBezTo>
                  <a:cubicBezTo>
                    <a:pt x="104074" y="6622"/>
                    <a:pt x="103996" y="6830"/>
                    <a:pt x="103905" y="7064"/>
                  </a:cubicBezTo>
                  <a:cubicBezTo>
                    <a:pt x="103801" y="7324"/>
                    <a:pt x="103684" y="7584"/>
                    <a:pt x="103580" y="7844"/>
                  </a:cubicBezTo>
                  <a:cubicBezTo>
                    <a:pt x="103476" y="8078"/>
                    <a:pt x="103372" y="8299"/>
                    <a:pt x="103268" y="8521"/>
                  </a:cubicBezTo>
                  <a:cubicBezTo>
                    <a:pt x="103138" y="8794"/>
                    <a:pt x="103008" y="9054"/>
                    <a:pt x="102864" y="9314"/>
                  </a:cubicBezTo>
                  <a:cubicBezTo>
                    <a:pt x="102747" y="9522"/>
                    <a:pt x="102630" y="9743"/>
                    <a:pt x="102500" y="9964"/>
                  </a:cubicBezTo>
                  <a:cubicBezTo>
                    <a:pt x="102331" y="10277"/>
                    <a:pt x="102123" y="10589"/>
                    <a:pt x="101928" y="10888"/>
                  </a:cubicBezTo>
                  <a:cubicBezTo>
                    <a:pt x="101811" y="11083"/>
                    <a:pt x="101694" y="11265"/>
                    <a:pt x="101564" y="11460"/>
                  </a:cubicBezTo>
                  <a:cubicBezTo>
                    <a:pt x="101330" y="11799"/>
                    <a:pt x="101082" y="12150"/>
                    <a:pt x="100809" y="12488"/>
                  </a:cubicBezTo>
                  <a:cubicBezTo>
                    <a:pt x="100705" y="12631"/>
                    <a:pt x="100601" y="12774"/>
                    <a:pt x="100497" y="12917"/>
                  </a:cubicBezTo>
                  <a:cubicBezTo>
                    <a:pt x="100068" y="13450"/>
                    <a:pt x="99613" y="13984"/>
                    <a:pt x="99131" y="14504"/>
                  </a:cubicBezTo>
                  <a:cubicBezTo>
                    <a:pt x="99001" y="14647"/>
                    <a:pt x="98858" y="14790"/>
                    <a:pt x="98728" y="14933"/>
                  </a:cubicBezTo>
                  <a:cubicBezTo>
                    <a:pt x="98351" y="15324"/>
                    <a:pt x="97961" y="15714"/>
                    <a:pt x="97557" y="16104"/>
                  </a:cubicBezTo>
                  <a:cubicBezTo>
                    <a:pt x="97362" y="16286"/>
                    <a:pt x="97167" y="16468"/>
                    <a:pt x="96972" y="16637"/>
                  </a:cubicBezTo>
                  <a:cubicBezTo>
                    <a:pt x="96738" y="16858"/>
                    <a:pt x="96491" y="17080"/>
                    <a:pt x="96231" y="17288"/>
                  </a:cubicBezTo>
                  <a:cubicBezTo>
                    <a:pt x="95983" y="17509"/>
                    <a:pt x="95749" y="17704"/>
                    <a:pt x="95489" y="17912"/>
                  </a:cubicBezTo>
                  <a:cubicBezTo>
                    <a:pt x="95242" y="18120"/>
                    <a:pt x="94956" y="18328"/>
                    <a:pt x="94683" y="18536"/>
                  </a:cubicBezTo>
                  <a:cubicBezTo>
                    <a:pt x="94397" y="18758"/>
                    <a:pt x="94149" y="18940"/>
                    <a:pt x="93876" y="19135"/>
                  </a:cubicBezTo>
                  <a:cubicBezTo>
                    <a:pt x="93616" y="19343"/>
                    <a:pt x="93304" y="19551"/>
                    <a:pt x="93018" y="19759"/>
                  </a:cubicBezTo>
                  <a:cubicBezTo>
                    <a:pt x="92719" y="19954"/>
                    <a:pt x="92445" y="20149"/>
                    <a:pt x="92159" y="20331"/>
                  </a:cubicBezTo>
                  <a:cubicBezTo>
                    <a:pt x="91860" y="20527"/>
                    <a:pt x="91535" y="20735"/>
                    <a:pt x="91223" y="20930"/>
                  </a:cubicBezTo>
                  <a:cubicBezTo>
                    <a:pt x="90806" y="21190"/>
                    <a:pt x="90390" y="21450"/>
                    <a:pt x="89948" y="21710"/>
                  </a:cubicBezTo>
                  <a:cubicBezTo>
                    <a:pt x="89154" y="22166"/>
                    <a:pt x="88322" y="22608"/>
                    <a:pt x="87489" y="23037"/>
                  </a:cubicBezTo>
                  <a:cubicBezTo>
                    <a:pt x="87255" y="23154"/>
                    <a:pt x="87021" y="23271"/>
                    <a:pt x="86787" y="23388"/>
                  </a:cubicBezTo>
                  <a:cubicBezTo>
                    <a:pt x="86111" y="23726"/>
                    <a:pt x="85421" y="24039"/>
                    <a:pt x="84732" y="24351"/>
                  </a:cubicBezTo>
                  <a:cubicBezTo>
                    <a:pt x="84537" y="24442"/>
                    <a:pt x="84342" y="24533"/>
                    <a:pt x="84134" y="24624"/>
                  </a:cubicBezTo>
                  <a:cubicBezTo>
                    <a:pt x="83262" y="25001"/>
                    <a:pt x="82378" y="25352"/>
                    <a:pt x="81480" y="25704"/>
                  </a:cubicBezTo>
                  <a:cubicBezTo>
                    <a:pt x="81272" y="25769"/>
                    <a:pt x="81077" y="25847"/>
                    <a:pt x="80869" y="25912"/>
                  </a:cubicBezTo>
                  <a:cubicBezTo>
                    <a:pt x="80140" y="26185"/>
                    <a:pt x="79386" y="26445"/>
                    <a:pt x="78644" y="26692"/>
                  </a:cubicBezTo>
                  <a:cubicBezTo>
                    <a:pt x="78332" y="26796"/>
                    <a:pt x="78033" y="26887"/>
                    <a:pt x="77734" y="26991"/>
                  </a:cubicBezTo>
                  <a:cubicBezTo>
                    <a:pt x="77331" y="27108"/>
                    <a:pt x="76914" y="27238"/>
                    <a:pt x="76498" y="27356"/>
                  </a:cubicBezTo>
                  <a:cubicBezTo>
                    <a:pt x="76134" y="27460"/>
                    <a:pt x="75757" y="27577"/>
                    <a:pt x="75392" y="27681"/>
                  </a:cubicBezTo>
                  <a:cubicBezTo>
                    <a:pt x="74976" y="27798"/>
                    <a:pt x="74547" y="27902"/>
                    <a:pt x="74131" y="28006"/>
                  </a:cubicBezTo>
                  <a:cubicBezTo>
                    <a:pt x="73754" y="28097"/>
                    <a:pt x="73376" y="28201"/>
                    <a:pt x="72999" y="28292"/>
                  </a:cubicBezTo>
                  <a:cubicBezTo>
                    <a:pt x="72583" y="28396"/>
                    <a:pt x="72141" y="28487"/>
                    <a:pt x="71711" y="28591"/>
                  </a:cubicBezTo>
                  <a:cubicBezTo>
                    <a:pt x="71334" y="28669"/>
                    <a:pt x="70957" y="28747"/>
                    <a:pt x="70580" y="28838"/>
                  </a:cubicBezTo>
                  <a:cubicBezTo>
                    <a:pt x="70150" y="28929"/>
                    <a:pt x="69708" y="29008"/>
                    <a:pt x="69279" y="29099"/>
                  </a:cubicBezTo>
                  <a:cubicBezTo>
                    <a:pt x="68915" y="29164"/>
                    <a:pt x="68550" y="29229"/>
                    <a:pt x="68186" y="29294"/>
                  </a:cubicBezTo>
                  <a:cubicBezTo>
                    <a:pt x="67198" y="29476"/>
                    <a:pt x="66209" y="29632"/>
                    <a:pt x="65208" y="29775"/>
                  </a:cubicBezTo>
                  <a:cubicBezTo>
                    <a:pt x="65051" y="29788"/>
                    <a:pt x="64908" y="29814"/>
                    <a:pt x="64752" y="29827"/>
                  </a:cubicBezTo>
                  <a:cubicBezTo>
                    <a:pt x="63894" y="29944"/>
                    <a:pt x="63022" y="30048"/>
                    <a:pt x="62151" y="30139"/>
                  </a:cubicBezTo>
                  <a:cubicBezTo>
                    <a:pt x="61826" y="30178"/>
                    <a:pt x="61487" y="30204"/>
                    <a:pt x="61149" y="30243"/>
                  </a:cubicBezTo>
                  <a:cubicBezTo>
                    <a:pt x="60590" y="30295"/>
                    <a:pt x="60031" y="30334"/>
                    <a:pt x="59471" y="30373"/>
                  </a:cubicBezTo>
                  <a:cubicBezTo>
                    <a:pt x="59120" y="30399"/>
                    <a:pt x="58756" y="30425"/>
                    <a:pt x="58405" y="30451"/>
                  </a:cubicBezTo>
                  <a:cubicBezTo>
                    <a:pt x="57819" y="30490"/>
                    <a:pt x="57234" y="30516"/>
                    <a:pt x="56649" y="30542"/>
                  </a:cubicBezTo>
                  <a:cubicBezTo>
                    <a:pt x="56323" y="30555"/>
                    <a:pt x="55998" y="30568"/>
                    <a:pt x="55673" y="30581"/>
                  </a:cubicBezTo>
                  <a:cubicBezTo>
                    <a:pt x="54723" y="30607"/>
                    <a:pt x="53774" y="30633"/>
                    <a:pt x="52811" y="30633"/>
                  </a:cubicBezTo>
                  <a:cubicBezTo>
                    <a:pt x="52018" y="30633"/>
                    <a:pt x="51211" y="30620"/>
                    <a:pt x="50405" y="30594"/>
                  </a:cubicBezTo>
                  <a:cubicBezTo>
                    <a:pt x="49924" y="30581"/>
                    <a:pt x="49429" y="30555"/>
                    <a:pt x="48961" y="30542"/>
                  </a:cubicBezTo>
                  <a:cubicBezTo>
                    <a:pt x="48597" y="30529"/>
                    <a:pt x="48233" y="30516"/>
                    <a:pt x="47868" y="30490"/>
                  </a:cubicBezTo>
                  <a:cubicBezTo>
                    <a:pt x="47348" y="30464"/>
                    <a:pt x="46828" y="30425"/>
                    <a:pt x="46308" y="30386"/>
                  </a:cubicBezTo>
                  <a:cubicBezTo>
                    <a:pt x="45982" y="30360"/>
                    <a:pt x="45657" y="30347"/>
                    <a:pt x="45332" y="30321"/>
                  </a:cubicBezTo>
                  <a:cubicBezTo>
                    <a:pt x="44708" y="30269"/>
                    <a:pt x="44096" y="30204"/>
                    <a:pt x="43485" y="30139"/>
                  </a:cubicBezTo>
                  <a:cubicBezTo>
                    <a:pt x="43251" y="30113"/>
                    <a:pt x="43030" y="30100"/>
                    <a:pt x="42796" y="30074"/>
                  </a:cubicBezTo>
                  <a:cubicBezTo>
                    <a:pt x="41950" y="29983"/>
                    <a:pt x="41118" y="29866"/>
                    <a:pt x="40285" y="29749"/>
                  </a:cubicBezTo>
                  <a:lnTo>
                    <a:pt x="40012" y="29710"/>
                  </a:lnTo>
                  <a:cubicBezTo>
                    <a:pt x="39244" y="29593"/>
                    <a:pt x="38490" y="29476"/>
                    <a:pt x="37749" y="29346"/>
                  </a:cubicBezTo>
                  <a:cubicBezTo>
                    <a:pt x="37449" y="29294"/>
                    <a:pt x="37163" y="29242"/>
                    <a:pt x="36877" y="29190"/>
                  </a:cubicBezTo>
                  <a:cubicBezTo>
                    <a:pt x="36331" y="29086"/>
                    <a:pt x="35784" y="28982"/>
                    <a:pt x="35238" y="28877"/>
                  </a:cubicBezTo>
                  <a:cubicBezTo>
                    <a:pt x="34965" y="28812"/>
                    <a:pt x="34705" y="28760"/>
                    <a:pt x="34432" y="28695"/>
                  </a:cubicBezTo>
                  <a:cubicBezTo>
                    <a:pt x="33820" y="28565"/>
                    <a:pt x="33209" y="28435"/>
                    <a:pt x="32611" y="28292"/>
                  </a:cubicBezTo>
                  <a:cubicBezTo>
                    <a:pt x="32285" y="28214"/>
                    <a:pt x="31973" y="28123"/>
                    <a:pt x="31648" y="28045"/>
                  </a:cubicBezTo>
                  <a:cubicBezTo>
                    <a:pt x="31102" y="27902"/>
                    <a:pt x="30568" y="27759"/>
                    <a:pt x="30022" y="27616"/>
                  </a:cubicBezTo>
                  <a:cubicBezTo>
                    <a:pt x="29723" y="27538"/>
                    <a:pt x="29424" y="27460"/>
                    <a:pt x="29125" y="27356"/>
                  </a:cubicBezTo>
                  <a:cubicBezTo>
                    <a:pt x="28305" y="27121"/>
                    <a:pt x="27486" y="26874"/>
                    <a:pt x="26679" y="26601"/>
                  </a:cubicBezTo>
                  <a:cubicBezTo>
                    <a:pt x="26523" y="26549"/>
                    <a:pt x="26367" y="26497"/>
                    <a:pt x="26211" y="26445"/>
                  </a:cubicBezTo>
                  <a:cubicBezTo>
                    <a:pt x="25274" y="26133"/>
                    <a:pt x="24351" y="25795"/>
                    <a:pt x="23453" y="25443"/>
                  </a:cubicBezTo>
                  <a:cubicBezTo>
                    <a:pt x="23076" y="25287"/>
                    <a:pt x="22699" y="25144"/>
                    <a:pt x="22335" y="24988"/>
                  </a:cubicBezTo>
                  <a:cubicBezTo>
                    <a:pt x="22035" y="24871"/>
                    <a:pt x="21736" y="24754"/>
                    <a:pt x="21450" y="24624"/>
                  </a:cubicBezTo>
                  <a:cubicBezTo>
                    <a:pt x="21034" y="24455"/>
                    <a:pt x="20644" y="24260"/>
                    <a:pt x="20227" y="24078"/>
                  </a:cubicBezTo>
                  <a:cubicBezTo>
                    <a:pt x="19967" y="23961"/>
                    <a:pt x="19694" y="23844"/>
                    <a:pt x="19421" y="23713"/>
                  </a:cubicBezTo>
                  <a:cubicBezTo>
                    <a:pt x="18979" y="23505"/>
                    <a:pt x="18536" y="23284"/>
                    <a:pt x="18107" y="23063"/>
                  </a:cubicBezTo>
                  <a:cubicBezTo>
                    <a:pt x="17886" y="22946"/>
                    <a:pt x="17665" y="22842"/>
                    <a:pt x="17457" y="22738"/>
                  </a:cubicBezTo>
                  <a:cubicBezTo>
                    <a:pt x="16806" y="22400"/>
                    <a:pt x="16182" y="22048"/>
                    <a:pt x="15558" y="21697"/>
                  </a:cubicBezTo>
                  <a:cubicBezTo>
                    <a:pt x="9795" y="18367"/>
                    <a:pt x="5620" y="14452"/>
                    <a:pt x="3070" y="10277"/>
                  </a:cubicBezTo>
                  <a:cubicBezTo>
                    <a:pt x="1848" y="8313"/>
                    <a:pt x="963" y="6166"/>
                    <a:pt x="456" y="3903"/>
                  </a:cubicBezTo>
                  <a:cubicBezTo>
                    <a:pt x="170" y="2628"/>
                    <a:pt x="27" y="1314"/>
                    <a:pt x="2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5" name="Google Shape;129;p16"/>
            <p:cNvSpPr/>
            <p:nvPr/>
          </p:nvSpPr>
          <p:spPr>
            <a:xfrm>
              <a:off x="2710719" y="2684822"/>
              <a:ext cx="1297200" cy="500313"/>
            </a:xfrm>
            <a:custGeom>
              <a:avLst/>
              <a:gdLst/>
              <a:ahLst/>
              <a:cxnLst/>
              <a:rect l="l" t="t" r="r" b="b"/>
              <a:pathLst>
                <a:path w="85188" h="32975" extrusionOk="0">
                  <a:moveTo>
                    <a:pt x="1" y="32778"/>
                  </a:moveTo>
                  <a:cubicBezTo>
                    <a:pt x="1" y="32787"/>
                    <a:pt x="1" y="32796"/>
                    <a:pt x="1" y="32805"/>
                  </a:cubicBezTo>
                  <a:lnTo>
                    <a:pt x="1" y="32778"/>
                  </a:lnTo>
                  <a:close/>
                  <a:moveTo>
                    <a:pt x="42444" y="0"/>
                  </a:moveTo>
                  <a:cubicBezTo>
                    <a:pt x="41677" y="0"/>
                    <a:pt x="40910" y="13"/>
                    <a:pt x="40142" y="39"/>
                  </a:cubicBezTo>
                  <a:lnTo>
                    <a:pt x="39934" y="39"/>
                  </a:lnTo>
                  <a:cubicBezTo>
                    <a:pt x="39752" y="39"/>
                    <a:pt x="39557" y="52"/>
                    <a:pt x="39362" y="65"/>
                  </a:cubicBezTo>
                  <a:cubicBezTo>
                    <a:pt x="38867" y="78"/>
                    <a:pt x="38399" y="104"/>
                    <a:pt x="37918" y="130"/>
                  </a:cubicBezTo>
                  <a:cubicBezTo>
                    <a:pt x="37632" y="156"/>
                    <a:pt x="37346" y="169"/>
                    <a:pt x="37059" y="195"/>
                  </a:cubicBezTo>
                  <a:cubicBezTo>
                    <a:pt x="36591" y="221"/>
                    <a:pt x="36136" y="260"/>
                    <a:pt x="35681" y="312"/>
                  </a:cubicBezTo>
                  <a:cubicBezTo>
                    <a:pt x="35524" y="325"/>
                    <a:pt x="35355" y="338"/>
                    <a:pt x="35199" y="351"/>
                  </a:cubicBezTo>
                  <a:cubicBezTo>
                    <a:pt x="35095" y="364"/>
                    <a:pt x="34978" y="377"/>
                    <a:pt x="34874" y="390"/>
                  </a:cubicBezTo>
                  <a:cubicBezTo>
                    <a:pt x="34159" y="456"/>
                    <a:pt x="33456" y="547"/>
                    <a:pt x="32741" y="638"/>
                  </a:cubicBezTo>
                  <a:lnTo>
                    <a:pt x="32403" y="677"/>
                  </a:lnTo>
                  <a:cubicBezTo>
                    <a:pt x="31596" y="794"/>
                    <a:pt x="30790" y="924"/>
                    <a:pt x="29996" y="1067"/>
                  </a:cubicBezTo>
                  <a:lnTo>
                    <a:pt x="29762" y="1106"/>
                  </a:lnTo>
                  <a:cubicBezTo>
                    <a:pt x="29554" y="1145"/>
                    <a:pt x="29333" y="1184"/>
                    <a:pt x="29112" y="1236"/>
                  </a:cubicBezTo>
                  <a:cubicBezTo>
                    <a:pt x="28761" y="1301"/>
                    <a:pt x="28409" y="1366"/>
                    <a:pt x="28058" y="1444"/>
                  </a:cubicBezTo>
                  <a:cubicBezTo>
                    <a:pt x="27746" y="1496"/>
                    <a:pt x="27447" y="1574"/>
                    <a:pt x="27135" y="1639"/>
                  </a:cubicBezTo>
                  <a:cubicBezTo>
                    <a:pt x="26796" y="1717"/>
                    <a:pt x="26445" y="1808"/>
                    <a:pt x="26094" y="1873"/>
                  </a:cubicBezTo>
                  <a:cubicBezTo>
                    <a:pt x="25795" y="1951"/>
                    <a:pt x="25496" y="2029"/>
                    <a:pt x="25196" y="2107"/>
                  </a:cubicBezTo>
                  <a:cubicBezTo>
                    <a:pt x="24845" y="2199"/>
                    <a:pt x="24507" y="2290"/>
                    <a:pt x="24169" y="2381"/>
                  </a:cubicBezTo>
                  <a:cubicBezTo>
                    <a:pt x="23870" y="2459"/>
                    <a:pt x="23571" y="2537"/>
                    <a:pt x="23271" y="2641"/>
                  </a:cubicBezTo>
                  <a:cubicBezTo>
                    <a:pt x="22946" y="2732"/>
                    <a:pt x="22608" y="2836"/>
                    <a:pt x="22283" y="2940"/>
                  </a:cubicBezTo>
                  <a:cubicBezTo>
                    <a:pt x="22153" y="2979"/>
                    <a:pt x="22023" y="3005"/>
                    <a:pt x="21906" y="3044"/>
                  </a:cubicBezTo>
                  <a:cubicBezTo>
                    <a:pt x="21775" y="3096"/>
                    <a:pt x="21671" y="3135"/>
                    <a:pt x="21541" y="3174"/>
                  </a:cubicBezTo>
                  <a:cubicBezTo>
                    <a:pt x="20930" y="3369"/>
                    <a:pt x="20332" y="3577"/>
                    <a:pt x="19733" y="3798"/>
                  </a:cubicBezTo>
                  <a:cubicBezTo>
                    <a:pt x="19577" y="3864"/>
                    <a:pt x="19408" y="3916"/>
                    <a:pt x="19252" y="3981"/>
                  </a:cubicBezTo>
                  <a:cubicBezTo>
                    <a:pt x="18524" y="4241"/>
                    <a:pt x="17795" y="4527"/>
                    <a:pt x="17093" y="4839"/>
                  </a:cubicBezTo>
                  <a:cubicBezTo>
                    <a:pt x="16937" y="4917"/>
                    <a:pt x="16768" y="4982"/>
                    <a:pt x="16611" y="5060"/>
                  </a:cubicBezTo>
                  <a:cubicBezTo>
                    <a:pt x="16039" y="5307"/>
                    <a:pt x="15493" y="5567"/>
                    <a:pt x="14947" y="5841"/>
                  </a:cubicBezTo>
                  <a:cubicBezTo>
                    <a:pt x="14764" y="5932"/>
                    <a:pt x="14569" y="6023"/>
                    <a:pt x="14374" y="6127"/>
                  </a:cubicBezTo>
                  <a:cubicBezTo>
                    <a:pt x="13698" y="6465"/>
                    <a:pt x="13034" y="6829"/>
                    <a:pt x="12384" y="7206"/>
                  </a:cubicBezTo>
                  <a:cubicBezTo>
                    <a:pt x="12189" y="7311"/>
                    <a:pt x="11981" y="7428"/>
                    <a:pt x="11799" y="7545"/>
                  </a:cubicBezTo>
                  <a:cubicBezTo>
                    <a:pt x="11630" y="7636"/>
                    <a:pt x="11500" y="7740"/>
                    <a:pt x="11343" y="7831"/>
                  </a:cubicBezTo>
                  <a:cubicBezTo>
                    <a:pt x="11096" y="8000"/>
                    <a:pt x="10836" y="8156"/>
                    <a:pt x="10589" y="8325"/>
                  </a:cubicBezTo>
                  <a:cubicBezTo>
                    <a:pt x="10342" y="8481"/>
                    <a:pt x="10121" y="8637"/>
                    <a:pt x="9900" y="8793"/>
                  </a:cubicBezTo>
                  <a:cubicBezTo>
                    <a:pt x="9665" y="8949"/>
                    <a:pt x="9418" y="9119"/>
                    <a:pt x="9197" y="9275"/>
                  </a:cubicBezTo>
                  <a:cubicBezTo>
                    <a:pt x="8963" y="9444"/>
                    <a:pt x="8755" y="9600"/>
                    <a:pt x="8547" y="9769"/>
                  </a:cubicBezTo>
                  <a:cubicBezTo>
                    <a:pt x="8326" y="9925"/>
                    <a:pt x="8105" y="10107"/>
                    <a:pt x="7896" y="10276"/>
                  </a:cubicBezTo>
                  <a:cubicBezTo>
                    <a:pt x="7688" y="10445"/>
                    <a:pt x="7493" y="10601"/>
                    <a:pt x="7298" y="10784"/>
                  </a:cubicBezTo>
                  <a:cubicBezTo>
                    <a:pt x="7103" y="10953"/>
                    <a:pt x="6895" y="11122"/>
                    <a:pt x="6700" y="11304"/>
                  </a:cubicBezTo>
                  <a:cubicBezTo>
                    <a:pt x="6609" y="11382"/>
                    <a:pt x="6518" y="11447"/>
                    <a:pt x="6440" y="11525"/>
                  </a:cubicBezTo>
                  <a:cubicBezTo>
                    <a:pt x="6362" y="11603"/>
                    <a:pt x="6296" y="11668"/>
                    <a:pt x="6231" y="11746"/>
                  </a:cubicBezTo>
                  <a:cubicBezTo>
                    <a:pt x="5906" y="12058"/>
                    <a:pt x="5581" y="12370"/>
                    <a:pt x="5282" y="12683"/>
                  </a:cubicBezTo>
                  <a:cubicBezTo>
                    <a:pt x="5165" y="12800"/>
                    <a:pt x="5061" y="12917"/>
                    <a:pt x="4957" y="13034"/>
                  </a:cubicBezTo>
                  <a:cubicBezTo>
                    <a:pt x="4566" y="13450"/>
                    <a:pt x="4189" y="13879"/>
                    <a:pt x="3851" y="14322"/>
                  </a:cubicBezTo>
                  <a:lnTo>
                    <a:pt x="3812" y="14361"/>
                  </a:lnTo>
                  <a:cubicBezTo>
                    <a:pt x="3747" y="14452"/>
                    <a:pt x="3682" y="14556"/>
                    <a:pt x="3604" y="14647"/>
                  </a:cubicBezTo>
                  <a:cubicBezTo>
                    <a:pt x="3396" y="14933"/>
                    <a:pt x="3175" y="15206"/>
                    <a:pt x="2980" y="15492"/>
                  </a:cubicBezTo>
                  <a:cubicBezTo>
                    <a:pt x="2889" y="15648"/>
                    <a:pt x="2784" y="15804"/>
                    <a:pt x="2693" y="15948"/>
                  </a:cubicBezTo>
                  <a:cubicBezTo>
                    <a:pt x="2537" y="16195"/>
                    <a:pt x="2368" y="16455"/>
                    <a:pt x="2225" y="16702"/>
                  </a:cubicBezTo>
                  <a:cubicBezTo>
                    <a:pt x="2199" y="16767"/>
                    <a:pt x="2147" y="16819"/>
                    <a:pt x="2121" y="16884"/>
                  </a:cubicBezTo>
                  <a:cubicBezTo>
                    <a:pt x="2056" y="17001"/>
                    <a:pt x="2004" y="17118"/>
                    <a:pt x="1939" y="17222"/>
                  </a:cubicBezTo>
                  <a:cubicBezTo>
                    <a:pt x="1822" y="17443"/>
                    <a:pt x="1718" y="17652"/>
                    <a:pt x="1614" y="17860"/>
                  </a:cubicBezTo>
                  <a:cubicBezTo>
                    <a:pt x="1523" y="18042"/>
                    <a:pt x="1458" y="18224"/>
                    <a:pt x="1367" y="18406"/>
                  </a:cubicBezTo>
                  <a:cubicBezTo>
                    <a:pt x="1276" y="18627"/>
                    <a:pt x="1185" y="18835"/>
                    <a:pt x="1093" y="19056"/>
                  </a:cubicBezTo>
                  <a:cubicBezTo>
                    <a:pt x="1067" y="19134"/>
                    <a:pt x="1015" y="19212"/>
                    <a:pt x="989" y="19303"/>
                  </a:cubicBezTo>
                  <a:cubicBezTo>
                    <a:pt x="963" y="19395"/>
                    <a:pt x="924" y="19512"/>
                    <a:pt x="885" y="19616"/>
                  </a:cubicBezTo>
                  <a:cubicBezTo>
                    <a:pt x="820" y="19811"/>
                    <a:pt x="742" y="20019"/>
                    <a:pt x="677" y="20227"/>
                  </a:cubicBezTo>
                  <a:cubicBezTo>
                    <a:pt x="625" y="20409"/>
                    <a:pt x="573" y="20604"/>
                    <a:pt x="521" y="20786"/>
                  </a:cubicBezTo>
                  <a:cubicBezTo>
                    <a:pt x="469" y="20981"/>
                    <a:pt x="417" y="21203"/>
                    <a:pt x="365" y="21411"/>
                  </a:cubicBezTo>
                  <a:cubicBezTo>
                    <a:pt x="352" y="21515"/>
                    <a:pt x="313" y="21606"/>
                    <a:pt x="300" y="21697"/>
                  </a:cubicBezTo>
                  <a:cubicBezTo>
                    <a:pt x="274" y="21801"/>
                    <a:pt x="274" y="21892"/>
                    <a:pt x="248" y="21983"/>
                  </a:cubicBezTo>
                  <a:cubicBezTo>
                    <a:pt x="209" y="22191"/>
                    <a:pt x="183" y="22399"/>
                    <a:pt x="157" y="22620"/>
                  </a:cubicBezTo>
                  <a:cubicBezTo>
                    <a:pt x="118" y="22829"/>
                    <a:pt x="105" y="22998"/>
                    <a:pt x="92" y="23180"/>
                  </a:cubicBezTo>
                  <a:cubicBezTo>
                    <a:pt x="66" y="23375"/>
                    <a:pt x="53" y="23609"/>
                    <a:pt x="40" y="23817"/>
                  </a:cubicBezTo>
                  <a:cubicBezTo>
                    <a:pt x="40" y="23934"/>
                    <a:pt x="27" y="24038"/>
                    <a:pt x="14" y="24142"/>
                  </a:cubicBezTo>
                  <a:lnTo>
                    <a:pt x="14" y="24637"/>
                  </a:lnTo>
                  <a:lnTo>
                    <a:pt x="1" y="32778"/>
                  </a:lnTo>
                  <a:lnTo>
                    <a:pt x="1" y="32778"/>
                  </a:lnTo>
                  <a:cubicBezTo>
                    <a:pt x="2" y="32514"/>
                    <a:pt x="14" y="32250"/>
                    <a:pt x="27" y="31986"/>
                  </a:cubicBezTo>
                  <a:cubicBezTo>
                    <a:pt x="40" y="31765"/>
                    <a:pt x="53" y="31557"/>
                    <a:pt x="66" y="31348"/>
                  </a:cubicBezTo>
                  <a:cubicBezTo>
                    <a:pt x="92" y="31140"/>
                    <a:pt x="118" y="30971"/>
                    <a:pt x="131" y="30776"/>
                  </a:cubicBezTo>
                  <a:cubicBezTo>
                    <a:pt x="157" y="30581"/>
                    <a:pt x="196" y="30347"/>
                    <a:pt x="235" y="30139"/>
                  </a:cubicBezTo>
                  <a:cubicBezTo>
                    <a:pt x="274" y="29931"/>
                    <a:pt x="313" y="29762"/>
                    <a:pt x="352" y="29566"/>
                  </a:cubicBezTo>
                  <a:cubicBezTo>
                    <a:pt x="391" y="29384"/>
                    <a:pt x="443" y="29163"/>
                    <a:pt x="508" y="28955"/>
                  </a:cubicBezTo>
                  <a:cubicBezTo>
                    <a:pt x="560" y="28747"/>
                    <a:pt x="599" y="28578"/>
                    <a:pt x="664" y="28383"/>
                  </a:cubicBezTo>
                  <a:cubicBezTo>
                    <a:pt x="729" y="28188"/>
                    <a:pt x="794" y="27980"/>
                    <a:pt x="872" y="27771"/>
                  </a:cubicBezTo>
                  <a:cubicBezTo>
                    <a:pt x="937" y="27563"/>
                    <a:pt x="1002" y="27394"/>
                    <a:pt x="1080" y="27212"/>
                  </a:cubicBezTo>
                  <a:cubicBezTo>
                    <a:pt x="1159" y="26991"/>
                    <a:pt x="1250" y="26783"/>
                    <a:pt x="1341" y="26575"/>
                  </a:cubicBezTo>
                  <a:cubicBezTo>
                    <a:pt x="1432" y="26393"/>
                    <a:pt x="1510" y="26210"/>
                    <a:pt x="1601" y="26028"/>
                  </a:cubicBezTo>
                  <a:cubicBezTo>
                    <a:pt x="1705" y="25807"/>
                    <a:pt x="1809" y="25599"/>
                    <a:pt x="1926" y="25391"/>
                  </a:cubicBezTo>
                  <a:cubicBezTo>
                    <a:pt x="2017" y="25209"/>
                    <a:pt x="2108" y="25040"/>
                    <a:pt x="2212" y="24858"/>
                  </a:cubicBezTo>
                  <a:cubicBezTo>
                    <a:pt x="2355" y="24611"/>
                    <a:pt x="2511" y="24363"/>
                    <a:pt x="2680" y="24103"/>
                  </a:cubicBezTo>
                  <a:cubicBezTo>
                    <a:pt x="2771" y="23960"/>
                    <a:pt x="2862" y="23804"/>
                    <a:pt x="2967" y="23661"/>
                  </a:cubicBezTo>
                  <a:cubicBezTo>
                    <a:pt x="3162" y="23375"/>
                    <a:pt x="3370" y="23089"/>
                    <a:pt x="3591" y="22816"/>
                  </a:cubicBezTo>
                  <a:cubicBezTo>
                    <a:pt x="3669" y="22698"/>
                    <a:pt x="3747" y="22581"/>
                    <a:pt x="3838" y="22477"/>
                  </a:cubicBezTo>
                  <a:cubicBezTo>
                    <a:pt x="4176" y="22048"/>
                    <a:pt x="4553" y="21606"/>
                    <a:pt x="4944" y="21190"/>
                  </a:cubicBezTo>
                  <a:cubicBezTo>
                    <a:pt x="5048" y="21072"/>
                    <a:pt x="5152" y="20955"/>
                    <a:pt x="5269" y="20851"/>
                  </a:cubicBezTo>
                  <a:cubicBezTo>
                    <a:pt x="5568" y="20526"/>
                    <a:pt x="5880" y="20214"/>
                    <a:pt x="6205" y="19902"/>
                  </a:cubicBezTo>
                  <a:cubicBezTo>
                    <a:pt x="6375" y="19759"/>
                    <a:pt x="6518" y="19603"/>
                    <a:pt x="6674" y="19460"/>
                  </a:cubicBezTo>
                  <a:cubicBezTo>
                    <a:pt x="6869" y="19290"/>
                    <a:pt x="7077" y="19108"/>
                    <a:pt x="7272" y="18939"/>
                  </a:cubicBezTo>
                  <a:cubicBezTo>
                    <a:pt x="7480" y="18770"/>
                    <a:pt x="7675" y="18601"/>
                    <a:pt x="7883" y="18432"/>
                  </a:cubicBezTo>
                  <a:cubicBezTo>
                    <a:pt x="8079" y="18276"/>
                    <a:pt x="8313" y="18094"/>
                    <a:pt x="8534" y="17925"/>
                  </a:cubicBezTo>
                  <a:cubicBezTo>
                    <a:pt x="8755" y="17756"/>
                    <a:pt x="8950" y="17599"/>
                    <a:pt x="9184" y="17443"/>
                  </a:cubicBezTo>
                  <a:cubicBezTo>
                    <a:pt x="9405" y="17274"/>
                    <a:pt x="9639" y="17118"/>
                    <a:pt x="9874" y="16949"/>
                  </a:cubicBezTo>
                  <a:cubicBezTo>
                    <a:pt x="10121" y="16793"/>
                    <a:pt x="10342" y="16637"/>
                    <a:pt x="10576" y="16481"/>
                  </a:cubicBezTo>
                  <a:cubicBezTo>
                    <a:pt x="10810" y="16325"/>
                    <a:pt x="11070" y="16156"/>
                    <a:pt x="11330" y="16000"/>
                  </a:cubicBezTo>
                  <a:cubicBezTo>
                    <a:pt x="11669" y="15778"/>
                    <a:pt x="12007" y="15570"/>
                    <a:pt x="12358" y="15362"/>
                  </a:cubicBezTo>
                  <a:cubicBezTo>
                    <a:pt x="13008" y="14985"/>
                    <a:pt x="13685" y="14634"/>
                    <a:pt x="14361" y="14283"/>
                  </a:cubicBezTo>
                  <a:cubicBezTo>
                    <a:pt x="14543" y="14192"/>
                    <a:pt x="14738" y="14087"/>
                    <a:pt x="14934" y="13996"/>
                  </a:cubicBezTo>
                  <a:cubicBezTo>
                    <a:pt x="15480" y="13723"/>
                    <a:pt x="16026" y="13463"/>
                    <a:pt x="16585" y="13216"/>
                  </a:cubicBezTo>
                  <a:cubicBezTo>
                    <a:pt x="16755" y="13151"/>
                    <a:pt x="16911" y="13073"/>
                    <a:pt x="17080" y="12995"/>
                  </a:cubicBezTo>
                  <a:cubicBezTo>
                    <a:pt x="17782" y="12696"/>
                    <a:pt x="18498" y="12396"/>
                    <a:pt x="19226" y="12123"/>
                  </a:cubicBezTo>
                  <a:cubicBezTo>
                    <a:pt x="19395" y="12071"/>
                    <a:pt x="19551" y="12006"/>
                    <a:pt x="19720" y="11954"/>
                  </a:cubicBezTo>
                  <a:cubicBezTo>
                    <a:pt x="20319" y="11733"/>
                    <a:pt x="20917" y="11525"/>
                    <a:pt x="21528" y="11317"/>
                  </a:cubicBezTo>
                  <a:cubicBezTo>
                    <a:pt x="21775" y="11239"/>
                    <a:pt x="22023" y="11161"/>
                    <a:pt x="22257" y="11083"/>
                  </a:cubicBezTo>
                  <a:cubicBezTo>
                    <a:pt x="22582" y="10979"/>
                    <a:pt x="22920" y="10875"/>
                    <a:pt x="23258" y="10784"/>
                  </a:cubicBezTo>
                  <a:cubicBezTo>
                    <a:pt x="23558" y="10692"/>
                    <a:pt x="23857" y="10614"/>
                    <a:pt x="24156" y="10523"/>
                  </a:cubicBezTo>
                  <a:cubicBezTo>
                    <a:pt x="24494" y="10432"/>
                    <a:pt x="24832" y="10341"/>
                    <a:pt x="25170" y="10250"/>
                  </a:cubicBezTo>
                  <a:cubicBezTo>
                    <a:pt x="25470" y="10172"/>
                    <a:pt x="25782" y="10094"/>
                    <a:pt x="26081" y="10029"/>
                  </a:cubicBezTo>
                  <a:cubicBezTo>
                    <a:pt x="26419" y="9938"/>
                    <a:pt x="26770" y="9860"/>
                    <a:pt x="27122" y="9782"/>
                  </a:cubicBezTo>
                  <a:cubicBezTo>
                    <a:pt x="27421" y="9717"/>
                    <a:pt x="27733" y="9652"/>
                    <a:pt x="28045" y="9587"/>
                  </a:cubicBezTo>
                  <a:cubicBezTo>
                    <a:pt x="28396" y="9509"/>
                    <a:pt x="28748" y="9444"/>
                    <a:pt x="29099" y="9379"/>
                  </a:cubicBezTo>
                  <a:cubicBezTo>
                    <a:pt x="29398" y="9327"/>
                    <a:pt x="29684" y="9262"/>
                    <a:pt x="29983" y="9210"/>
                  </a:cubicBezTo>
                  <a:cubicBezTo>
                    <a:pt x="30777" y="9080"/>
                    <a:pt x="31583" y="8949"/>
                    <a:pt x="32390" y="8832"/>
                  </a:cubicBezTo>
                  <a:lnTo>
                    <a:pt x="32728" y="8793"/>
                  </a:lnTo>
                  <a:cubicBezTo>
                    <a:pt x="33443" y="8689"/>
                    <a:pt x="34146" y="8611"/>
                    <a:pt x="34861" y="8533"/>
                  </a:cubicBezTo>
                  <a:cubicBezTo>
                    <a:pt x="35134" y="8507"/>
                    <a:pt x="35407" y="8481"/>
                    <a:pt x="35681" y="8455"/>
                  </a:cubicBezTo>
                  <a:cubicBezTo>
                    <a:pt x="36136" y="8416"/>
                    <a:pt x="36591" y="8377"/>
                    <a:pt x="37046" y="8338"/>
                  </a:cubicBezTo>
                  <a:cubicBezTo>
                    <a:pt x="37333" y="8325"/>
                    <a:pt x="37632" y="8299"/>
                    <a:pt x="37918" y="8286"/>
                  </a:cubicBezTo>
                  <a:cubicBezTo>
                    <a:pt x="38399" y="8247"/>
                    <a:pt x="38880" y="8234"/>
                    <a:pt x="39362" y="8208"/>
                  </a:cubicBezTo>
                  <a:cubicBezTo>
                    <a:pt x="39622" y="8195"/>
                    <a:pt x="39882" y="8182"/>
                    <a:pt x="40142" y="8182"/>
                  </a:cubicBezTo>
                  <a:cubicBezTo>
                    <a:pt x="40910" y="8156"/>
                    <a:pt x="41677" y="8143"/>
                    <a:pt x="42444" y="8143"/>
                  </a:cubicBezTo>
                  <a:cubicBezTo>
                    <a:pt x="43095" y="8143"/>
                    <a:pt x="43745" y="8143"/>
                    <a:pt x="44396" y="8169"/>
                  </a:cubicBezTo>
                  <a:cubicBezTo>
                    <a:pt x="44812" y="8182"/>
                    <a:pt x="45228" y="8195"/>
                    <a:pt x="45644" y="8221"/>
                  </a:cubicBezTo>
                  <a:cubicBezTo>
                    <a:pt x="45918" y="8221"/>
                    <a:pt x="46191" y="8234"/>
                    <a:pt x="46464" y="8247"/>
                  </a:cubicBezTo>
                  <a:cubicBezTo>
                    <a:pt x="46919" y="8273"/>
                    <a:pt x="47374" y="8312"/>
                    <a:pt x="47817" y="8338"/>
                  </a:cubicBezTo>
                  <a:cubicBezTo>
                    <a:pt x="48064" y="8364"/>
                    <a:pt x="48298" y="8377"/>
                    <a:pt x="48532" y="8390"/>
                  </a:cubicBezTo>
                  <a:cubicBezTo>
                    <a:pt x="49091" y="8442"/>
                    <a:pt x="49664" y="8494"/>
                    <a:pt x="50223" y="8559"/>
                  </a:cubicBezTo>
                  <a:cubicBezTo>
                    <a:pt x="50340" y="8572"/>
                    <a:pt x="50457" y="8572"/>
                    <a:pt x="50587" y="8585"/>
                  </a:cubicBezTo>
                  <a:cubicBezTo>
                    <a:pt x="51264" y="8663"/>
                    <a:pt x="51940" y="8754"/>
                    <a:pt x="52616" y="8845"/>
                  </a:cubicBezTo>
                  <a:cubicBezTo>
                    <a:pt x="52746" y="8871"/>
                    <a:pt x="52877" y="8884"/>
                    <a:pt x="53020" y="8910"/>
                  </a:cubicBezTo>
                  <a:cubicBezTo>
                    <a:pt x="53566" y="8988"/>
                    <a:pt x="54112" y="9067"/>
                    <a:pt x="54659" y="9171"/>
                  </a:cubicBezTo>
                  <a:cubicBezTo>
                    <a:pt x="54906" y="9210"/>
                    <a:pt x="55153" y="9262"/>
                    <a:pt x="55400" y="9301"/>
                  </a:cubicBezTo>
                  <a:cubicBezTo>
                    <a:pt x="55829" y="9379"/>
                    <a:pt x="56259" y="9470"/>
                    <a:pt x="56688" y="9548"/>
                  </a:cubicBezTo>
                  <a:cubicBezTo>
                    <a:pt x="56909" y="9600"/>
                    <a:pt x="57143" y="9652"/>
                    <a:pt x="57364" y="9691"/>
                  </a:cubicBezTo>
                  <a:cubicBezTo>
                    <a:pt x="57845" y="9795"/>
                    <a:pt x="58327" y="9912"/>
                    <a:pt x="58808" y="10016"/>
                  </a:cubicBezTo>
                  <a:cubicBezTo>
                    <a:pt x="59068" y="10081"/>
                    <a:pt x="59328" y="10159"/>
                    <a:pt x="59588" y="10224"/>
                  </a:cubicBezTo>
                  <a:cubicBezTo>
                    <a:pt x="60031" y="10328"/>
                    <a:pt x="60460" y="10445"/>
                    <a:pt x="60889" y="10562"/>
                  </a:cubicBezTo>
                  <a:cubicBezTo>
                    <a:pt x="61136" y="10627"/>
                    <a:pt x="61383" y="10705"/>
                    <a:pt x="61618" y="10771"/>
                  </a:cubicBezTo>
                  <a:cubicBezTo>
                    <a:pt x="62281" y="10966"/>
                    <a:pt x="62931" y="11161"/>
                    <a:pt x="63569" y="11382"/>
                  </a:cubicBezTo>
                  <a:cubicBezTo>
                    <a:pt x="63699" y="11421"/>
                    <a:pt x="63842" y="11460"/>
                    <a:pt x="63972" y="11512"/>
                  </a:cubicBezTo>
                  <a:cubicBezTo>
                    <a:pt x="64726" y="11759"/>
                    <a:pt x="65481" y="12032"/>
                    <a:pt x="66209" y="12318"/>
                  </a:cubicBezTo>
                  <a:cubicBezTo>
                    <a:pt x="66352" y="12370"/>
                    <a:pt x="66495" y="12435"/>
                    <a:pt x="66652" y="12501"/>
                  </a:cubicBezTo>
                  <a:cubicBezTo>
                    <a:pt x="67627" y="12891"/>
                    <a:pt x="68577" y="13294"/>
                    <a:pt x="69513" y="13736"/>
                  </a:cubicBezTo>
                  <a:cubicBezTo>
                    <a:pt x="69591" y="13788"/>
                    <a:pt x="69669" y="13827"/>
                    <a:pt x="69760" y="13866"/>
                  </a:cubicBezTo>
                  <a:cubicBezTo>
                    <a:pt x="70736" y="14335"/>
                    <a:pt x="71685" y="14829"/>
                    <a:pt x="72609" y="15362"/>
                  </a:cubicBezTo>
                  <a:cubicBezTo>
                    <a:pt x="77357" y="18107"/>
                    <a:pt x="80739" y="21307"/>
                    <a:pt x="82807" y="24741"/>
                  </a:cubicBezTo>
                  <a:cubicBezTo>
                    <a:pt x="84381" y="27355"/>
                    <a:pt x="85161" y="30113"/>
                    <a:pt x="85161" y="32974"/>
                  </a:cubicBezTo>
                  <a:lnTo>
                    <a:pt x="85187" y="24806"/>
                  </a:lnTo>
                  <a:cubicBezTo>
                    <a:pt x="85174" y="21944"/>
                    <a:pt x="84381" y="19199"/>
                    <a:pt x="82807" y="16585"/>
                  </a:cubicBezTo>
                  <a:cubicBezTo>
                    <a:pt x="80752" y="13164"/>
                    <a:pt x="77357" y="9938"/>
                    <a:pt x="72609" y="7206"/>
                  </a:cubicBezTo>
                  <a:cubicBezTo>
                    <a:pt x="71698" y="6673"/>
                    <a:pt x="70736" y="6179"/>
                    <a:pt x="69773" y="5711"/>
                  </a:cubicBezTo>
                  <a:cubicBezTo>
                    <a:pt x="69682" y="5672"/>
                    <a:pt x="69604" y="5620"/>
                    <a:pt x="69513" y="5580"/>
                  </a:cubicBezTo>
                  <a:cubicBezTo>
                    <a:pt x="68590" y="5138"/>
                    <a:pt x="67627" y="4735"/>
                    <a:pt x="66652" y="4345"/>
                  </a:cubicBezTo>
                  <a:cubicBezTo>
                    <a:pt x="66574" y="4306"/>
                    <a:pt x="66482" y="4267"/>
                    <a:pt x="66404" y="4228"/>
                  </a:cubicBezTo>
                  <a:cubicBezTo>
                    <a:pt x="66326" y="4202"/>
                    <a:pt x="66274" y="4189"/>
                    <a:pt x="66209" y="4163"/>
                  </a:cubicBezTo>
                  <a:cubicBezTo>
                    <a:pt x="65481" y="3877"/>
                    <a:pt x="64726" y="3603"/>
                    <a:pt x="63972" y="3343"/>
                  </a:cubicBezTo>
                  <a:cubicBezTo>
                    <a:pt x="63842" y="3304"/>
                    <a:pt x="63712" y="3265"/>
                    <a:pt x="63582" y="3213"/>
                  </a:cubicBezTo>
                  <a:cubicBezTo>
                    <a:pt x="62931" y="3005"/>
                    <a:pt x="62281" y="2797"/>
                    <a:pt x="61631" y="2615"/>
                  </a:cubicBezTo>
                  <a:cubicBezTo>
                    <a:pt x="61514" y="2576"/>
                    <a:pt x="61397" y="2537"/>
                    <a:pt x="61279" y="2511"/>
                  </a:cubicBezTo>
                  <a:cubicBezTo>
                    <a:pt x="61175" y="2472"/>
                    <a:pt x="61019" y="2446"/>
                    <a:pt x="60902" y="2407"/>
                  </a:cubicBezTo>
                  <a:cubicBezTo>
                    <a:pt x="60473" y="2290"/>
                    <a:pt x="60031" y="2173"/>
                    <a:pt x="59601" y="2055"/>
                  </a:cubicBezTo>
                  <a:cubicBezTo>
                    <a:pt x="59328" y="1990"/>
                    <a:pt x="59068" y="1925"/>
                    <a:pt x="58808" y="1860"/>
                  </a:cubicBezTo>
                  <a:cubicBezTo>
                    <a:pt x="58327" y="1743"/>
                    <a:pt x="57845" y="1639"/>
                    <a:pt x="57364" y="1535"/>
                  </a:cubicBezTo>
                  <a:cubicBezTo>
                    <a:pt x="57182" y="1496"/>
                    <a:pt x="57013" y="1457"/>
                    <a:pt x="56831" y="1418"/>
                  </a:cubicBezTo>
                  <a:lnTo>
                    <a:pt x="56701" y="1392"/>
                  </a:lnTo>
                  <a:cubicBezTo>
                    <a:pt x="56272" y="1301"/>
                    <a:pt x="55842" y="1236"/>
                    <a:pt x="55400" y="1145"/>
                  </a:cubicBezTo>
                  <a:cubicBezTo>
                    <a:pt x="55166" y="1106"/>
                    <a:pt x="54919" y="1054"/>
                    <a:pt x="54672" y="1015"/>
                  </a:cubicBezTo>
                  <a:cubicBezTo>
                    <a:pt x="54125" y="924"/>
                    <a:pt x="53566" y="833"/>
                    <a:pt x="53020" y="755"/>
                  </a:cubicBezTo>
                  <a:cubicBezTo>
                    <a:pt x="52890" y="729"/>
                    <a:pt x="52772" y="716"/>
                    <a:pt x="52642" y="690"/>
                  </a:cubicBezTo>
                  <a:lnTo>
                    <a:pt x="52616" y="690"/>
                  </a:lnTo>
                  <a:cubicBezTo>
                    <a:pt x="51953" y="599"/>
                    <a:pt x="51264" y="508"/>
                    <a:pt x="50587" y="430"/>
                  </a:cubicBezTo>
                  <a:cubicBezTo>
                    <a:pt x="50470" y="416"/>
                    <a:pt x="50353" y="416"/>
                    <a:pt x="50236" y="403"/>
                  </a:cubicBezTo>
                  <a:cubicBezTo>
                    <a:pt x="49677" y="338"/>
                    <a:pt x="49104" y="286"/>
                    <a:pt x="48532" y="234"/>
                  </a:cubicBezTo>
                  <a:lnTo>
                    <a:pt x="48506" y="234"/>
                  </a:lnTo>
                  <a:cubicBezTo>
                    <a:pt x="48285" y="221"/>
                    <a:pt x="48077" y="208"/>
                    <a:pt x="47856" y="195"/>
                  </a:cubicBezTo>
                  <a:cubicBezTo>
                    <a:pt x="47400" y="156"/>
                    <a:pt x="46932" y="130"/>
                    <a:pt x="46477" y="104"/>
                  </a:cubicBezTo>
                  <a:cubicBezTo>
                    <a:pt x="46191" y="91"/>
                    <a:pt x="45918" y="78"/>
                    <a:pt x="45644" y="65"/>
                  </a:cubicBezTo>
                  <a:cubicBezTo>
                    <a:pt x="45228" y="52"/>
                    <a:pt x="44812" y="26"/>
                    <a:pt x="44396" y="13"/>
                  </a:cubicBezTo>
                  <a:lnTo>
                    <a:pt x="44305" y="13"/>
                  </a:lnTo>
                  <a:cubicBezTo>
                    <a:pt x="43693" y="0"/>
                    <a:pt x="43069" y="0"/>
                    <a:pt x="4244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6" name="Google Shape;130;p16"/>
            <p:cNvSpPr/>
            <p:nvPr/>
          </p:nvSpPr>
          <p:spPr>
            <a:xfrm>
              <a:off x="4156616" y="3091507"/>
              <a:ext cx="410" cy="131257"/>
            </a:xfrm>
            <a:custGeom>
              <a:avLst/>
              <a:gdLst/>
              <a:ahLst/>
              <a:cxnLst/>
              <a:rect l="l" t="t" r="r" b="b"/>
              <a:pathLst>
                <a:path w="27" h="8651" extrusionOk="0">
                  <a:moveTo>
                    <a:pt x="26" y="1"/>
                  </a:moveTo>
                  <a:lnTo>
                    <a:pt x="0" y="8182"/>
                  </a:lnTo>
                  <a:lnTo>
                    <a:pt x="0" y="8651"/>
                  </a:lnTo>
                  <a:lnTo>
                    <a:pt x="26" y="469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2F2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7" name="Google Shape;131;p16"/>
            <p:cNvSpPr/>
            <p:nvPr/>
          </p:nvSpPr>
          <p:spPr>
            <a:xfrm>
              <a:off x="4150487" y="3163536"/>
              <a:ext cx="410" cy="130074"/>
            </a:xfrm>
            <a:custGeom>
              <a:avLst/>
              <a:gdLst/>
              <a:ahLst/>
              <a:cxnLst/>
              <a:rect l="l" t="t" r="r" b="b"/>
              <a:pathLst>
                <a:path w="27" h="8573" extrusionOk="0">
                  <a:moveTo>
                    <a:pt x="27" y="0"/>
                  </a:moveTo>
                  <a:lnTo>
                    <a:pt x="1" y="8169"/>
                  </a:lnTo>
                  <a:lnTo>
                    <a:pt x="1" y="8572"/>
                  </a:lnTo>
                  <a:lnTo>
                    <a:pt x="27" y="404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F22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8" name="Google Shape;132;p16"/>
            <p:cNvSpPr/>
            <p:nvPr/>
          </p:nvSpPr>
          <p:spPr>
            <a:xfrm>
              <a:off x="3997963" y="3162352"/>
              <a:ext cx="1596936" cy="588526"/>
            </a:xfrm>
            <a:custGeom>
              <a:avLst/>
              <a:gdLst/>
              <a:ahLst/>
              <a:cxnLst/>
              <a:rect l="l" t="t" r="r" b="b"/>
              <a:pathLst>
                <a:path w="105252" h="38789" extrusionOk="0">
                  <a:moveTo>
                    <a:pt x="39" y="0"/>
                  </a:moveTo>
                  <a:cubicBezTo>
                    <a:pt x="39" y="7"/>
                    <a:pt x="39" y="13"/>
                    <a:pt x="39" y="20"/>
                  </a:cubicBezTo>
                  <a:lnTo>
                    <a:pt x="39" y="20"/>
                  </a:lnTo>
                  <a:lnTo>
                    <a:pt x="39" y="0"/>
                  </a:lnTo>
                  <a:close/>
                  <a:moveTo>
                    <a:pt x="105231" y="143"/>
                  </a:moveTo>
                  <a:lnTo>
                    <a:pt x="105229" y="925"/>
                  </a:lnTo>
                  <a:lnTo>
                    <a:pt x="105229" y="925"/>
                  </a:lnTo>
                  <a:cubicBezTo>
                    <a:pt x="105241" y="660"/>
                    <a:pt x="105251" y="402"/>
                    <a:pt x="105231" y="143"/>
                  </a:cubicBezTo>
                  <a:close/>
                  <a:moveTo>
                    <a:pt x="39" y="20"/>
                  </a:moveTo>
                  <a:lnTo>
                    <a:pt x="13" y="8169"/>
                  </a:lnTo>
                  <a:cubicBezTo>
                    <a:pt x="0" y="11642"/>
                    <a:pt x="1015" y="15115"/>
                    <a:pt x="3044" y="18445"/>
                  </a:cubicBezTo>
                  <a:cubicBezTo>
                    <a:pt x="5593" y="22607"/>
                    <a:pt x="9782" y="26536"/>
                    <a:pt x="15544" y="29853"/>
                  </a:cubicBezTo>
                  <a:cubicBezTo>
                    <a:pt x="16168" y="30217"/>
                    <a:pt x="16793" y="30568"/>
                    <a:pt x="17443" y="30906"/>
                  </a:cubicBezTo>
                  <a:cubicBezTo>
                    <a:pt x="17651" y="31010"/>
                    <a:pt x="17872" y="31114"/>
                    <a:pt x="18081" y="31231"/>
                  </a:cubicBezTo>
                  <a:cubicBezTo>
                    <a:pt x="18523" y="31453"/>
                    <a:pt x="18965" y="31674"/>
                    <a:pt x="19407" y="31882"/>
                  </a:cubicBezTo>
                  <a:cubicBezTo>
                    <a:pt x="19667" y="31999"/>
                    <a:pt x="19941" y="32116"/>
                    <a:pt x="20214" y="32246"/>
                  </a:cubicBezTo>
                  <a:cubicBezTo>
                    <a:pt x="20617" y="32428"/>
                    <a:pt x="21020" y="32610"/>
                    <a:pt x="21437" y="32792"/>
                  </a:cubicBezTo>
                  <a:cubicBezTo>
                    <a:pt x="21723" y="32909"/>
                    <a:pt x="22022" y="33039"/>
                    <a:pt x="22308" y="33157"/>
                  </a:cubicBezTo>
                  <a:cubicBezTo>
                    <a:pt x="22607" y="33274"/>
                    <a:pt x="22880" y="33391"/>
                    <a:pt x="23180" y="33508"/>
                  </a:cubicBezTo>
                  <a:cubicBezTo>
                    <a:pt x="23258" y="33547"/>
                    <a:pt x="23336" y="33573"/>
                    <a:pt x="23427" y="33599"/>
                  </a:cubicBezTo>
                  <a:cubicBezTo>
                    <a:pt x="24337" y="33963"/>
                    <a:pt x="25261" y="34288"/>
                    <a:pt x="26197" y="34613"/>
                  </a:cubicBezTo>
                  <a:cubicBezTo>
                    <a:pt x="26353" y="34665"/>
                    <a:pt x="26522" y="34717"/>
                    <a:pt x="26666" y="34770"/>
                  </a:cubicBezTo>
                  <a:cubicBezTo>
                    <a:pt x="27472" y="35030"/>
                    <a:pt x="28291" y="35290"/>
                    <a:pt x="29111" y="35524"/>
                  </a:cubicBezTo>
                  <a:cubicBezTo>
                    <a:pt x="29254" y="35563"/>
                    <a:pt x="29384" y="35615"/>
                    <a:pt x="29527" y="35654"/>
                  </a:cubicBezTo>
                  <a:cubicBezTo>
                    <a:pt x="29670" y="35693"/>
                    <a:pt x="29852" y="35732"/>
                    <a:pt x="30021" y="35784"/>
                  </a:cubicBezTo>
                  <a:cubicBezTo>
                    <a:pt x="30555" y="35927"/>
                    <a:pt x="31088" y="36070"/>
                    <a:pt x="31634" y="36213"/>
                  </a:cubicBezTo>
                  <a:cubicBezTo>
                    <a:pt x="31960" y="36291"/>
                    <a:pt x="32272" y="36369"/>
                    <a:pt x="32597" y="36447"/>
                  </a:cubicBezTo>
                  <a:cubicBezTo>
                    <a:pt x="33208" y="36591"/>
                    <a:pt x="33807" y="36734"/>
                    <a:pt x="34418" y="36864"/>
                  </a:cubicBezTo>
                  <a:cubicBezTo>
                    <a:pt x="34639" y="36903"/>
                    <a:pt x="34847" y="36968"/>
                    <a:pt x="35055" y="37007"/>
                  </a:cubicBezTo>
                  <a:lnTo>
                    <a:pt x="35225" y="37033"/>
                  </a:lnTo>
                  <a:cubicBezTo>
                    <a:pt x="35771" y="37150"/>
                    <a:pt x="36317" y="37254"/>
                    <a:pt x="36863" y="37345"/>
                  </a:cubicBezTo>
                  <a:cubicBezTo>
                    <a:pt x="37163" y="37397"/>
                    <a:pt x="37449" y="37462"/>
                    <a:pt x="37735" y="37514"/>
                  </a:cubicBezTo>
                  <a:cubicBezTo>
                    <a:pt x="38476" y="37644"/>
                    <a:pt x="39244" y="37761"/>
                    <a:pt x="39998" y="37865"/>
                  </a:cubicBezTo>
                  <a:lnTo>
                    <a:pt x="40258" y="37917"/>
                  </a:lnTo>
                  <a:cubicBezTo>
                    <a:pt x="41091" y="38034"/>
                    <a:pt x="41936" y="38138"/>
                    <a:pt x="42769" y="38243"/>
                  </a:cubicBezTo>
                  <a:cubicBezTo>
                    <a:pt x="43029" y="38269"/>
                    <a:pt x="43276" y="38282"/>
                    <a:pt x="43536" y="38308"/>
                  </a:cubicBezTo>
                  <a:cubicBezTo>
                    <a:pt x="44122" y="38373"/>
                    <a:pt x="44707" y="38438"/>
                    <a:pt x="45305" y="38490"/>
                  </a:cubicBezTo>
                  <a:lnTo>
                    <a:pt x="45357" y="38490"/>
                  </a:lnTo>
                  <a:cubicBezTo>
                    <a:pt x="45683" y="38516"/>
                    <a:pt x="45995" y="38529"/>
                    <a:pt x="46307" y="38555"/>
                  </a:cubicBezTo>
                  <a:cubicBezTo>
                    <a:pt x="46814" y="38581"/>
                    <a:pt x="47335" y="38620"/>
                    <a:pt x="47842" y="38659"/>
                  </a:cubicBezTo>
                  <a:cubicBezTo>
                    <a:pt x="48206" y="38672"/>
                    <a:pt x="48570" y="38685"/>
                    <a:pt x="48934" y="38698"/>
                  </a:cubicBezTo>
                  <a:cubicBezTo>
                    <a:pt x="49416" y="38724"/>
                    <a:pt x="49910" y="38737"/>
                    <a:pt x="50391" y="38750"/>
                  </a:cubicBezTo>
                  <a:lnTo>
                    <a:pt x="50508" y="38750"/>
                  </a:lnTo>
                  <a:cubicBezTo>
                    <a:pt x="51263" y="38776"/>
                    <a:pt x="52030" y="38789"/>
                    <a:pt x="52798" y="38789"/>
                  </a:cubicBezTo>
                  <a:cubicBezTo>
                    <a:pt x="53747" y="38789"/>
                    <a:pt x="54697" y="38763"/>
                    <a:pt x="55659" y="38737"/>
                  </a:cubicBezTo>
                  <a:lnTo>
                    <a:pt x="55920" y="38737"/>
                  </a:lnTo>
                  <a:cubicBezTo>
                    <a:pt x="56154" y="38724"/>
                    <a:pt x="56401" y="38711"/>
                    <a:pt x="56635" y="38698"/>
                  </a:cubicBezTo>
                  <a:cubicBezTo>
                    <a:pt x="57220" y="38672"/>
                    <a:pt x="57806" y="38646"/>
                    <a:pt x="58391" y="38607"/>
                  </a:cubicBezTo>
                  <a:cubicBezTo>
                    <a:pt x="58742" y="38594"/>
                    <a:pt x="59106" y="38568"/>
                    <a:pt x="59458" y="38542"/>
                  </a:cubicBezTo>
                  <a:cubicBezTo>
                    <a:pt x="60017" y="38490"/>
                    <a:pt x="60576" y="38451"/>
                    <a:pt x="61136" y="38399"/>
                  </a:cubicBezTo>
                  <a:cubicBezTo>
                    <a:pt x="61331" y="38373"/>
                    <a:pt x="61526" y="38373"/>
                    <a:pt x="61721" y="38347"/>
                  </a:cubicBezTo>
                  <a:cubicBezTo>
                    <a:pt x="61864" y="38334"/>
                    <a:pt x="61994" y="38308"/>
                    <a:pt x="62137" y="38295"/>
                  </a:cubicBezTo>
                  <a:cubicBezTo>
                    <a:pt x="63009" y="38203"/>
                    <a:pt x="63880" y="38099"/>
                    <a:pt x="64752" y="37982"/>
                  </a:cubicBezTo>
                  <a:cubicBezTo>
                    <a:pt x="64895" y="37969"/>
                    <a:pt x="65038" y="37956"/>
                    <a:pt x="65194" y="37930"/>
                  </a:cubicBezTo>
                  <a:cubicBezTo>
                    <a:pt x="66183" y="37787"/>
                    <a:pt x="67184" y="37631"/>
                    <a:pt x="68173" y="37462"/>
                  </a:cubicBezTo>
                  <a:cubicBezTo>
                    <a:pt x="68264" y="37436"/>
                    <a:pt x="68355" y="37436"/>
                    <a:pt x="68446" y="37410"/>
                  </a:cubicBezTo>
                  <a:cubicBezTo>
                    <a:pt x="68719" y="37371"/>
                    <a:pt x="68992" y="37306"/>
                    <a:pt x="69252" y="37254"/>
                  </a:cubicBezTo>
                  <a:cubicBezTo>
                    <a:pt x="69695" y="37163"/>
                    <a:pt x="70137" y="37085"/>
                    <a:pt x="70553" y="36994"/>
                  </a:cubicBezTo>
                  <a:cubicBezTo>
                    <a:pt x="70943" y="36916"/>
                    <a:pt x="71320" y="36838"/>
                    <a:pt x="71698" y="36747"/>
                  </a:cubicBezTo>
                  <a:cubicBezTo>
                    <a:pt x="72127" y="36643"/>
                    <a:pt x="72556" y="36552"/>
                    <a:pt x="72985" y="36447"/>
                  </a:cubicBezTo>
                  <a:cubicBezTo>
                    <a:pt x="73363" y="36356"/>
                    <a:pt x="73740" y="36265"/>
                    <a:pt x="74104" y="36161"/>
                  </a:cubicBezTo>
                  <a:cubicBezTo>
                    <a:pt x="74533" y="36057"/>
                    <a:pt x="74950" y="35940"/>
                    <a:pt x="75366" y="35836"/>
                  </a:cubicBezTo>
                  <a:cubicBezTo>
                    <a:pt x="75743" y="35732"/>
                    <a:pt x="76107" y="35628"/>
                    <a:pt x="76484" y="35511"/>
                  </a:cubicBezTo>
                  <a:cubicBezTo>
                    <a:pt x="76888" y="35394"/>
                    <a:pt x="77304" y="35264"/>
                    <a:pt x="77707" y="35147"/>
                  </a:cubicBezTo>
                  <a:cubicBezTo>
                    <a:pt x="77876" y="35095"/>
                    <a:pt x="78019" y="35056"/>
                    <a:pt x="78175" y="35004"/>
                  </a:cubicBezTo>
                  <a:cubicBezTo>
                    <a:pt x="78332" y="34952"/>
                    <a:pt x="78462" y="34900"/>
                    <a:pt x="78618" y="34848"/>
                  </a:cubicBezTo>
                  <a:cubicBezTo>
                    <a:pt x="79372" y="34600"/>
                    <a:pt x="80114" y="34340"/>
                    <a:pt x="80855" y="34067"/>
                  </a:cubicBezTo>
                  <a:cubicBezTo>
                    <a:pt x="81050" y="34002"/>
                    <a:pt x="81258" y="33924"/>
                    <a:pt x="81453" y="33859"/>
                  </a:cubicBezTo>
                  <a:cubicBezTo>
                    <a:pt x="82351" y="33508"/>
                    <a:pt x="83248" y="33157"/>
                    <a:pt x="84120" y="32779"/>
                  </a:cubicBezTo>
                  <a:cubicBezTo>
                    <a:pt x="84315" y="32688"/>
                    <a:pt x="84510" y="32597"/>
                    <a:pt x="84718" y="32506"/>
                  </a:cubicBezTo>
                  <a:cubicBezTo>
                    <a:pt x="85408" y="32194"/>
                    <a:pt x="86084" y="31882"/>
                    <a:pt x="86760" y="31544"/>
                  </a:cubicBezTo>
                  <a:cubicBezTo>
                    <a:pt x="86995" y="31427"/>
                    <a:pt x="87229" y="31309"/>
                    <a:pt x="87463" y="31192"/>
                  </a:cubicBezTo>
                  <a:cubicBezTo>
                    <a:pt x="88308" y="30763"/>
                    <a:pt x="89128" y="30321"/>
                    <a:pt x="89921" y="29866"/>
                  </a:cubicBezTo>
                  <a:cubicBezTo>
                    <a:pt x="90168" y="29723"/>
                    <a:pt x="90416" y="29579"/>
                    <a:pt x="90650" y="29436"/>
                  </a:cubicBezTo>
                  <a:cubicBezTo>
                    <a:pt x="90845" y="29319"/>
                    <a:pt x="91014" y="29202"/>
                    <a:pt x="91196" y="29085"/>
                  </a:cubicBezTo>
                  <a:cubicBezTo>
                    <a:pt x="91521" y="28890"/>
                    <a:pt x="91833" y="28695"/>
                    <a:pt x="92133" y="28487"/>
                  </a:cubicBezTo>
                  <a:cubicBezTo>
                    <a:pt x="92445" y="28292"/>
                    <a:pt x="92705" y="28110"/>
                    <a:pt x="92991" y="27915"/>
                  </a:cubicBezTo>
                  <a:cubicBezTo>
                    <a:pt x="93277" y="27719"/>
                    <a:pt x="93576" y="27498"/>
                    <a:pt x="93863" y="27290"/>
                  </a:cubicBezTo>
                  <a:cubicBezTo>
                    <a:pt x="94149" y="27095"/>
                    <a:pt x="94396" y="26900"/>
                    <a:pt x="94656" y="26692"/>
                  </a:cubicBezTo>
                  <a:cubicBezTo>
                    <a:pt x="94916" y="26497"/>
                    <a:pt x="95202" y="26276"/>
                    <a:pt x="95476" y="26067"/>
                  </a:cubicBezTo>
                  <a:cubicBezTo>
                    <a:pt x="95736" y="25846"/>
                    <a:pt x="95970" y="25651"/>
                    <a:pt x="96204" y="25443"/>
                  </a:cubicBezTo>
                  <a:cubicBezTo>
                    <a:pt x="96451" y="25235"/>
                    <a:pt x="96711" y="25014"/>
                    <a:pt x="96945" y="24793"/>
                  </a:cubicBezTo>
                  <a:cubicBezTo>
                    <a:pt x="97049" y="24702"/>
                    <a:pt x="97167" y="24611"/>
                    <a:pt x="97258" y="24520"/>
                  </a:cubicBezTo>
                  <a:cubicBezTo>
                    <a:pt x="97362" y="24428"/>
                    <a:pt x="97440" y="24337"/>
                    <a:pt x="97531" y="24259"/>
                  </a:cubicBezTo>
                  <a:cubicBezTo>
                    <a:pt x="97934" y="23869"/>
                    <a:pt x="98337" y="23479"/>
                    <a:pt x="98701" y="23089"/>
                  </a:cubicBezTo>
                  <a:cubicBezTo>
                    <a:pt x="98844" y="22946"/>
                    <a:pt x="98975" y="22803"/>
                    <a:pt x="99105" y="22659"/>
                  </a:cubicBezTo>
                  <a:cubicBezTo>
                    <a:pt x="99599" y="22139"/>
                    <a:pt x="100054" y="21606"/>
                    <a:pt x="100470" y="21073"/>
                  </a:cubicBezTo>
                  <a:lnTo>
                    <a:pt x="100522" y="21021"/>
                  </a:lnTo>
                  <a:cubicBezTo>
                    <a:pt x="100614" y="20890"/>
                    <a:pt x="100692" y="20773"/>
                    <a:pt x="100783" y="20643"/>
                  </a:cubicBezTo>
                  <a:cubicBezTo>
                    <a:pt x="101056" y="20305"/>
                    <a:pt x="101303" y="19954"/>
                    <a:pt x="101550" y="19603"/>
                  </a:cubicBezTo>
                  <a:cubicBezTo>
                    <a:pt x="101667" y="19421"/>
                    <a:pt x="101784" y="19238"/>
                    <a:pt x="101914" y="19043"/>
                  </a:cubicBezTo>
                  <a:cubicBezTo>
                    <a:pt x="102109" y="18731"/>
                    <a:pt x="102304" y="18432"/>
                    <a:pt x="102487" y="18120"/>
                  </a:cubicBezTo>
                  <a:cubicBezTo>
                    <a:pt x="102526" y="18042"/>
                    <a:pt x="102578" y="17964"/>
                    <a:pt x="102630" y="17886"/>
                  </a:cubicBezTo>
                  <a:cubicBezTo>
                    <a:pt x="102708" y="17743"/>
                    <a:pt x="102773" y="17600"/>
                    <a:pt x="102838" y="17469"/>
                  </a:cubicBezTo>
                  <a:cubicBezTo>
                    <a:pt x="102981" y="17209"/>
                    <a:pt x="103124" y="16949"/>
                    <a:pt x="103241" y="16676"/>
                  </a:cubicBezTo>
                  <a:cubicBezTo>
                    <a:pt x="103358" y="16455"/>
                    <a:pt x="103462" y="16234"/>
                    <a:pt x="103553" y="16013"/>
                  </a:cubicBezTo>
                  <a:cubicBezTo>
                    <a:pt x="103670" y="15739"/>
                    <a:pt x="103787" y="15479"/>
                    <a:pt x="103878" y="15219"/>
                  </a:cubicBezTo>
                  <a:cubicBezTo>
                    <a:pt x="103930" y="15115"/>
                    <a:pt x="103969" y="15011"/>
                    <a:pt x="104021" y="14907"/>
                  </a:cubicBezTo>
                  <a:cubicBezTo>
                    <a:pt x="104061" y="14790"/>
                    <a:pt x="104100" y="14647"/>
                    <a:pt x="104139" y="14530"/>
                  </a:cubicBezTo>
                  <a:cubicBezTo>
                    <a:pt x="104230" y="14270"/>
                    <a:pt x="104308" y="14022"/>
                    <a:pt x="104386" y="13775"/>
                  </a:cubicBezTo>
                  <a:cubicBezTo>
                    <a:pt x="104464" y="13515"/>
                    <a:pt x="104529" y="13281"/>
                    <a:pt x="104594" y="13060"/>
                  </a:cubicBezTo>
                  <a:cubicBezTo>
                    <a:pt x="104659" y="12813"/>
                    <a:pt x="104724" y="12553"/>
                    <a:pt x="104776" y="12305"/>
                  </a:cubicBezTo>
                  <a:cubicBezTo>
                    <a:pt x="104802" y="12188"/>
                    <a:pt x="104841" y="12071"/>
                    <a:pt x="104867" y="11941"/>
                  </a:cubicBezTo>
                  <a:cubicBezTo>
                    <a:pt x="104893" y="11824"/>
                    <a:pt x="104893" y="11720"/>
                    <a:pt x="104919" y="11603"/>
                  </a:cubicBezTo>
                  <a:cubicBezTo>
                    <a:pt x="104971" y="11343"/>
                    <a:pt x="105010" y="11083"/>
                    <a:pt x="105036" y="10823"/>
                  </a:cubicBezTo>
                  <a:cubicBezTo>
                    <a:pt x="105075" y="10588"/>
                    <a:pt x="105101" y="10354"/>
                    <a:pt x="105127" y="10120"/>
                  </a:cubicBezTo>
                  <a:cubicBezTo>
                    <a:pt x="105153" y="9886"/>
                    <a:pt x="105166" y="9600"/>
                    <a:pt x="105179" y="9340"/>
                  </a:cubicBezTo>
                  <a:cubicBezTo>
                    <a:pt x="105179" y="9210"/>
                    <a:pt x="105205" y="9080"/>
                    <a:pt x="105205" y="8936"/>
                  </a:cubicBezTo>
                  <a:cubicBezTo>
                    <a:pt x="105218" y="8728"/>
                    <a:pt x="105218" y="8520"/>
                    <a:pt x="105205" y="8312"/>
                  </a:cubicBezTo>
                  <a:lnTo>
                    <a:pt x="105229" y="925"/>
                  </a:lnTo>
                  <a:lnTo>
                    <a:pt x="105229" y="925"/>
                  </a:lnTo>
                  <a:cubicBezTo>
                    <a:pt x="105225" y="1006"/>
                    <a:pt x="105221" y="1088"/>
                    <a:pt x="105218" y="1171"/>
                  </a:cubicBezTo>
                  <a:cubicBezTo>
                    <a:pt x="105205" y="1431"/>
                    <a:pt x="105192" y="1691"/>
                    <a:pt x="105166" y="1951"/>
                  </a:cubicBezTo>
                  <a:cubicBezTo>
                    <a:pt x="105140" y="2199"/>
                    <a:pt x="105114" y="2420"/>
                    <a:pt x="105075" y="2654"/>
                  </a:cubicBezTo>
                  <a:cubicBezTo>
                    <a:pt x="105049" y="2888"/>
                    <a:pt x="105010" y="3161"/>
                    <a:pt x="104958" y="3421"/>
                  </a:cubicBezTo>
                  <a:cubicBezTo>
                    <a:pt x="104906" y="3681"/>
                    <a:pt x="104867" y="3903"/>
                    <a:pt x="104815" y="4137"/>
                  </a:cubicBezTo>
                  <a:cubicBezTo>
                    <a:pt x="104763" y="4371"/>
                    <a:pt x="104698" y="4644"/>
                    <a:pt x="104633" y="4891"/>
                  </a:cubicBezTo>
                  <a:cubicBezTo>
                    <a:pt x="104555" y="5138"/>
                    <a:pt x="104503" y="5359"/>
                    <a:pt x="104425" y="5594"/>
                  </a:cubicBezTo>
                  <a:cubicBezTo>
                    <a:pt x="104360" y="5828"/>
                    <a:pt x="104269" y="6101"/>
                    <a:pt x="104178" y="6348"/>
                  </a:cubicBezTo>
                  <a:cubicBezTo>
                    <a:pt x="104100" y="6595"/>
                    <a:pt x="104021" y="6816"/>
                    <a:pt x="103917" y="7037"/>
                  </a:cubicBezTo>
                  <a:cubicBezTo>
                    <a:pt x="103813" y="7311"/>
                    <a:pt x="103709" y="7571"/>
                    <a:pt x="103592" y="7831"/>
                  </a:cubicBezTo>
                  <a:cubicBezTo>
                    <a:pt x="103501" y="8065"/>
                    <a:pt x="103397" y="8286"/>
                    <a:pt x="103280" y="8507"/>
                  </a:cubicBezTo>
                  <a:cubicBezTo>
                    <a:pt x="103163" y="8767"/>
                    <a:pt x="103020" y="9028"/>
                    <a:pt x="102877" y="9288"/>
                  </a:cubicBezTo>
                  <a:cubicBezTo>
                    <a:pt x="102760" y="9509"/>
                    <a:pt x="102643" y="9730"/>
                    <a:pt x="102526" y="9938"/>
                  </a:cubicBezTo>
                  <a:cubicBezTo>
                    <a:pt x="102344" y="10250"/>
                    <a:pt x="102148" y="10562"/>
                    <a:pt x="101953" y="10875"/>
                  </a:cubicBezTo>
                  <a:cubicBezTo>
                    <a:pt x="101823" y="11057"/>
                    <a:pt x="101706" y="11252"/>
                    <a:pt x="101589" y="11434"/>
                  </a:cubicBezTo>
                  <a:cubicBezTo>
                    <a:pt x="101342" y="11785"/>
                    <a:pt x="101095" y="12136"/>
                    <a:pt x="100822" y="12475"/>
                  </a:cubicBezTo>
                  <a:cubicBezTo>
                    <a:pt x="100718" y="12618"/>
                    <a:pt x="100627" y="12761"/>
                    <a:pt x="100509" y="12904"/>
                  </a:cubicBezTo>
                  <a:cubicBezTo>
                    <a:pt x="100093" y="13437"/>
                    <a:pt x="99625" y="13970"/>
                    <a:pt x="99144" y="14491"/>
                  </a:cubicBezTo>
                  <a:cubicBezTo>
                    <a:pt x="99014" y="14634"/>
                    <a:pt x="98884" y="14777"/>
                    <a:pt x="98740" y="14920"/>
                  </a:cubicBezTo>
                  <a:cubicBezTo>
                    <a:pt x="98376" y="15310"/>
                    <a:pt x="97986" y="15700"/>
                    <a:pt x="97570" y="16091"/>
                  </a:cubicBezTo>
                  <a:cubicBezTo>
                    <a:pt x="97388" y="16260"/>
                    <a:pt x="97193" y="16442"/>
                    <a:pt x="96997" y="16624"/>
                  </a:cubicBezTo>
                  <a:cubicBezTo>
                    <a:pt x="96750" y="16845"/>
                    <a:pt x="96503" y="17053"/>
                    <a:pt x="96243" y="17274"/>
                  </a:cubicBezTo>
                  <a:cubicBezTo>
                    <a:pt x="95983" y="17482"/>
                    <a:pt x="95762" y="17691"/>
                    <a:pt x="95515" y="17886"/>
                  </a:cubicBezTo>
                  <a:cubicBezTo>
                    <a:pt x="95267" y="18094"/>
                    <a:pt x="94981" y="18315"/>
                    <a:pt x="94695" y="18523"/>
                  </a:cubicBezTo>
                  <a:cubicBezTo>
                    <a:pt x="94422" y="18731"/>
                    <a:pt x="94175" y="18926"/>
                    <a:pt x="93902" y="19121"/>
                  </a:cubicBezTo>
                  <a:cubicBezTo>
                    <a:pt x="93628" y="19317"/>
                    <a:pt x="93329" y="19525"/>
                    <a:pt x="93030" y="19733"/>
                  </a:cubicBezTo>
                  <a:cubicBezTo>
                    <a:pt x="92744" y="19941"/>
                    <a:pt x="92471" y="20123"/>
                    <a:pt x="92172" y="20318"/>
                  </a:cubicBezTo>
                  <a:cubicBezTo>
                    <a:pt x="91885" y="20500"/>
                    <a:pt x="91560" y="20708"/>
                    <a:pt x="91248" y="20903"/>
                  </a:cubicBezTo>
                  <a:cubicBezTo>
                    <a:pt x="90819" y="21164"/>
                    <a:pt x="90403" y="21424"/>
                    <a:pt x="89960" y="21684"/>
                  </a:cubicBezTo>
                  <a:cubicBezTo>
                    <a:pt x="89167" y="22152"/>
                    <a:pt x="88334" y="22581"/>
                    <a:pt x="87515" y="23011"/>
                  </a:cubicBezTo>
                  <a:cubicBezTo>
                    <a:pt x="87281" y="23141"/>
                    <a:pt x="87034" y="23258"/>
                    <a:pt x="86799" y="23375"/>
                  </a:cubicBezTo>
                  <a:cubicBezTo>
                    <a:pt x="86123" y="23700"/>
                    <a:pt x="85447" y="24025"/>
                    <a:pt x="84757" y="24324"/>
                  </a:cubicBezTo>
                  <a:cubicBezTo>
                    <a:pt x="84549" y="24415"/>
                    <a:pt x="84354" y="24507"/>
                    <a:pt x="84159" y="24598"/>
                  </a:cubicBezTo>
                  <a:cubicBezTo>
                    <a:pt x="83287" y="24975"/>
                    <a:pt x="82390" y="25339"/>
                    <a:pt x="81492" y="25677"/>
                  </a:cubicBezTo>
                  <a:cubicBezTo>
                    <a:pt x="81297" y="25755"/>
                    <a:pt x="81089" y="25820"/>
                    <a:pt x="80894" y="25898"/>
                  </a:cubicBezTo>
                  <a:cubicBezTo>
                    <a:pt x="80153" y="26172"/>
                    <a:pt x="79411" y="26432"/>
                    <a:pt x="78657" y="26679"/>
                  </a:cubicBezTo>
                  <a:cubicBezTo>
                    <a:pt x="78358" y="26770"/>
                    <a:pt x="78058" y="26874"/>
                    <a:pt x="77746" y="26965"/>
                  </a:cubicBezTo>
                  <a:cubicBezTo>
                    <a:pt x="77343" y="27095"/>
                    <a:pt x="76940" y="27212"/>
                    <a:pt x="76524" y="27342"/>
                  </a:cubicBezTo>
                  <a:cubicBezTo>
                    <a:pt x="76146" y="27446"/>
                    <a:pt x="75782" y="27550"/>
                    <a:pt x="75405" y="27667"/>
                  </a:cubicBezTo>
                  <a:cubicBezTo>
                    <a:pt x="74989" y="27784"/>
                    <a:pt x="74572" y="27889"/>
                    <a:pt x="74143" y="27993"/>
                  </a:cubicBezTo>
                  <a:cubicBezTo>
                    <a:pt x="73779" y="28097"/>
                    <a:pt x="73402" y="28188"/>
                    <a:pt x="73024" y="28279"/>
                  </a:cubicBezTo>
                  <a:cubicBezTo>
                    <a:pt x="72595" y="28383"/>
                    <a:pt x="72166" y="28474"/>
                    <a:pt x="71737" y="28578"/>
                  </a:cubicBezTo>
                  <a:cubicBezTo>
                    <a:pt x="71360" y="28656"/>
                    <a:pt x="70969" y="28747"/>
                    <a:pt x="70592" y="28825"/>
                  </a:cubicBezTo>
                  <a:cubicBezTo>
                    <a:pt x="70163" y="28916"/>
                    <a:pt x="69734" y="28994"/>
                    <a:pt x="69291" y="29085"/>
                  </a:cubicBezTo>
                  <a:cubicBezTo>
                    <a:pt x="68927" y="29150"/>
                    <a:pt x="68576" y="29228"/>
                    <a:pt x="68199" y="29293"/>
                  </a:cubicBezTo>
                  <a:cubicBezTo>
                    <a:pt x="67223" y="29462"/>
                    <a:pt x="66222" y="29619"/>
                    <a:pt x="65220" y="29762"/>
                  </a:cubicBezTo>
                  <a:cubicBezTo>
                    <a:pt x="65077" y="29788"/>
                    <a:pt x="64921" y="29801"/>
                    <a:pt x="64778" y="29814"/>
                  </a:cubicBezTo>
                  <a:cubicBezTo>
                    <a:pt x="63906" y="29931"/>
                    <a:pt x="63048" y="30035"/>
                    <a:pt x="62176" y="30126"/>
                  </a:cubicBezTo>
                  <a:cubicBezTo>
                    <a:pt x="61838" y="30165"/>
                    <a:pt x="61500" y="30204"/>
                    <a:pt x="61175" y="30230"/>
                  </a:cubicBezTo>
                  <a:cubicBezTo>
                    <a:pt x="60615" y="30282"/>
                    <a:pt x="60056" y="30321"/>
                    <a:pt x="59497" y="30373"/>
                  </a:cubicBezTo>
                  <a:cubicBezTo>
                    <a:pt x="59132" y="30399"/>
                    <a:pt x="58781" y="30425"/>
                    <a:pt x="58417" y="30438"/>
                  </a:cubicBezTo>
                  <a:cubicBezTo>
                    <a:pt x="57832" y="30477"/>
                    <a:pt x="57259" y="30503"/>
                    <a:pt x="56674" y="30529"/>
                  </a:cubicBezTo>
                  <a:cubicBezTo>
                    <a:pt x="56349" y="30542"/>
                    <a:pt x="56024" y="30555"/>
                    <a:pt x="55685" y="30568"/>
                  </a:cubicBezTo>
                  <a:cubicBezTo>
                    <a:pt x="54736" y="30594"/>
                    <a:pt x="53786" y="30620"/>
                    <a:pt x="52837" y="30620"/>
                  </a:cubicBezTo>
                  <a:cubicBezTo>
                    <a:pt x="52030" y="30620"/>
                    <a:pt x="51224" y="30607"/>
                    <a:pt x="50430" y="30581"/>
                  </a:cubicBezTo>
                  <a:cubicBezTo>
                    <a:pt x="49936" y="30568"/>
                    <a:pt x="49442" y="30555"/>
                    <a:pt x="48934" y="30529"/>
                  </a:cubicBezTo>
                  <a:cubicBezTo>
                    <a:pt x="48583" y="30516"/>
                    <a:pt x="48232" y="30503"/>
                    <a:pt x="47881" y="30490"/>
                  </a:cubicBezTo>
                  <a:cubicBezTo>
                    <a:pt x="47361" y="30451"/>
                    <a:pt x="46840" y="30412"/>
                    <a:pt x="46333" y="30373"/>
                  </a:cubicBezTo>
                  <a:cubicBezTo>
                    <a:pt x="46008" y="30360"/>
                    <a:pt x="45670" y="30334"/>
                    <a:pt x="45331" y="30308"/>
                  </a:cubicBezTo>
                  <a:cubicBezTo>
                    <a:pt x="44746" y="30256"/>
                    <a:pt x="44148" y="30204"/>
                    <a:pt x="43562" y="30139"/>
                  </a:cubicBezTo>
                  <a:cubicBezTo>
                    <a:pt x="43315" y="30113"/>
                    <a:pt x="43055" y="30087"/>
                    <a:pt x="42808" y="30061"/>
                  </a:cubicBezTo>
                  <a:cubicBezTo>
                    <a:pt x="41962" y="29970"/>
                    <a:pt x="41130" y="29866"/>
                    <a:pt x="40297" y="29736"/>
                  </a:cubicBezTo>
                  <a:lnTo>
                    <a:pt x="40024" y="29697"/>
                  </a:lnTo>
                  <a:cubicBezTo>
                    <a:pt x="39270" y="29579"/>
                    <a:pt x="38515" y="29462"/>
                    <a:pt x="37748" y="29332"/>
                  </a:cubicBezTo>
                  <a:cubicBezTo>
                    <a:pt x="37462" y="29293"/>
                    <a:pt x="37176" y="29228"/>
                    <a:pt x="36889" y="29176"/>
                  </a:cubicBezTo>
                  <a:cubicBezTo>
                    <a:pt x="36343" y="29072"/>
                    <a:pt x="35784" y="28968"/>
                    <a:pt x="35238" y="28864"/>
                  </a:cubicBezTo>
                  <a:cubicBezTo>
                    <a:pt x="34977" y="28812"/>
                    <a:pt x="34704" y="28747"/>
                    <a:pt x="34431" y="28682"/>
                  </a:cubicBezTo>
                  <a:cubicBezTo>
                    <a:pt x="33833" y="28552"/>
                    <a:pt x="33221" y="28422"/>
                    <a:pt x="32623" y="28279"/>
                  </a:cubicBezTo>
                  <a:cubicBezTo>
                    <a:pt x="32298" y="28201"/>
                    <a:pt x="31973" y="28110"/>
                    <a:pt x="31647" y="28032"/>
                  </a:cubicBezTo>
                  <a:cubicBezTo>
                    <a:pt x="31101" y="27902"/>
                    <a:pt x="30568" y="27758"/>
                    <a:pt x="30035" y="27602"/>
                  </a:cubicBezTo>
                  <a:cubicBezTo>
                    <a:pt x="29735" y="27524"/>
                    <a:pt x="29436" y="27446"/>
                    <a:pt x="29124" y="27342"/>
                  </a:cubicBezTo>
                  <a:cubicBezTo>
                    <a:pt x="28304" y="27108"/>
                    <a:pt x="27498" y="26861"/>
                    <a:pt x="26692" y="26588"/>
                  </a:cubicBezTo>
                  <a:cubicBezTo>
                    <a:pt x="26522" y="26536"/>
                    <a:pt x="26366" y="26497"/>
                    <a:pt x="26210" y="26445"/>
                  </a:cubicBezTo>
                  <a:cubicBezTo>
                    <a:pt x="25274" y="26119"/>
                    <a:pt x="24350" y="25781"/>
                    <a:pt x="23453" y="25430"/>
                  </a:cubicBezTo>
                  <a:cubicBezTo>
                    <a:pt x="23075" y="25287"/>
                    <a:pt x="22698" y="25131"/>
                    <a:pt x="22321" y="24975"/>
                  </a:cubicBezTo>
                  <a:cubicBezTo>
                    <a:pt x="22035" y="24858"/>
                    <a:pt x="21736" y="24741"/>
                    <a:pt x="21450" y="24624"/>
                  </a:cubicBezTo>
                  <a:cubicBezTo>
                    <a:pt x="21033" y="24442"/>
                    <a:pt x="20630" y="24259"/>
                    <a:pt x="20227" y="24064"/>
                  </a:cubicBezTo>
                  <a:cubicBezTo>
                    <a:pt x="19954" y="23947"/>
                    <a:pt x="19680" y="23830"/>
                    <a:pt x="19420" y="23700"/>
                  </a:cubicBezTo>
                  <a:cubicBezTo>
                    <a:pt x="18978" y="23492"/>
                    <a:pt x="18536" y="23271"/>
                    <a:pt x="18094" y="23050"/>
                  </a:cubicBezTo>
                  <a:cubicBezTo>
                    <a:pt x="17885" y="22946"/>
                    <a:pt x="17664" y="22842"/>
                    <a:pt x="17456" y="22725"/>
                  </a:cubicBezTo>
                  <a:cubicBezTo>
                    <a:pt x="16819" y="22386"/>
                    <a:pt x="16181" y="22048"/>
                    <a:pt x="15557" y="21684"/>
                  </a:cubicBezTo>
                  <a:cubicBezTo>
                    <a:pt x="9808" y="18367"/>
                    <a:pt x="5632" y="14439"/>
                    <a:pt x="3070" y="10276"/>
                  </a:cubicBezTo>
                  <a:cubicBezTo>
                    <a:pt x="1045" y="6953"/>
                    <a:pt x="30" y="3486"/>
                    <a:pt x="39" y="2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169" name="Google Shape;133;p16"/>
            <p:cNvGrpSpPr/>
            <p:nvPr/>
          </p:nvGrpSpPr>
          <p:grpSpPr>
            <a:xfrm>
              <a:off x="2560000" y="1874379"/>
              <a:ext cx="4330823" cy="2622084"/>
              <a:chOff x="2560000" y="1874379"/>
              <a:chExt cx="4330823" cy="2622084"/>
            </a:xfrm>
          </p:grpSpPr>
          <p:sp>
            <p:nvSpPr>
              <p:cNvPr id="170" name="Google Shape;134;p16"/>
              <p:cNvSpPr/>
              <p:nvPr/>
            </p:nvSpPr>
            <p:spPr>
              <a:xfrm>
                <a:off x="3997963" y="1951945"/>
                <a:ext cx="1316991" cy="500708"/>
              </a:xfrm>
              <a:custGeom>
                <a:avLst/>
                <a:gdLst/>
                <a:ahLst/>
                <a:cxnLst/>
                <a:rect l="l" t="t" r="r" b="b"/>
                <a:pathLst>
                  <a:path w="85187" h="33001" extrusionOk="0">
                    <a:moveTo>
                      <a:pt x="0" y="32791"/>
                    </a:moveTo>
                    <a:cubicBezTo>
                      <a:pt x="0" y="32800"/>
                      <a:pt x="0" y="32809"/>
                      <a:pt x="0" y="32818"/>
                    </a:cubicBezTo>
                    <a:lnTo>
                      <a:pt x="0" y="32791"/>
                    </a:lnTo>
                    <a:close/>
                    <a:moveTo>
                      <a:pt x="42457" y="0"/>
                    </a:moveTo>
                    <a:cubicBezTo>
                      <a:pt x="41690" y="0"/>
                      <a:pt x="40922" y="13"/>
                      <a:pt x="40155" y="39"/>
                    </a:cubicBezTo>
                    <a:lnTo>
                      <a:pt x="39947" y="39"/>
                    </a:lnTo>
                    <a:cubicBezTo>
                      <a:pt x="39752" y="39"/>
                      <a:pt x="39569" y="65"/>
                      <a:pt x="39374" y="65"/>
                    </a:cubicBezTo>
                    <a:cubicBezTo>
                      <a:pt x="38880" y="91"/>
                      <a:pt x="38412" y="104"/>
                      <a:pt x="37930" y="143"/>
                    </a:cubicBezTo>
                    <a:cubicBezTo>
                      <a:pt x="37644" y="156"/>
                      <a:pt x="37358" y="182"/>
                      <a:pt x="37059" y="195"/>
                    </a:cubicBezTo>
                    <a:cubicBezTo>
                      <a:pt x="36604" y="234"/>
                      <a:pt x="36148" y="273"/>
                      <a:pt x="35693" y="312"/>
                    </a:cubicBezTo>
                    <a:cubicBezTo>
                      <a:pt x="35524" y="325"/>
                      <a:pt x="35368" y="338"/>
                      <a:pt x="35212" y="351"/>
                    </a:cubicBezTo>
                    <a:cubicBezTo>
                      <a:pt x="35108" y="364"/>
                      <a:pt x="34991" y="377"/>
                      <a:pt x="34874" y="390"/>
                    </a:cubicBezTo>
                    <a:cubicBezTo>
                      <a:pt x="34171" y="468"/>
                      <a:pt x="33469" y="547"/>
                      <a:pt x="32766" y="651"/>
                    </a:cubicBezTo>
                    <a:lnTo>
                      <a:pt x="32415" y="690"/>
                    </a:lnTo>
                    <a:cubicBezTo>
                      <a:pt x="31596" y="807"/>
                      <a:pt x="30802" y="937"/>
                      <a:pt x="29996" y="1080"/>
                    </a:cubicBezTo>
                    <a:lnTo>
                      <a:pt x="29775" y="1106"/>
                    </a:lnTo>
                    <a:cubicBezTo>
                      <a:pt x="29554" y="1145"/>
                      <a:pt x="29332" y="1197"/>
                      <a:pt x="29124" y="1236"/>
                    </a:cubicBezTo>
                    <a:cubicBezTo>
                      <a:pt x="28773" y="1314"/>
                      <a:pt x="28409" y="1379"/>
                      <a:pt x="28058" y="1444"/>
                    </a:cubicBezTo>
                    <a:cubicBezTo>
                      <a:pt x="27759" y="1509"/>
                      <a:pt x="27446" y="1587"/>
                      <a:pt x="27147" y="1652"/>
                    </a:cubicBezTo>
                    <a:cubicBezTo>
                      <a:pt x="26796" y="1730"/>
                      <a:pt x="26445" y="1808"/>
                      <a:pt x="26107" y="1886"/>
                    </a:cubicBezTo>
                    <a:cubicBezTo>
                      <a:pt x="25794" y="1964"/>
                      <a:pt x="25495" y="2042"/>
                      <a:pt x="25183" y="2120"/>
                    </a:cubicBezTo>
                    <a:cubicBezTo>
                      <a:pt x="24845" y="2211"/>
                      <a:pt x="24507" y="2290"/>
                      <a:pt x="24181" y="2394"/>
                    </a:cubicBezTo>
                    <a:cubicBezTo>
                      <a:pt x="23869" y="2472"/>
                      <a:pt x="23570" y="2550"/>
                      <a:pt x="23271" y="2641"/>
                    </a:cubicBezTo>
                    <a:cubicBezTo>
                      <a:pt x="22946" y="2745"/>
                      <a:pt x="22608" y="2849"/>
                      <a:pt x="22282" y="2940"/>
                    </a:cubicBezTo>
                    <a:cubicBezTo>
                      <a:pt x="22152" y="2979"/>
                      <a:pt x="22022" y="3018"/>
                      <a:pt x="21905" y="3057"/>
                    </a:cubicBezTo>
                    <a:cubicBezTo>
                      <a:pt x="21775" y="3096"/>
                      <a:pt x="21671" y="3148"/>
                      <a:pt x="21554" y="3187"/>
                    </a:cubicBezTo>
                    <a:cubicBezTo>
                      <a:pt x="20943" y="3382"/>
                      <a:pt x="20331" y="3590"/>
                      <a:pt x="19733" y="3811"/>
                    </a:cubicBezTo>
                    <a:cubicBezTo>
                      <a:pt x="19577" y="3863"/>
                      <a:pt x="19408" y="3928"/>
                      <a:pt x="19252" y="3981"/>
                    </a:cubicBezTo>
                    <a:cubicBezTo>
                      <a:pt x="18523" y="4267"/>
                      <a:pt x="17795" y="4553"/>
                      <a:pt x="17092" y="4865"/>
                    </a:cubicBezTo>
                    <a:cubicBezTo>
                      <a:pt x="16936" y="4930"/>
                      <a:pt x="16767" y="5008"/>
                      <a:pt x="16611" y="5073"/>
                    </a:cubicBezTo>
                    <a:cubicBezTo>
                      <a:pt x="16039" y="5333"/>
                      <a:pt x="15492" y="5580"/>
                      <a:pt x="14946" y="5854"/>
                    </a:cubicBezTo>
                    <a:cubicBezTo>
                      <a:pt x="14764" y="5945"/>
                      <a:pt x="14569" y="6049"/>
                      <a:pt x="14374" y="6140"/>
                    </a:cubicBezTo>
                    <a:cubicBezTo>
                      <a:pt x="13697" y="6491"/>
                      <a:pt x="13034" y="6842"/>
                      <a:pt x="12384" y="7219"/>
                    </a:cubicBezTo>
                    <a:cubicBezTo>
                      <a:pt x="12189" y="7336"/>
                      <a:pt x="11993" y="7454"/>
                      <a:pt x="11798" y="7571"/>
                    </a:cubicBezTo>
                    <a:cubicBezTo>
                      <a:pt x="11629" y="7662"/>
                      <a:pt x="11499" y="7753"/>
                      <a:pt x="11343" y="7857"/>
                    </a:cubicBezTo>
                    <a:cubicBezTo>
                      <a:pt x="11096" y="8013"/>
                      <a:pt x="10836" y="8182"/>
                      <a:pt x="10589" y="8338"/>
                    </a:cubicBezTo>
                    <a:cubicBezTo>
                      <a:pt x="10341" y="8507"/>
                      <a:pt x="10120" y="8650"/>
                      <a:pt x="9899" y="8806"/>
                    </a:cubicBezTo>
                    <a:cubicBezTo>
                      <a:pt x="9665" y="8962"/>
                      <a:pt x="9431" y="9132"/>
                      <a:pt x="9197" y="9301"/>
                    </a:cubicBezTo>
                    <a:cubicBezTo>
                      <a:pt x="8963" y="9457"/>
                      <a:pt x="8768" y="9626"/>
                      <a:pt x="8546" y="9782"/>
                    </a:cubicBezTo>
                    <a:cubicBezTo>
                      <a:pt x="8325" y="9951"/>
                      <a:pt x="8104" y="10120"/>
                      <a:pt x="7896" y="10302"/>
                    </a:cubicBezTo>
                    <a:cubicBezTo>
                      <a:pt x="7688" y="10471"/>
                      <a:pt x="7493" y="10627"/>
                      <a:pt x="7298" y="10796"/>
                    </a:cubicBezTo>
                    <a:cubicBezTo>
                      <a:pt x="7103" y="10966"/>
                      <a:pt x="6894" y="11148"/>
                      <a:pt x="6699" y="11317"/>
                    </a:cubicBezTo>
                    <a:cubicBezTo>
                      <a:pt x="6621" y="11395"/>
                      <a:pt x="6530" y="11460"/>
                      <a:pt x="6452" y="11538"/>
                    </a:cubicBezTo>
                    <a:cubicBezTo>
                      <a:pt x="6361" y="11616"/>
                      <a:pt x="6309" y="11681"/>
                      <a:pt x="6231" y="11759"/>
                    </a:cubicBezTo>
                    <a:cubicBezTo>
                      <a:pt x="5906" y="12071"/>
                      <a:pt x="5594" y="12383"/>
                      <a:pt x="5281" y="12709"/>
                    </a:cubicBezTo>
                    <a:cubicBezTo>
                      <a:pt x="5177" y="12813"/>
                      <a:pt x="5060" y="12930"/>
                      <a:pt x="4956" y="13047"/>
                    </a:cubicBezTo>
                    <a:cubicBezTo>
                      <a:pt x="4566" y="13476"/>
                      <a:pt x="4202" y="13892"/>
                      <a:pt x="3851" y="14335"/>
                    </a:cubicBezTo>
                    <a:lnTo>
                      <a:pt x="3825" y="14374"/>
                    </a:lnTo>
                    <a:cubicBezTo>
                      <a:pt x="3747" y="14478"/>
                      <a:pt x="3682" y="14569"/>
                      <a:pt x="3604" y="14673"/>
                    </a:cubicBezTo>
                    <a:cubicBezTo>
                      <a:pt x="3395" y="14946"/>
                      <a:pt x="3187" y="15232"/>
                      <a:pt x="2992" y="15518"/>
                    </a:cubicBezTo>
                    <a:cubicBezTo>
                      <a:pt x="2888" y="15661"/>
                      <a:pt x="2797" y="15817"/>
                      <a:pt x="2693" y="15973"/>
                    </a:cubicBezTo>
                    <a:cubicBezTo>
                      <a:pt x="2537" y="16221"/>
                      <a:pt x="2368" y="16468"/>
                      <a:pt x="2225" y="16728"/>
                    </a:cubicBezTo>
                    <a:cubicBezTo>
                      <a:pt x="2199" y="16780"/>
                      <a:pt x="2147" y="16845"/>
                      <a:pt x="2121" y="16897"/>
                    </a:cubicBezTo>
                    <a:cubicBezTo>
                      <a:pt x="2056" y="17014"/>
                      <a:pt x="2004" y="17131"/>
                      <a:pt x="1939" y="17248"/>
                    </a:cubicBezTo>
                    <a:cubicBezTo>
                      <a:pt x="1821" y="17456"/>
                      <a:pt x="1717" y="17664"/>
                      <a:pt x="1613" y="17886"/>
                    </a:cubicBezTo>
                    <a:cubicBezTo>
                      <a:pt x="1522" y="18068"/>
                      <a:pt x="1457" y="18250"/>
                      <a:pt x="1366" y="18432"/>
                    </a:cubicBezTo>
                    <a:cubicBezTo>
                      <a:pt x="1275" y="18640"/>
                      <a:pt x="1184" y="18848"/>
                      <a:pt x="1093" y="19069"/>
                    </a:cubicBezTo>
                    <a:cubicBezTo>
                      <a:pt x="1067" y="19147"/>
                      <a:pt x="1015" y="19225"/>
                      <a:pt x="989" y="19316"/>
                    </a:cubicBezTo>
                    <a:cubicBezTo>
                      <a:pt x="963" y="19407"/>
                      <a:pt x="924" y="19525"/>
                      <a:pt x="885" y="19629"/>
                    </a:cubicBezTo>
                    <a:cubicBezTo>
                      <a:pt x="820" y="19837"/>
                      <a:pt x="742" y="20032"/>
                      <a:pt x="690" y="20240"/>
                    </a:cubicBezTo>
                    <a:cubicBezTo>
                      <a:pt x="625" y="20448"/>
                      <a:pt x="573" y="20617"/>
                      <a:pt x="521" y="20812"/>
                    </a:cubicBezTo>
                    <a:cubicBezTo>
                      <a:pt x="469" y="21007"/>
                      <a:pt x="417" y="21216"/>
                      <a:pt x="378" y="21424"/>
                    </a:cubicBezTo>
                    <a:cubicBezTo>
                      <a:pt x="352" y="21528"/>
                      <a:pt x="326" y="21619"/>
                      <a:pt x="300" y="21723"/>
                    </a:cubicBezTo>
                    <a:cubicBezTo>
                      <a:pt x="287" y="21814"/>
                      <a:pt x="274" y="21905"/>
                      <a:pt x="261" y="21996"/>
                    </a:cubicBezTo>
                    <a:cubicBezTo>
                      <a:pt x="222" y="22204"/>
                      <a:pt x="183" y="22425"/>
                      <a:pt x="157" y="22633"/>
                    </a:cubicBezTo>
                    <a:cubicBezTo>
                      <a:pt x="130" y="22841"/>
                      <a:pt x="104" y="23011"/>
                      <a:pt x="91" y="23206"/>
                    </a:cubicBezTo>
                    <a:cubicBezTo>
                      <a:pt x="65" y="23388"/>
                      <a:pt x="52" y="23622"/>
                      <a:pt x="39" y="23843"/>
                    </a:cubicBezTo>
                    <a:cubicBezTo>
                      <a:pt x="39" y="23947"/>
                      <a:pt x="26" y="24064"/>
                      <a:pt x="13" y="24168"/>
                    </a:cubicBezTo>
                    <a:lnTo>
                      <a:pt x="13" y="24650"/>
                    </a:lnTo>
                    <a:lnTo>
                      <a:pt x="0" y="32791"/>
                    </a:lnTo>
                    <a:lnTo>
                      <a:pt x="0" y="32791"/>
                    </a:lnTo>
                    <a:cubicBezTo>
                      <a:pt x="1" y="32527"/>
                      <a:pt x="14" y="32263"/>
                      <a:pt x="26" y="32012"/>
                    </a:cubicBezTo>
                    <a:cubicBezTo>
                      <a:pt x="39" y="31804"/>
                      <a:pt x="52" y="31583"/>
                      <a:pt x="65" y="31374"/>
                    </a:cubicBezTo>
                    <a:cubicBezTo>
                      <a:pt x="91" y="31153"/>
                      <a:pt x="117" y="30997"/>
                      <a:pt x="144" y="30802"/>
                    </a:cubicBezTo>
                    <a:cubicBezTo>
                      <a:pt x="157" y="30620"/>
                      <a:pt x="196" y="30386"/>
                      <a:pt x="235" y="30165"/>
                    </a:cubicBezTo>
                    <a:cubicBezTo>
                      <a:pt x="274" y="29957"/>
                      <a:pt x="313" y="29787"/>
                      <a:pt x="352" y="29592"/>
                    </a:cubicBezTo>
                    <a:cubicBezTo>
                      <a:pt x="391" y="29410"/>
                      <a:pt x="456" y="29189"/>
                      <a:pt x="508" y="28981"/>
                    </a:cubicBezTo>
                    <a:cubicBezTo>
                      <a:pt x="560" y="28773"/>
                      <a:pt x="612" y="28604"/>
                      <a:pt x="664" y="28409"/>
                    </a:cubicBezTo>
                    <a:cubicBezTo>
                      <a:pt x="729" y="28214"/>
                      <a:pt x="794" y="27992"/>
                      <a:pt x="872" y="27797"/>
                    </a:cubicBezTo>
                    <a:cubicBezTo>
                      <a:pt x="937" y="27589"/>
                      <a:pt x="1002" y="27420"/>
                      <a:pt x="1080" y="27238"/>
                    </a:cubicBezTo>
                    <a:cubicBezTo>
                      <a:pt x="1158" y="27017"/>
                      <a:pt x="1249" y="26809"/>
                      <a:pt x="1353" y="26601"/>
                    </a:cubicBezTo>
                    <a:cubicBezTo>
                      <a:pt x="1431" y="26419"/>
                      <a:pt x="1509" y="26236"/>
                      <a:pt x="1600" y="26054"/>
                    </a:cubicBezTo>
                    <a:cubicBezTo>
                      <a:pt x="1704" y="25833"/>
                      <a:pt x="1808" y="25625"/>
                      <a:pt x="1926" y="25417"/>
                    </a:cubicBezTo>
                    <a:cubicBezTo>
                      <a:pt x="2017" y="25235"/>
                      <a:pt x="2108" y="25066"/>
                      <a:pt x="2212" y="24884"/>
                    </a:cubicBezTo>
                    <a:cubicBezTo>
                      <a:pt x="2355" y="24637"/>
                      <a:pt x="2524" y="24389"/>
                      <a:pt x="2680" y="24129"/>
                    </a:cubicBezTo>
                    <a:cubicBezTo>
                      <a:pt x="2771" y="23986"/>
                      <a:pt x="2875" y="23830"/>
                      <a:pt x="2966" y="23687"/>
                    </a:cubicBezTo>
                    <a:cubicBezTo>
                      <a:pt x="3161" y="23401"/>
                      <a:pt x="3382" y="23115"/>
                      <a:pt x="3591" y="22828"/>
                    </a:cubicBezTo>
                    <a:cubicBezTo>
                      <a:pt x="3669" y="22724"/>
                      <a:pt x="3747" y="22607"/>
                      <a:pt x="3838" y="22503"/>
                    </a:cubicBezTo>
                    <a:cubicBezTo>
                      <a:pt x="4176" y="22074"/>
                      <a:pt x="4553" y="21645"/>
                      <a:pt x="4943" y="21216"/>
                    </a:cubicBezTo>
                    <a:cubicBezTo>
                      <a:pt x="5047" y="21098"/>
                      <a:pt x="5151" y="20994"/>
                      <a:pt x="5268" y="20877"/>
                    </a:cubicBezTo>
                    <a:cubicBezTo>
                      <a:pt x="5568" y="20565"/>
                      <a:pt x="5880" y="20240"/>
                      <a:pt x="6218" y="19928"/>
                    </a:cubicBezTo>
                    <a:cubicBezTo>
                      <a:pt x="6361" y="19785"/>
                      <a:pt x="6517" y="19642"/>
                      <a:pt x="6673" y="19499"/>
                    </a:cubicBezTo>
                    <a:cubicBezTo>
                      <a:pt x="6881" y="19316"/>
                      <a:pt x="7077" y="19147"/>
                      <a:pt x="7285" y="18965"/>
                    </a:cubicBezTo>
                    <a:cubicBezTo>
                      <a:pt x="7493" y="18796"/>
                      <a:pt x="7675" y="18640"/>
                      <a:pt x="7883" y="18471"/>
                    </a:cubicBezTo>
                    <a:cubicBezTo>
                      <a:pt x="8078" y="18302"/>
                      <a:pt x="8312" y="18133"/>
                      <a:pt x="8533" y="17964"/>
                    </a:cubicBezTo>
                    <a:cubicBezTo>
                      <a:pt x="8755" y="17795"/>
                      <a:pt x="8950" y="17638"/>
                      <a:pt x="9184" y="17469"/>
                    </a:cubicBezTo>
                    <a:cubicBezTo>
                      <a:pt x="9405" y="17313"/>
                      <a:pt x="9652" y="17144"/>
                      <a:pt x="9886" y="16975"/>
                    </a:cubicBezTo>
                    <a:cubicBezTo>
                      <a:pt x="10120" y="16806"/>
                      <a:pt x="10341" y="16663"/>
                      <a:pt x="10576" y="16507"/>
                    </a:cubicBezTo>
                    <a:cubicBezTo>
                      <a:pt x="10810" y="16351"/>
                      <a:pt x="11083" y="16182"/>
                      <a:pt x="11330" y="16026"/>
                    </a:cubicBezTo>
                    <a:cubicBezTo>
                      <a:pt x="11668" y="15804"/>
                      <a:pt x="12006" y="15596"/>
                      <a:pt x="12371" y="15388"/>
                    </a:cubicBezTo>
                    <a:cubicBezTo>
                      <a:pt x="13021" y="15011"/>
                      <a:pt x="13684" y="14660"/>
                      <a:pt x="14361" y="14309"/>
                    </a:cubicBezTo>
                    <a:cubicBezTo>
                      <a:pt x="14556" y="14217"/>
                      <a:pt x="14738" y="14113"/>
                      <a:pt x="14933" y="14022"/>
                    </a:cubicBezTo>
                    <a:cubicBezTo>
                      <a:pt x="15479" y="13749"/>
                      <a:pt x="16026" y="13502"/>
                      <a:pt x="16598" y="13242"/>
                    </a:cubicBezTo>
                    <a:cubicBezTo>
                      <a:pt x="16754" y="13177"/>
                      <a:pt x="16923" y="13099"/>
                      <a:pt x="17079" y="13034"/>
                    </a:cubicBezTo>
                    <a:cubicBezTo>
                      <a:pt x="17782" y="12722"/>
                      <a:pt x="18510" y="12435"/>
                      <a:pt x="19239" y="12149"/>
                    </a:cubicBezTo>
                    <a:cubicBezTo>
                      <a:pt x="19395" y="12097"/>
                      <a:pt x="19564" y="12032"/>
                      <a:pt x="19720" y="11980"/>
                    </a:cubicBezTo>
                    <a:cubicBezTo>
                      <a:pt x="20318" y="11759"/>
                      <a:pt x="20917" y="11551"/>
                      <a:pt x="21528" y="11356"/>
                    </a:cubicBezTo>
                    <a:cubicBezTo>
                      <a:pt x="21775" y="11278"/>
                      <a:pt x="22022" y="11187"/>
                      <a:pt x="22269" y="11109"/>
                    </a:cubicBezTo>
                    <a:cubicBezTo>
                      <a:pt x="22595" y="11005"/>
                      <a:pt x="22933" y="10914"/>
                      <a:pt x="23258" y="10809"/>
                    </a:cubicBezTo>
                    <a:cubicBezTo>
                      <a:pt x="23557" y="10731"/>
                      <a:pt x="23856" y="10640"/>
                      <a:pt x="24155" y="10562"/>
                    </a:cubicBezTo>
                    <a:cubicBezTo>
                      <a:pt x="24494" y="10458"/>
                      <a:pt x="24832" y="10380"/>
                      <a:pt x="25170" y="10289"/>
                    </a:cubicBezTo>
                    <a:cubicBezTo>
                      <a:pt x="25482" y="10211"/>
                      <a:pt x="25781" y="10120"/>
                      <a:pt x="26081" y="10055"/>
                    </a:cubicBezTo>
                    <a:cubicBezTo>
                      <a:pt x="26432" y="9977"/>
                      <a:pt x="26783" y="9899"/>
                      <a:pt x="27121" y="9821"/>
                    </a:cubicBezTo>
                    <a:cubicBezTo>
                      <a:pt x="27433" y="9756"/>
                      <a:pt x="27746" y="9678"/>
                      <a:pt x="28045" y="9613"/>
                    </a:cubicBezTo>
                    <a:cubicBezTo>
                      <a:pt x="28396" y="9548"/>
                      <a:pt x="28747" y="9483"/>
                      <a:pt x="29098" y="9405"/>
                    </a:cubicBezTo>
                    <a:cubicBezTo>
                      <a:pt x="29398" y="9353"/>
                      <a:pt x="29697" y="9301"/>
                      <a:pt x="29983" y="9249"/>
                    </a:cubicBezTo>
                    <a:cubicBezTo>
                      <a:pt x="30789" y="9105"/>
                      <a:pt x="31596" y="8975"/>
                      <a:pt x="32402" y="8858"/>
                    </a:cubicBezTo>
                    <a:lnTo>
                      <a:pt x="32753" y="8819"/>
                    </a:lnTo>
                    <a:cubicBezTo>
                      <a:pt x="33456" y="8728"/>
                      <a:pt x="34158" y="8637"/>
                      <a:pt x="34874" y="8572"/>
                    </a:cubicBezTo>
                    <a:cubicBezTo>
                      <a:pt x="35147" y="8533"/>
                      <a:pt x="35407" y="8507"/>
                      <a:pt x="35680" y="8481"/>
                    </a:cubicBezTo>
                    <a:cubicBezTo>
                      <a:pt x="36135" y="8442"/>
                      <a:pt x="36604" y="8403"/>
                      <a:pt x="37059" y="8377"/>
                    </a:cubicBezTo>
                    <a:cubicBezTo>
                      <a:pt x="37345" y="8351"/>
                      <a:pt x="37631" y="8325"/>
                      <a:pt x="37917" y="8312"/>
                    </a:cubicBezTo>
                    <a:cubicBezTo>
                      <a:pt x="38399" y="8286"/>
                      <a:pt x="38880" y="8260"/>
                      <a:pt x="39361" y="8247"/>
                    </a:cubicBezTo>
                    <a:cubicBezTo>
                      <a:pt x="39621" y="8234"/>
                      <a:pt x="39882" y="8221"/>
                      <a:pt x="40142" y="8208"/>
                    </a:cubicBezTo>
                    <a:cubicBezTo>
                      <a:pt x="40909" y="8182"/>
                      <a:pt x="41677" y="8169"/>
                      <a:pt x="42444" y="8169"/>
                    </a:cubicBezTo>
                    <a:cubicBezTo>
                      <a:pt x="43094" y="8169"/>
                      <a:pt x="43745" y="8182"/>
                      <a:pt x="44382" y="8195"/>
                    </a:cubicBezTo>
                    <a:cubicBezTo>
                      <a:pt x="44798" y="8208"/>
                      <a:pt x="45215" y="8234"/>
                      <a:pt x="45631" y="8247"/>
                    </a:cubicBezTo>
                    <a:cubicBezTo>
                      <a:pt x="45904" y="8260"/>
                      <a:pt x="46177" y="8260"/>
                      <a:pt x="46463" y="8286"/>
                    </a:cubicBezTo>
                    <a:cubicBezTo>
                      <a:pt x="46919" y="8299"/>
                      <a:pt x="47374" y="8338"/>
                      <a:pt x="47816" y="8377"/>
                    </a:cubicBezTo>
                    <a:cubicBezTo>
                      <a:pt x="48050" y="8390"/>
                      <a:pt x="48297" y="8403"/>
                      <a:pt x="48532" y="8416"/>
                    </a:cubicBezTo>
                    <a:cubicBezTo>
                      <a:pt x="49078" y="8468"/>
                      <a:pt x="49637" y="8520"/>
                      <a:pt x="50197" y="8585"/>
                    </a:cubicBezTo>
                    <a:cubicBezTo>
                      <a:pt x="50327" y="8598"/>
                      <a:pt x="50457" y="8611"/>
                      <a:pt x="50574" y="8624"/>
                    </a:cubicBezTo>
                    <a:cubicBezTo>
                      <a:pt x="51263" y="8702"/>
                      <a:pt x="51940" y="8780"/>
                      <a:pt x="52616" y="8884"/>
                    </a:cubicBezTo>
                    <a:cubicBezTo>
                      <a:pt x="52746" y="8897"/>
                      <a:pt x="52876" y="8923"/>
                      <a:pt x="53006" y="8936"/>
                    </a:cubicBezTo>
                    <a:cubicBezTo>
                      <a:pt x="53566" y="9027"/>
                      <a:pt x="54112" y="9105"/>
                      <a:pt x="54671" y="9197"/>
                    </a:cubicBezTo>
                    <a:cubicBezTo>
                      <a:pt x="54905" y="9249"/>
                      <a:pt x="55152" y="9288"/>
                      <a:pt x="55400" y="9340"/>
                    </a:cubicBezTo>
                    <a:cubicBezTo>
                      <a:pt x="55829" y="9418"/>
                      <a:pt x="56258" y="9496"/>
                      <a:pt x="56700" y="9587"/>
                    </a:cubicBezTo>
                    <a:cubicBezTo>
                      <a:pt x="56921" y="9626"/>
                      <a:pt x="57143" y="9678"/>
                      <a:pt x="57364" y="9730"/>
                    </a:cubicBezTo>
                    <a:cubicBezTo>
                      <a:pt x="57845" y="9834"/>
                      <a:pt x="58339" y="9938"/>
                      <a:pt x="58821" y="10055"/>
                    </a:cubicBezTo>
                    <a:cubicBezTo>
                      <a:pt x="59081" y="10120"/>
                      <a:pt x="59341" y="10185"/>
                      <a:pt x="59601" y="10250"/>
                    </a:cubicBezTo>
                    <a:cubicBezTo>
                      <a:pt x="60030" y="10367"/>
                      <a:pt x="60460" y="10471"/>
                      <a:pt x="60902" y="10601"/>
                    </a:cubicBezTo>
                    <a:cubicBezTo>
                      <a:pt x="61136" y="10666"/>
                      <a:pt x="61383" y="10731"/>
                      <a:pt x="61630" y="10809"/>
                    </a:cubicBezTo>
                    <a:cubicBezTo>
                      <a:pt x="62294" y="10992"/>
                      <a:pt x="62944" y="11200"/>
                      <a:pt x="63594" y="11408"/>
                    </a:cubicBezTo>
                    <a:cubicBezTo>
                      <a:pt x="63711" y="11460"/>
                      <a:pt x="63855" y="11499"/>
                      <a:pt x="63972" y="11538"/>
                    </a:cubicBezTo>
                    <a:cubicBezTo>
                      <a:pt x="64739" y="11798"/>
                      <a:pt x="65480" y="12058"/>
                      <a:pt x="66209" y="12344"/>
                    </a:cubicBezTo>
                    <a:cubicBezTo>
                      <a:pt x="66365" y="12409"/>
                      <a:pt x="66508" y="12474"/>
                      <a:pt x="66651" y="12526"/>
                    </a:cubicBezTo>
                    <a:cubicBezTo>
                      <a:pt x="67627" y="12917"/>
                      <a:pt x="68589" y="13333"/>
                      <a:pt x="69513" y="13775"/>
                    </a:cubicBezTo>
                    <a:cubicBezTo>
                      <a:pt x="69604" y="13814"/>
                      <a:pt x="69682" y="13853"/>
                      <a:pt x="69773" y="13905"/>
                    </a:cubicBezTo>
                    <a:cubicBezTo>
                      <a:pt x="70749" y="14374"/>
                      <a:pt x="71685" y="14868"/>
                      <a:pt x="72609" y="15388"/>
                    </a:cubicBezTo>
                    <a:cubicBezTo>
                      <a:pt x="77356" y="18133"/>
                      <a:pt x="80738" y="21346"/>
                      <a:pt x="82807" y="24767"/>
                    </a:cubicBezTo>
                    <a:cubicBezTo>
                      <a:pt x="84380" y="27394"/>
                      <a:pt x="85161" y="30139"/>
                      <a:pt x="85161" y="33000"/>
                    </a:cubicBezTo>
                    <a:lnTo>
                      <a:pt x="85187" y="24832"/>
                    </a:lnTo>
                    <a:cubicBezTo>
                      <a:pt x="85174" y="21957"/>
                      <a:pt x="84393" y="19199"/>
                      <a:pt x="82820" y="16598"/>
                    </a:cubicBezTo>
                    <a:cubicBezTo>
                      <a:pt x="80751" y="13164"/>
                      <a:pt x="77369" y="9951"/>
                      <a:pt x="72622" y="7206"/>
                    </a:cubicBezTo>
                    <a:cubicBezTo>
                      <a:pt x="71698" y="6686"/>
                      <a:pt x="70749" y="6192"/>
                      <a:pt x="69786" y="5724"/>
                    </a:cubicBezTo>
                    <a:cubicBezTo>
                      <a:pt x="69695" y="5684"/>
                      <a:pt x="69617" y="5632"/>
                      <a:pt x="69526" y="5593"/>
                    </a:cubicBezTo>
                    <a:cubicBezTo>
                      <a:pt x="68602" y="5151"/>
                      <a:pt x="67640" y="4748"/>
                      <a:pt x="66664" y="4358"/>
                    </a:cubicBezTo>
                    <a:cubicBezTo>
                      <a:pt x="66586" y="4319"/>
                      <a:pt x="66508" y="4280"/>
                      <a:pt x="66430" y="4254"/>
                    </a:cubicBezTo>
                    <a:cubicBezTo>
                      <a:pt x="66339" y="4215"/>
                      <a:pt x="66287" y="4202"/>
                      <a:pt x="66222" y="4176"/>
                    </a:cubicBezTo>
                    <a:cubicBezTo>
                      <a:pt x="65480" y="3889"/>
                      <a:pt x="64739" y="3616"/>
                      <a:pt x="63985" y="3356"/>
                    </a:cubicBezTo>
                    <a:cubicBezTo>
                      <a:pt x="63855" y="3317"/>
                      <a:pt x="63724" y="3278"/>
                      <a:pt x="63607" y="3239"/>
                    </a:cubicBezTo>
                    <a:cubicBezTo>
                      <a:pt x="62957" y="3018"/>
                      <a:pt x="62294" y="2810"/>
                      <a:pt x="61643" y="2628"/>
                    </a:cubicBezTo>
                    <a:cubicBezTo>
                      <a:pt x="61526" y="2589"/>
                      <a:pt x="61409" y="2550"/>
                      <a:pt x="61305" y="2524"/>
                    </a:cubicBezTo>
                    <a:cubicBezTo>
                      <a:pt x="61188" y="2485"/>
                      <a:pt x="61045" y="2459"/>
                      <a:pt x="60915" y="2420"/>
                    </a:cubicBezTo>
                    <a:cubicBezTo>
                      <a:pt x="60473" y="2303"/>
                      <a:pt x="60043" y="2185"/>
                      <a:pt x="59614" y="2068"/>
                    </a:cubicBezTo>
                    <a:cubicBezTo>
                      <a:pt x="59341" y="2003"/>
                      <a:pt x="59081" y="1938"/>
                      <a:pt x="58821" y="1873"/>
                    </a:cubicBezTo>
                    <a:cubicBezTo>
                      <a:pt x="58339" y="1756"/>
                      <a:pt x="57858" y="1652"/>
                      <a:pt x="57377" y="1548"/>
                    </a:cubicBezTo>
                    <a:cubicBezTo>
                      <a:pt x="57195" y="1509"/>
                      <a:pt x="57026" y="1470"/>
                      <a:pt x="56843" y="1431"/>
                    </a:cubicBezTo>
                    <a:lnTo>
                      <a:pt x="56700" y="1405"/>
                    </a:lnTo>
                    <a:cubicBezTo>
                      <a:pt x="56271" y="1314"/>
                      <a:pt x="55842" y="1236"/>
                      <a:pt x="55413" y="1158"/>
                    </a:cubicBezTo>
                    <a:cubicBezTo>
                      <a:pt x="55165" y="1106"/>
                      <a:pt x="54918" y="1067"/>
                      <a:pt x="54671" y="1015"/>
                    </a:cubicBezTo>
                    <a:cubicBezTo>
                      <a:pt x="54125" y="924"/>
                      <a:pt x="53566" y="846"/>
                      <a:pt x="53019" y="755"/>
                    </a:cubicBezTo>
                    <a:cubicBezTo>
                      <a:pt x="52889" y="742"/>
                      <a:pt x="52772" y="716"/>
                      <a:pt x="52642" y="703"/>
                    </a:cubicBezTo>
                    <a:lnTo>
                      <a:pt x="52629" y="703"/>
                    </a:lnTo>
                    <a:cubicBezTo>
                      <a:pt x="51953" y="599"/>
                      <a:pt x="51263" y="520"/>
                      <a:pt x="50587" y="442"/>
                    </a:cubicBezTo>
                    <a:cubicBezTo>
                      <a:pt x="50457" y="429"/>
                      <a:pt x="50327" y="416"/>
                      <a:pt x="50210" y="403"/>
                    </a:cubicBezTo>
                    <a:cubicBezTo>
                      <a:pt x="49650" y="351"/>
                      <a:pt x="49091" y="286"/>
                      <a:pt x="48532" y="247"/>
                    </a:cubicBezTo>
                    <a:lnTo>
                      <a:pt x="48506" y="247"/>
                    </a:lnTo>
                    <a:cubicBezTo>
                      <a:pt x="48271" y="221"/>
                      <a:pt x="48050" y="208"/>
                      <a:pt x="47829" y="195"/>
                    </a:cubicBezTo>
                    <a:cubicBezTo>
                      <a:pt x="47374" y="169"/>
                      <a:pt x="46919" y="130"/>
                      <a:pt x="46463" y="104"/>
                    </a:cubicBezTo>
                    <a:cubicBezTo>
                      <a:pt x="46190" y="91"/>
                      <a:pt x="45917" y="78"/>
                      <a:pt x="45631" y="65"/>
                    </a:cubicBezTo>
                    <a:cubicBezTo>
                      <a:pt x="45215" y="52"/>
                      <a:pt x="44811" y="39"/>
                      <a:pt x="44395" y="26"/>
                    </a:cubicBezTo>
                    <a:lnTo>
                      <a:pt x="44291" y="26"/>
                    </a:lnTo>
                    <a:cubicBezTo>
                      <a:pt x="43680" y="0"/>
                      <a:pt x="43068" y="0"/>
                      <a:pt x="42457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1" name="Google Shape;135;p16"/>
              <p:cNvSpPr/>
              <p:nvPr/>
            </p:nvSpPr>
            <p:spPr>
              <a:xfrm>
                <a:off x="6524774" y="2121629"/>
                <a:ext cx="213553" cy="419990"/>
              </a:xfrm>
              <a:custGeom>
                <a:avLst/>
                <a:gdLst/>
                <a:ahLst/>
                <a:cxnLst/>
                <a:rect l="l" t="t" r="r" b="b"/>
                <a:pathLst>
                  <a:path w="14075" h="27681" extrusionOk="0">
                    <a:moveTo>
                      <a:pt x="27" y="1"/>
                    </a:moveTo>
                    <a:lnTo>
                      <a:pt x="1" y="8169"/>
                    </a:lnTo>
                    <a:cubicBezTo>
                      <a:pt x="1" y="8911"/>
                      <a:pt x="482" y="9665"/>
                      <a:pt x="1471" y="10237"/>
                    </a:cubicBezTo>
                    <a:cubicBezTo>
                      <a:pt x="9835" y="15050"/>
                      <a:pt x="14010" y="21346"/>
                      <a:pt x="14049" y="27681"/>
                    </a:cubicBezTo>
                    <a:lnTo>
                      <a:pt x="14075" y="19512"/>
                    </a:lnTo>
                    <a:cubicBezTo>
                      <a:pt x="14036" y="13177"/>
                      <a:pt x="9861" y="6882"/>
                      <a:pt x="1497" y="2056"/>
                    </a:cubicBezTo>
                    <a:cubicBezTo>
                      <a:pt x="508" y="1496"/>
                      <a:pt x="27" y="742"/>
                      <a:pt x="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2" name="Google Shape;136;p16"/>
              <p:cNvSpPr/>
              <p:nvPr/>
            </p:nvSpPr>
            <p:spPr>
              <a:xfrm>
                <a:off x="3858343" y="2328241"/>
                <a:ext cx="1587559" cy="958978"/>
              </a:xfrm>
              <a:custGeom>
                <a:avLst/>
                <a:gdLst/>
                <a:ahLst/>
                <a:cxnLst/>
                <a:rect l="l" t="t" r="r" b="b"/>
                <a:pathLst>
                  <a:path w="104634" h="63205" extrusionOk="0">
                    <a:moveTo>
                      <a:pt x="27" y="1"/>
                    </a:moveTo>
                    <a:lnTo>
                      <a:pt x="1" y="8169"/>
                    </a:lnTo>
                    <a:cubicBezTo>
                      <a:pt x="40" y="15961"/>
                      <a:pt x="5243" y="23778"/>
                      <a:pt x="15532" y="29723"/>
                    </a:cubicBezTo>
                    <a:cubicBezTo>
                      <a:pt x="16195" y="30113"/>
                      <a:pt x="16884" y="30477"/>
                      <a:pt x="17574" y="30842"/>
                    </a:cubicBezTo>
                    <a:cubicBezTo>
                      <a:pt x="17795" y="30946"/>
                      <a:pt x="18029" y="31063"/>
                      <a:pt x="18250" y="31167"/>
                    </a:cubicBezTo>
                    <a:cubicBezTo>
                      <a:pt x="18731" y="31414"/>
                      <a:pt x="19226" y="31661"/>
                      <a:pt x="19707" y="31882"/>
                    </a:cubicBezTo>
                    <a:cubicBezTo>
                      <a:pt x="19980" y="32012"/>
                      <a:pt x="20240" y="32129"/>
                      <a:pt x="20514" y="32246"/>
                    </a:cubicBezTo>
                    <a:cubicBezTo>
                      <a:pt x="20982" y="32467"/>
                      <a:pt x="21463" y="32676"/>
                      <a:pt x="21944" y="32871"/>
                    </a:cubicBezTo>
                    <a:cubicBezTo>
                      <a:pt x="22217" y="32988"/>
                      <a:pt x="22491" y="33105"/>
                      <a:pt x="22764" y="33209"/>
                    </a:cubicBezTo>
                    <a:cubicBezTo>
                      <a:pt x="22907" y="33261"/>
                      <a:pt x="23050" y="33326"/>
                      <a:pt x="23193" y="33378"/>
                    </a:cubicBezTo>
                    <a:cubicBezTo>
                      <a:pt x="23388" y="33469"/>
                      <a:pt x="23596" y="33534"/>
                      <a:pt x="23804" y="33612"/>
                    </a:cubicBezTo>
                    <a:cubicBezTo>
                      <a:pt x="24455" y="33859"/>
                      <a:pt x="25105" y="34093"/>
                      <a:pt x="25769" y="34328"/>
                    </a:cubicBezTo>
                    <a:cubicBezTo>
                      <a:pt x="26094" y="34445"/>
                      <a:pt x="26432" y="34549"/>
                      <a:pt x="26770" y="34666"/>
                    </a:cubicBezTo>
                    <a:cubicBezTo>
                      <a:pt x="27473" y="34900"/>
                      <a:pt x="28201" y="35121"/>
                      <a:pt x="28929" y="35329"/>
                    </a:cubicBezTo>
                    <a:cubicBezTo>
                      <a:pt x="29125" y="35394"/>
                      <a:pt x="29333" y="35459"/>
                      <a:pt x="29528" y="35524"/>
                    </a:cubicBezTo>
                    <a:lnTo>
                      <a:pt x="29762" y="35576"/>
                    </a:lnTo>
                    <a:cubicBezTo>
                      <a:pt x="30256" y="35719"/>
                      <a:pt x="30750" y="35849"/>
                      <a:pt x="31245" y="35980"/>
                    </a:cubicBezTo>
                    <a:cubicBezTo>
                      <a:pt x="31648" y="36084"/>
                      <a:pt x="32051" y="36188"/>
                      <a:pt x="32454" y="36279"/>
                    </a:cubicBezTo>
                    <a:cubicBezTo>
                      <a:pt x="32962" y="36409"/>
                      <a:pt x="33469" y="36513"/>
                      <a:pt x="33989" y="36630"/>
                    </a:cubicBezTo>
                    <a:cubicBezTo>
                      <a:pt x="34341" y="36708"/>
                      <a:pt x="34679" y="36799"/>
                      <a:pt x="35030" y="36864"/>
                    </a:cubicBezTo>
                    <a:lnTo>
                      <a:pt x="35329" y="36929"/>
                    </a:lnTo>
                    <a:cubicBezTo>
                      <a:pt x="36175" y="37098"/>
                      <a:pt x="37033" y="37254"/>
                      <a:pt x="37892" y="37410"/>
                    </a:cubicBezTo>
                    <a:cubicBezTo>
                      <a:pt x="38178" y="37449"/>
                      <a:pt x="38477" y="37488"/>
                      <a:pt x="38763" y="37540"/>
                    </a:cubicBezTo>
                    <a:cubicBezTo>
                      <a:pt x="39231" y="37618"/>
                      <a:pt x="39713" y="37697"/>
                      <a:pt x="40181" y="37762"/>
                    </a:cubicBezTo>
                    <a:lnTo>
                      <a:pt x="40493" y="37801"/>
                    </a:lnTo>
                    <a:cubicBezTo>
                      <a:pt x="40857" y="37853"/>
                      <a:pt x="41222" y="37892"/>
                      <a:pt x="41573" y="37944"/>
                    </a:cubicBezTo>
                    <a:cubicBezTo>
                      <a:pt x="42106" y="38009"/>
                      <a:pt x="42626" y="38074"/>
                      <a:pt x="43160" y="38126"/>
                    </a:cubicBezTo>
                    <a:cubicBezTo>
                      <a:pt x="43537" y="38165"/>
                      <a:pt x="43914" y="38204"/>
                      <a:pt x="44291" y="38243"/>
                    </a:cubicBezTo>
                    <a:cubicBezTo>
                      <a:pt x="44617" y="38269"/>
                      <a:pt x="44929" y="38308"/>
                      <a:pt x="45254" y="38334"/>
                    </a:cubicBezTo>
                    <a:cubicBezTo>
                      <a:pt x="45449" y="38347"/>
                      <a:pt x="45644" y="38360"/>
                      <a:pt x="45839" y="38373"/>
                    </a:cubicBezTo>
                    <a:cubicBezTo>
                      <a:pt x="46242" y="38399"/>
                      <a:pt x="46633" y="38425"/>
                      <a:pt x="47036" y="38451"/>
                    </a:cubicBezTo>
                    <a:cubicBezTo>
                      <a:pt x="47543" y="38490"/>
                      <a:pt x="48064" y="38516"/>
                      <a:pt x="48571" y="38529"/>
                    </a:cubicBezTo>
                    <a:cubicBezTo>
                      <a:pt x="48974" y="38555"/>
                      <a:pt x="49390" y="38568"/>
                      <a:pt x="49794" y="38581"/>
                    </a:cubicBezTo>
                    <a:cubicBezTo>
                      <a:pt x="50028" y="38581"/>
                      <a:pt x="50249" y="38607"/>
                      <a:pt x="50483" y="38607"/>
                    </a:cubicBezTo>
                    <a:lnTo>
                      <a:pt x="51289" y="38607"/>
                    </a:lnTo>
                    <a:cubicBezTo>
                      <a:pt x="51745" y="38607"/>
                      <a:pt x="52200" y="38620"/>
                      <a:pt x="52668" y="38620"/>
                    </a:cubicBezTo>
                    <a:lnTo>
                      <a:pt x="54138" y="38620"/>
                    </a:lnTo>
                    <a:cubicBezTo>
                      <a:pt x="54606" y="38620"/>
                      <a:pt x="55062" y="38594"/>
                      <a:pt x="55530" y="38581"/>
                    </a:cubicBezTo>
                    <a:lnTo>
                      <a:pt x="56141" y="38581"/>
                    </a:lnTo>
                    <a:cubicBezTo>
                      <a:pt x="56714" y="38555"/>
                      <a:pt x="57286" y="38529"/>
                      <a:pt x="57845" y="38503"/>
                    </a:cubicBezTo>
                    <a:cubicBezTo>
                      <a:pt x="58470" y="38464"/>
                      <a:pt x="59094" y="38451"/>
                      <a:pt x="59731" y="38425"/>
                    </a:cubicBezTo>
                    <a:cubicBezTo>
                      <a:pt x="60069" y="38425"/>
                      <a:pt x="60408" y="38412"/>
                      <a:pt x="60746" y="38412"/>
                    </a:cubicBezTo>
                    <a:cubicBezTo>
                      <a:pt x="61149" y="38412"/>
                      <a:pt x="61552" y="38399"/>
                      <a:pt x="61956" y="38399"/>
                    </a:cubicBezTo>
                    <a:cubicBezTo>
                      <a:pt x="62307" y="38399"/>
                      <a:pt x="62645" y="38412"/>
                      <a:pt x="62996" y="38412"/>
                    </a:cubicBezTo>
                    <a:cubicBezTo>
                      <a:pt x="63399" y="38425"/>
                      <a:pt x="63803" y="38425"/>
                      <a:pt x="64219" y="38438"/>
                    </a:cubicBezTo>
                    <a:cubicBezTo>
                      <a:pt x="64531" y="38451"/>
                      <a:pt x="64856" y="38464"/>
                      <a:pt x="65168" y="38477"/>
                    </a:cubicBezTo>
                    <a:cubicBezTo>
                      <a:pt x="65585" y="38503"/>
                      <a:pt x="66001" y="38529"/>
                      <a:pt x="66417" y="38555"/>
                    </a:cubicBezTo>
                    <a:cubicBezTo>
                      <a:pt x="66729" y="38568"/>
                      <a:pt x="67042" y="38594"/>
                      <a:pt x="67354" y="38620"/>
                    </a:cubicBezTo>
                    <a:cubicBezTo>
                      <a:pt x="67783" y="38646"/>
                      <a:pt x="68199" y="38685"/>
                      <a:pt x="68615" y="38724"/>
                    </a:cubicBezTo>
                    <a:cubicBezTo>
                      <a:pt x="68928" y="38750"/>
                      <a:pt x="69227" y="38776"/>
                      <a:pt x="69539" y="38815"/>
                    </a:cubicBezTo>
                    <a:cubicBezTo>
                      <a:pt x="69968" y="38854"/>
                      <a:pt x="70397" y="38906"/>
                      <a:pt x="70840" y="38971"/>
                    </a:cubicBezTo>
                    <a:cubicBezTo>
                      <a:pt x="71126" y="38997"/>
                      <a:pt x="71412" y="39036"/>
                      <a:pt x="71698" y="39075"/>
                    </a:cubicBezTo>
                    <a:cubicBezTo>
                      <a:pt x="72180" y="39140"/>
                      <a:pt x="72648" y="39218"/>
                      <a:pt x="73129" y="39296"/>
                    </a:cubicBezTo>
                    <a:cubicBezTo>
                      <a:pt x="73363" y="39335"/>
                      <a:pt x="73597" y="39361"/>
                      <a:pt x="73831" y="39400"/>
                    </a:cubicBezTo>
                    <a:cubicBezTo>
                      <a:pt x="74534" y="39518"/>
                      <a:pt x="75236" y="39661"/>
                      <a:pt x="75926" y="39791"/>
                    </a:cubicBezTo>
                    <a:cubicBezTo>
                      <a:pt x="76251" y="39856"/>
                      <a:pt x="76576" y="39934"/>
                      <a:pt x="76901" y="40012"/>
                    </a:cubicBezTo>
                    <a:cubicBezTo>
                      <a:pt x="77318" y="40103"/>
                      <a:pt x="77747" y="40194"/>
                      <a:pt x="78150" y="40298"/>
                    </a:cubicBezTo>
                    <a:cubicBezTo>
                      <a:pt x="78462" y="40363"/>
                      <a:pt x="78761" y="40454"/>
                      <a:pt x="79074" y="40532"/>
                    </a:cubicBezTo>
                    <a:cubicBezTo>
                      <a:pt x="79464" y="40636"/>
                      <a:pt x="79867" y="40740"/>
                      <a:pt x="80257" y="40844"/>
                    </a:cubicBezTo>
                    <a:cubicBezTo>
                      <a:pt x="80465" y="40909"/>
                      <a:pt x="80673" y="40974"/>
                      <a:pt x="80882" y="41026"/>
                    </a:cubicBezTo>
                    <a:cubicBezTo>
                      <a:pt x="81454" y="41196"/>
                      <a:pt x="82026" y="41378"/>
                      <a:pt x="82599" y="41560"/>
                    </a:cubicBezTo>
                    <a:cubicBezTo>
                      <a:pt x="82859" y="41651"/>
                      <a:pt x="83132" y="41742"/>
                      <a:pt x="83392" y="41833"/>
                    </a:cubicBezTo>
                    <a:cubicBezTo>
                      <a:pt x="83912" y="42015"/>
                      <a:pt x="84407" y="42197"/>
                      <a:pt x="84914" y="42392"/>
                    </a:cubicBezTo>
                    <a:cubicBezTo>
                      <a:pt x="85226" y="42509"/>
                      <a:pt x="85538" y="42626"/>
                      <a:pt x="85850" y="42756"/>
                    </a:cubicBezTo>
                    <a:cubicBezTo>
                      <a:pt x="86085" y="42847"/>
                      <a:pt x="86319" y="42952"/>
                      <a:pt x="86566" y="43056"/>
                    </a:cubicBezTo>
                    <a:cubicBezTo>
                      <a:pt x="86956" y="43212"/>
                      <a:pt x="87333" y="43381"/>
                      <a:pt x="87724" y="43563"/>
                    </a:cubicBezTo>
                    <a:cubicBezTo>
                      <a:pt x="87958" y="43667"/>
                      <a:pt x="88192" y="43771"/>
                      <a:pt x="88413" y="43875"/>
                    </a:cubicBezTo>
                    <a:cubicBezTo>
                      <a:pt x="88829" y="44070"/>
                      <a:pt x="89245" y="44278"/>
                      <a:pt x="89649" y="44486"/>
                    </a:cubicBezTo>
                    <a:cubicBezTo>
                      <a:pt x="89844" y="44577"/>
                      <a:pt x="90052" y="44682"/>
                      <a:pt x="90247" y="44773"/>
                    </a:cubicBezTo>
                    <a:cubicBezTo>
                      <a:pt x="90845" y="45098"/>
                      <a:pt x="91444" y="45423"/>
                      <a:pt x="92042" y="45748"/>
                    </a:cubicBezTo>
                    <a:cubicBezTo>
                      <a:pt x="98312" y="49377"/>
                      <a:pt x="102227" y="53813"/>
                      <a:pt x="103801" y="58483"/>
                    </a:cubicBezTo>
                    <a:cubicBezTo>
                      <a:pt x="104334" y="60004"/>
                      <a:pt x="104607" y="61591"/>
                      <a:pt x="104620" y="63204"/>
                    </a:cubicBezTo>
                    <a:lnTo>
                      <a:pt x="104633" y="55049"/>
                    </a:lnTo>
                    <a:cubicBezTo>
                      <a:pt x="104594" y="48714"/>
                      <a:pt x="100419" y="42418"/>
                      <a:pt x="92068" y="37605"/>
                    </a:cubicBezTo>
                    <a:cubicBezTo>
                      <a:pt x="91470" y="37254"/>
                      <a:pt x="90871" y="36929"/>
                      <a:pt x="90273" y="36630"/>
                    </a:cubicBezTo>
                    <a:cubicBezTo>
                      <a:pt x="90078" y="36526"/>
                      <a:pt x="89883" y="36422"/>
                      <a:pt x="89688" y="36331"/>
                    </a:cubicBezTo>
                    <a:cubicBezTo>
                      <a:pt x="89271" y="36123"/>
                      <a:pt x="88868" y="35914"/>
                      <a:pt x="88452" y="35719"/>
                    </a:cubicBezTo>
                    <a:cubicBezTo>
                      <a:pt x="88218" y="35615"/>
                      <a:pt x="87997" y="35511"/>
                      <a:pt x="87763" y="35407"/>
                    </a:cubicBezTo>
                    <a:cubicBezTo>
                      <a:pt x="87372" y="35238"/>
                      <a:pt x="86982" y="35056"/>
                      <a:pt x="86592" y="34900"/>
                    </a:cubicBezTo>
                    <a:cubicBezTo>
                      <a:pt x="86358" y="34796"/>
                      <a:pt x="86124" y="34692"/>
                      <a:pt x="85876" y="34601"/>
                    </a:cubicBezTo>
                    <a:cubicBezTo>
                      <a:pt x="85733" y="34536"/>
                      <a:pt x="85577" y="34471"/>
                      <a:pt x="85421" y="34406"/>
                    </a:cubicBezTo>
                    <a:cubicBezTo>
                      <a:pt x="85278" y="34354"/>
                      <a:pt x="85109" y="34302"/>
                      <a:pt x="84953" y="34236"/>
                    </a:cubicBezTo>
                    <a:cubicBezTo>
                      <a:pt x="84446" y="34041"/>
                      <a:pt x="83938" y="33859"/>
                      <a:pt x="83431" y="33690"/>
                    </a:cubicBezTo>
                    <a:cubicBezTo>
                      <a:pt x="83171" y="33586"/>
                      <a:pt x="82898" y="33495"/>
                      <a:pt x="82638" y="33404"/>
                    </a:cubicBezTo>
                    <a:cubicBezTo>
                      <a:pt x="82065" y="33222"/>
                      <a:pt x="81493" y="33040"/>
                      <a:pt x="80921" y="32871"/>
                    </a:cubicBezTo>
                    <a:cubicBezTo>
                      <a:pt x="80752" y="32832"/>
                      <a:pt x="80608" y="32780"/>
                      <a:pt x="80439" y="32728"/>
                    </a:cubicBezTo>
                    <a:lnTo>
                      <a:pt x="80296" y="32689"/>
                    </a:lnTo>
                    <a:cubicBezTo>
                      <a:pt x="79906" y="32585"/>
                      <a:pt x="79516" y="32480"/>
                      <a:pt x="79113" y="32376"/>
                    </a:cubicBezTo>
                    <a:cubicBezTo>
                      <a:pt x="78800" y="32298"/>
                      <a:pt x="78501" y="32220"/>
                      <a:pt x="78189" y="32142"/>
                    </a:cubicBezTo>
                    <a:cubicBezTo>
                      <a:pt x="77773" y="32038"/>
                      <a:pt x="77357" y="31947"/>
                      <a:pt x="76953" y="31856"/>
                    </a:cubicBezTo>
                    <a:cubicBezTo>
                      <a:pt x="76680" y="31804"/>
                      <a:pt x="76407" y="31726"/>
                      <a:pt x="76134" y="31674"/>
                    </a:cubicBezTo>
                    <a:lnTo>
                      <a:pt x="75978" y="31635"/>
                    </a:lnTo>
                    <a:cubicBezTo>
                      <a:pt x="75275" y="31492"/>
                      <a:pt x="74573" y="31362"/>
                      <a:pt x="73871" y="31245"/>
                    </a:cubicBezTo>
                    <a:cubicBezTo>
                      <a:pt x="73636" y="31206"/>
                      <a:pt x="73402" y="31180"/>
                      <a:pt x="73168" y="31141"/>
                    </a:cubicBezTo>
                    <a:cubicBezTo>
                      <a:pt x="72765" y="31076"/>
                      <a:pt x="72362" y="31011"/>
                      <a:pt x="71958" y="30946"/>
                    </a:cubicBezTo>
                    <a:lnTo>
                      <a:pt x="71750" y="30920"/>
                    </a:lnTo>
                    <a:cubicBezTo>
                      <a:pt x="71464" y="30881"/>
                      <a:pt x="71165" y="30842"/>
                      <a:pt x="70879" y="30816"/>
                    </a:cubicBezTo>
                    <a:cubicBezTo>
                      <a:pt x="70450" y="30750"/>
                      <a:pt x="70020" y="30698"/>
                      <a:pt x="69591" y="30659"/>
                    </a:cubicBezTo>
                    <a:cubicBezTo>
                      <a:pt x="69279" y="30620"/>
                      <a:pt x="68980" y="30594"/>
                      <a:pt x="68667" y="30568"/>
                    </a:cubicBezTo>
                    <a:cubicBezTo>
                      <a:pt x="68394" y="30542"/>
                      <a:pt x="68121" y="30516"/>
                      <a:pt x="67848" y="30490"/>
                    </a:cubicBezTo>
                    <a:cubicBezTo>
                      <a:pt x="67692" y="30477"/>
                      <a:pt x="67549" y="30464"/>
                      <a:pt x="67406" y="30464"/>
                    </a:cubicBezTo>
                    <a:cubicBezTo>
                      <a:pt x="67094" y="30438"/>
                      <a:pt x="66781" y="30412"/>
                      <a:pt x="66469" y="30399"/>
                    </a:cubicBezTo>
                    <a:cubicBezTo>
                      <a:pt x="66053" y="30373"/>
                      <a:pt x="65637" y="30347"/>
                      <a:pt x="65220" y="30321"/>
                    </a:cubicBezTo>
                    <a:cubicBezTo>
                      <a:pt x="64895" y="30308"/>
                      <a:pt x="64583" y="30295"/>
                      <a:pt x="64258" y="30282"/>
                    </a:cubicBezTo>
                    <a:cubicBezTo>
                      <a:pt x="64063" y="30282"/>
                      <a:pt x="63868" y="30269"/>
                      <a:pt x="63673" y="30269"/>
                    </a:cubicBezTo>
                    <a:cubicBezTo>
                      <a:pt x="63608" y="30265"/>
                      <a:pt x="63538" y="30263"/>
                      <a:pt x="63467" y="30263"/>
                    </a:cubicBezTo>
                    <a:cubicBezTo>
                      <a:pt x="63324" y="30263"/>
                      <a:pt x="63174" y="30269"/>
                      <a:pt x="63035" y="30269"/>
                    </a:cubicBezTo>
                    <a:cubicBezTo>
                      <a:pt x="62697" y="30269"/>
                      <a:pt x="62346" y="30256"/>
                      <a:pt x="62008" y="30256"/>
                    </a:cubicBezTo>
                    <a:lnTo>
                      <a:pt x="60798" y="30256"/>
                    </a:lnTo>
                    <a:cubicBezTo>
                      <a:pt x="60460" y="30256"/>
                      <a:pt x="60122" y="30269"/>
                      <a:pt x="59770" y="30282"/>
                    </a:cubicBezTo>
                    <a:cubicBezTo>
                      <a:pt x="59627" y="30282"/>
                      <a:pt x="59471" y="30282"/>
                      <a:pt x="59328" y="30295"/>
                    </a:cubicBezTo>
                    <a:cubicBezTo>
                      <a:pt x="58847" y="30308"/>
                      <a:pt x="58379" y="30321"/>
                      <a:pt x="57897" y="30347"/>
                    </a:cubicBezTo>
                    <a:cubicBezTo>
                      <a:pt x="57130" y="30386"/>
                      <a:pt x="56349" y="30412"/>
                      <a:pt x="55582" y="30438"/>
                    </a:cubicBezTo>
                    <a:cubicBezTo>
                      <a:pt x="55114" y="30451"/>
                      <a:pt x="54658" y="30451"/>
                      <a:pt x="54190" y="30464"/>
                    </a:cubicBezTo>
                    <a:cubicBezTo>
                      <a:pt x="53709" y="30464"/>
                      <a:pt x="53201" y="30477"/>
                      <a:pt x="52720" y="30477"/>
                    </a:cubicBezTo>
                    <a:cubicBezTo>
                      <a:pt x="52252" y="30477"/>
                      <a:pt x="51797" y="30464"/>
                      <a:pt x="51328" y="30464"/>
                    </a:cubicBezTo>
                    <a:cubicBezTo>
                      <a:pt x="50834" y="30451"/>
                      <a:pt x="50327" y="30438"/>
                      <a:pt x="49833" y="30425"/>
                    </a:cubicBezTo>
                    <a:cubicBezTo>
                      <a:pt x="49429" y="30412"/>
                      <a:pt x="49026" y="30399"/>
                      <a:pt x="48623" y="30373"/>
                    </a:cubicBezTo>
                    <a:cubicBezTo>
                      <a:pt x="48103" y="30347"/>
                      <a:pt x="47595" y="30321"/>
                      <a:pt x="47088" y="30295"/>
                    </a:cubicBezTo>
                    <a:cubicBezTo>
                      <a:pt x="46685" y="30269"/>
                      <a:pt x="46281" y="30243"/>
                      <a:pt x="45891" y="30204"/>
                    </a:cubicBezTo>
                    <a:cubicBezTo>
                      <a:pt x="45371" y="30165"/>
                      <a:pt x="44851" y="30126"/>
                      <a:pt x="44330" y="30074"/>
                    </a:cubicBezTo>
                    <a:cubicBezTo>
                      <a:pt x="43953" y="30035"/>
                      <a:pt x="43576" y="30009"/>
                      <a:pt x="43199" y="29970"/>
                    </a:cubicBezTo>
                    <a:cubicBezTo>
                      <a:pt x="42665" y="29905"/>
                      <a:pt x="42145" y="29840"/>
                      <a:pt x="41625" y="29775"/>
                    </a:cubicBezTo>
                    <a:cubicBezTo>
                      <a:pt x="41261" y="29736"/>
                      <a:pt x="40896" y="29697"/>
                      <a:pt x="40532" y="29645"/>
                    </a:cubicBezTo>
                    <a:cubicBezTo>
                      <a:pt x="39947" y="29567"/>
                      <a:pt x="39374" y="29476"/>
                      <a:pt x="38789" y="29372"/>
                    </a:cubicBezTo>
                    <a:cubicBezTo>
                      <a:pt x="38503" y="29333"/>
                      <a:pt x="38217" y="29294"/>
                      <a:pt x="37944" y="29242"/>
                    </a:cubicBezTo>
                    <a:cubicBezTo>
                      <a:pt x="37072" y="29099"/>
                      <a:pt x="36214" y="28929"/>
                      <a:pt x="35355" y="28760"/>
                    </a:cubicBezTo>
                    <a:cubicBezTo>
                      <a:pt x="34913" y="28669"/>
                      <a:pt x="34471" y="28565"/>
                      <a:pt x="34015" y="28461"/>
                    </a:cubicBezTo>
                    <a:cubicBezTo>
                      <a:pt x="33508" y="28357"/>
                      <a:pt x="32988" y="28240"/>
                      <a:pt x="32480" y="28123"/>
                    </a:cubicBezTo>
                    <a:cubicBezTo>
                      <a:pt x="32077" y="28019"/>
                      <a:pt x="31674" y="27915"/>
                      <a:pt x="31271" y="27811"/>
                    </a:cubicBezTo>
                    <a:cubicBezTo>
                      <a:pt x="30776" y="27681"/>
                      <a:pt x="30282" y="27551"/>
                      <a:pt x="29801" y="27421"/>
                    </a:cubicBezTo>
                    <a:cubicBezTo>
                      <a:pt x="29515" y="27342"/>
                      <a:pt x="29229" y="27251"/>
                      <a:pt x="28942" y="27160"/>
                    </a:cubicBezTo>
                    <a:cubicBezTo>
                      <a:pt x="28227" y="26952"/>
                      <a:pt x="27512" y="26718"/>
                      <a:pt x="26796" y="26497"/>
                    </a:cubicBezTo>
                    <a:cubicBezTo>
                      <a:pt x="26458" y="26380"/>
                      <a:pt x="26133" y="26276"/>
                      <a:pt x="25795" y="26159"/>
                    </a:cubicBezTo>
                    <a:cubicBezTo>
                      <a:pt x="25131" y="25925"/>
                      <a:pt x="24468" y="25691"/>
                      <a:pt x="23817" y="25443"/>
                    </a:cubicBezTo>
                    <a:cubicBezTo>
                      <a:pt x="23479" y="25313"/>
                      <a:pt x="23128" y="25170"/>
                      <a:pt x="22790" y="25040"/>
                    </a:cubicBezTo>
                    <a:cubicBezTo>
                      <a:pt x="22517" y="24936"/>
                      <a:pt x="22244" y="24819"/>
                      <a:pt x="21970" y="24702"/>
                    </a:cubicBezTo>
                    <a:cubicBezTo>
                      <a:pt x="21489" y="24507"/>
                      <a:pt x="21008" y="24299"/>
                      <a:pt x="20540" y="24078"/>
                    </a:cubicBezTo>
                    <a:cubicBezTo>
                      <a:pt x="20266" y="23961"/>
                      <a:pt x="19993" y="23843"/>
                      <a:pt x="19733" y="23713"/>
                    </a:cubicBezTo>
                    <a:cubicBezTo>
                      <a:pt x="19252" y="23492"/>
                      <a:pt x="18757" y="23245"/>
                      <a:pt x="18276" y="23011"/>
                    </a:cubicBezTo>
                    <a:cubicBezTo>
                      <a:pt x="18042" y="22894"/>
                      <a:pt x="17821" y="22790"/>
                      <a:pt x="17600" y="22673"/>
                    </a:cubicBezTo>
                    <a:cubicBezTo>
                      <a:pt x="16910" y="22309"/>
                      <a:pt x="16221" y="21944"/>
                      <a:pt x="15558" y="21554"/>
                    </a:cubicBezTo>
                    <a:cubicBezTo>
                      <a:pt x="5256" y="15610"/>
                      <a:pt x="66" y="7792"/>
                      <a:pt x="27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3" name="Google Shape;137;p16"/>
              <p:cNvSpPr/>
              <p:nvPr/>
            </p:nvSpPr>
            <p:spPr>
              <a:xfrm>
                <a:off x="2564339" y="3072377"/>
                <a:ext cx="1587464" cy="956990"/>
              </a:xfrm>
              <a:custGeom>
                <a:avLst/>
                <a:gdLst/>
                <a:ahLst/>
                <a:cxnLst/>
                <a:rect l="l" t="t" r="r" b="b"/>
                <a:pathLst>
                  <a:path w="104490" h="63074" extrusionOk="0">
                    <a:moveTo>
                      <a:pt x="26" y="0"/>
                    </a:moveTo>
                    <a:lnTo>
                      <a:pt x="0" y="8169"/>
                    </a:lnTo>
                    <a:cubicBezTo>
                      <a:pt x="39" y="15948"/>
                      <a:pt x="5242" y="23778"/>
                      <a:pt x="15531" y="29710"/>
                    </a:cubicBezTo>
                    <a:cubicBezTo>
                      <a:pt x="16194" y="30100"/>
                      <a:pt x="16884" y="30464"/>
                      <a:pt x="17573" y="30828"/>
                    </a:cubicBezTo>
                    <a:cubicBezTo>
                      <a:pt x="17794" y="30945"/>
                      <a:pt x="18028" y="31049"/>
                      <a:pt x="18250" y="31166"/>
                    </a:cubicBezTo>
                    <a:cubicBezTo>
                      <a:pt x="18744" y="31414"/>
                      <a:pt x="19225" y="31661"/>
                      <a:pt x="19719" y="31882"/>
                    </a:cubicBezTo>
                    <a:cubicBezTo>
                      <a:pt x="19980" y="31999"/>
                      <a:pt x="20240" y="32129"/>
                      <a:pt x="20513" y="32246"/>
                    </a:cubicBezTo>
                    <a:cubicBezTo>
                      <a:pt x="20981" y="32454"/>
                      <a:pt x="21462" y="32662"/>
                      <a:pt x="21944" y="32870"/>
                    </a:cubicBezTo>
                    <a:cubicBezTo>
                      <a:pt x="22217" y="32974"/>
                      <a:pt x="22490" y="33092"/>
                      <a:pt x="22763" y="33196"/>
                    </a:cubicBezTo>
                    <a:cubicBezTo>
                      <a:pt x="22906" y="33261"/>
                      <a:pt x="23049" y="33326"/>
                      <a:pt x="23192" y="33378"/>
                    </a:cubicBezTo>
                    <a:cubicBezTo>
                      <a:pt x="23388" y="33456"/>
                      <a:pt x="23596" y="33521"/>
                      <a:pt x="23804" y="33599"/>
                    </a:cubicBezTo>
                    <a:cubicBezTo>
                      <a:pt x="24454" y="33846"/>
                      <a:pt x="25105" y="34093"/>
                      <a:pt x="25768" y="34314"/>
                    </a:cubicBezTo>
                    <a:cubicBezTo>
                      <a:pt x="26093" y="34431"/>
                      <a:pt x="26431" y="34548"/>
                      <a:pt x="26770" y="34652"/>
                    </a:cubicBezTo>
                    <a:cubicBezTo>
                      <a:pt x="27485" y="34887"/>
                      <a:pt x="28200" y="35121"/>
                      <a:pt x="28916" y="35329"/>
                    </a:cubicBezTo>
                    <a:cubicBezTo>
                      <a:pt x="29124" y="35381"/>
                      <a:pt x="29332" y="35459"/>
                      <a:pt x="29527" y="35511"/>
                    </a:cubicBezTo>
                    <a:lnTo>
                      <a:pt x="29761" y="35576"/>
                    </a:lnTo>
                    <a:cubicBezTo>
                      <a:pt x="30269" y="35719"/>
                      <a:pt x="30763" y="35849"/>
                      <a:pt x="31270" y="35979"/>
                    </a:cubicBezTo>
                    <a:cubicBezTo>
                      <a:pt x="31660" y="36083"/>
                      <a:pt x="32051" y="36187"/>
                      <a:pt x="32454" y="36278"/>
                    </a:cubicBezTo>
                    <a:cubicBezTo>
                      <a:pt x="32974" y="36408"/>
                      <a:pt x="33507" y="36526"/>
                      <a:pt x="34028" y="36643"/>
                    </a:cubicBezTo>
                    <a:cubicBezTo>
                      <a:pt x="34366" y="36708"/>
                      <a:pt x="34704" y="36799"/>
                      <a:pt x="35042" y="36864"/>
                    </a:cubicBezTo>
                    <a:lnTo>
                      <a:pt x="35329" y="36929"/>
                    </a:lnTo>
                    <a:cubicBezTo>
                      <a:pt x="36187" y="37098"/>
                      <a:pt x="37046" y="37254"/>
                      <a:pt x="37917" y="37410"/>
                    </a:cubicBezTo>
                    <a:cubicBezTo>
                      <a:pt x="38203" y="37449"/>
                      <a:pt x="38489" y="37488"/>
                      <a:pt x="38776" y="37540"/>
                    </a:cubicBezTo>
                    <a:cubicBezTo>
                      <a:pt x="39257" y="37618"/>
                      <a:pt x="39725" y="37696"/>
                      <a:pt x="40206" y="37761"/>
                    </a:cubicBezTo>
                    <a:lnTo>
                      <a:pt x="40532" y="37800"/>
                    </a:lnTo>
                    <a:cubicBezTo>
                      <a:pt x="40896" y="37852"/>
                      <a:pt x="41260" y="37891"/>
                      <a:pt x="41624" y="37943"/>
                    </a:cubicBezTo>
                    <a:cubicBezTo>
                      <a:pt x="42144" y="38008"/>
                      <a:pt x="42678" y="38073"/>
                      <a:pt x="43198" y="38125"/>
                    </a:cubicBezTo>
                    <a:cubicBezTo>
                      <a:pt x="43588" y="38164"/>
                      <a:pt x="43966" y="38204"/>
                      <a:pt x="44356" y="38243"/>
                    </a:cubicBezTo>
                    <a:cubicBezTo>
                      <a:pt x="44681" y="38269"/>
                      <a:pt x="44980" y="38308"/>
                      <a:pt x="45305" y="38334"/>
                    </a:cubicBezTo>
                    <a:cubicBezTo>
                      <a:pt x="45500" y="38347"/>
                      <a:pt x="45709" y="38360"/>
                      <a:pt x="45904" y="38373"/>
                    </a:cubicBezTo>
                    <a:cubicBezTo>
                      <a:pt x="46294" y="38399"/>
                      <a:pt x="46697" y="38425"/>
                      <a:pt x="47087" y="38451"/>
                    </a:cubicBezTo>
                    <a:cubicBezTo>
                      <a:pt x="47608" y="38490"/>
                      <a:pt x="48115" y="38516"/>
                      <a:pt x="48635" y="38542"/>
                    </a:cubicBezTo>
                    <a:cubicBezTo>
                      <a:pt x="49038" y="38555"/>
                      <a:pt x="49429" y="38581"/>
                      <a:pt x="49832" y="38594"/>
                    </a:cubicBezTo>
                    <a:cubicBezTo>
                      <a:pt x="50066" y="38594"/>
                      <a:pt x="50287" y="38607"/>
                      <a:pt x="50521" y="38620"/>
                    </a:cubicBezTo>
                    <a:lnTo>
                      <a:pt x="51354" y="38620"/>
                    </a:lnTo>
                    <a:cubicBezTo>
                      <a:pt x="51796" y="38620"/>
                      <a:pt x="52238" y="38633"/>
                      <a:pt x="52681" y="38633"/>
                    </a:cubicBezTo>
                    <a:cubicBezTo>
                      <a:pt x="53175" y="38633"/>
                      <a:pt x="53669" y="38633"/>
                      <a:pt x="54176" y="38620"/>
                    </a:cubicBezTo>
                    <a:cubicBezTo>
                      <a:pt x="54619" y="38620"/>
                      <a:pt x="55061" y="38607"/>
                      <a:pt x="55503" y="38594"/>
                    </a:cubicBezTo>
                    <a:lnTo>
                      <a:pt x="56063" y="38594"/>
                    </a:lnTo>
                    <a:cubicBezTo>
                      <a:pt x="56661" y="38568"/>
                      <a:pt x="57259" y="38542"/>
                      <a:pt x="57858" y="38516"/>
                    </a:cubicBezTo>
                    <a:cubicBezTo>
                      <a:pt x="58482" y="38477"/>
                      <a:pt x="59106" y="38451"/>
                      <a:pt x="59731" y="38438"/>
                    </a:cubicBezTo>
                    <a:cubicBezTo>
                      <a:pt x="60082" y="38425"/>
                      <a:pt x="60420" y="38425"/>
                      <a:pt x="60758" y="38425"/>
                    </a:cubicBezTo>
                    <a:cubicBezTo>
                      <a:pt x="61162" y="38425"/>
                      <a:pt x="61565" y="38412"/>
                      <a:pt x="61968" y="38412"/>
                    </a:cubicBezTo>
                    <a:cubicBezTo>
                      <a:pt x="62306" y="38412"/>
                      <a:pt x="62657" y="38412"/>
                      <a:pt x="62996" y="38425"/>
                    </a:cubicBezTo>
                    <a:cubicBezTo>
                      <a:pt x="63412" y="38425"/>
                      <a:pt x="63815" y="38438"/>
                      <a:pt x="64218" y="38451"/>
                    </a:cubicBezTo>
                    <a:cubicBezTo>
                      <a:pt x="64543" y="38464"/>
                      <a:pt x="64856" y="38477"/>
                      <a:pt x="65181" y="38490"/>
                    </a:cubicBezTo>
                    <a:cubicBezTo>
                      <a:pt x="65597" y="38503"/>
                      <a:pt x="66013" y="38529"/>
                      <a:pt x="66430" y="38555"/>
                    </a:cubicBezTo>
                    <a:cubicBezTo>
                      <a:pt x="66742" y="38581"/>
                      <a:pt x="67054" y="38594"/>
                      <a:pt x="67366" y="38620"/>
                    </a:cubicBezTo>
                    <a:cubicBezTo>
                      <a:pt x="67795" y="38659"/>
                      <a:pt x="68212" y="38698"/>
                      <a:pt x="68628" y="38737"/>
                    </a:cubicBezTo>
                    <a:cubicBezTo>
                      <a:pt x="68940" y="38763"/>
                      <a:pt x="69239" y="38789"/>
                      <a:pt x="69551" y="38815"/>
                    </a:cubicBezTo>
                    <a:cubicBezTo>
                      <a:pt x="69981" y="38867"/>
                      <a:pt x="70410" y="38919"/>
                      <a:pt x="70839" y="38971"/>
                    </a:cubicBezTo>
                    <a:cubicBezTo>
                      <a:pt x="71125" y="39010"/>
                      <a:pt x="71411" y="39049"/>
                      <a:pt x="71698" y="39088"/>
                    </a:cubicBezTo>
                    <a:cubicBezTo>
                      <a:pt x="72179" y="39153"/>
                      <a:pt x="72647" y="39231"/>
                      <a:pt x="73128" y="39296"/>
                    </a:cubicBezTo>
                    <a:cubicBezTo>
                      <a:pt x="73363" y="39335"/>
                      <a:pt x="73597" y="39374"/>
                      <a:pt x="73831" y="39413"/>
                    </a:cubicBezTo>
                    <a:cubicBezTo>
                      <a:pt x="74533" y="39530"/>
                      <a:pt x="75236" y="39660"/>
                      <a:pt x="75938" y="39803"/>
                    </a:cubicBezTo>
                    <a:cubicBezTo>
                      <a:pt x="76263" y="39868"/>
                      <a:pt x="76588" y="39947"/>
                      <a:pt x="76914" y="40025"/>
                    </a:cubicBezTo>
                    <a:cubicBezTo>
                      <a:pt x="77343" y="40116"/>
                      <a:pt x="77785" y="40207"/>
                      <a:pt x="78214" y="40311"/>
                    </a:cubicBezTo>
                    <a:cubicBezTo>
                      <a:pt x="78527" y="40389"/>
                      <a:pt x="78839" y="40480"/>
                      <a:pt x="79138" y="40558"/>
                    </a:cubicBezTo>
                    <a:cubicBezTo>
                      <a:pt x="79554" y="40662"/>
                      <a:pt x="79970" y="40766"/>
                      <a:pt x="80374" y="40883"/>
                    </a:cubicBezTo>
                    <a:cubicBezTo>
                      <a:pt x="80582" y="40935"/>
                      <a:pt x="80790" y="41000"/>
                      <a:pt x="80998" y="41065"/>
                    </a:cubicBezTo>
                    <a:cubicBezTo>
                      <a:pt x="81596" y="41247"/>
                      <a:pt x="82195" y="41429"/>
                      <a:pt x="82793" y="41625"/>
                    </a:cubicBezTo>
                    <a:cubicBezTo>
                      <a:pt x="83053" y="41703"/>
                      <a:pt x="83313" y="41794"/>
                      <a:pt x="83587" y="41898"/>
                    </a:cubicBezTo>
                    <a:cubicBezTo>
                      <a:pt x="84120" y="42080"/>
                      <a:pt x="84653" y="42275"/>
                      <a:pt x="85173" y="42470"/>
                    </a:cubicBezTo>
                    <a:cubicBezTo>
                      <a:pt x="85408" y="42561"/>
                      <a:pt x="85642" y="42652"/>
                      <a:pt x="85876" y="42743"/>
                    </a:cubicBezTo>
                    <a:cubicBezTo>
                      <a:pt x="86812" y="43120"/>
                      <a:pt x="87749" y="43524"/>
                      <a:pt x="88647" y="43953"/>
                    </a:cubicBezTo>
                    <a:cubicBezTo>
                      <a:pt x="88829" y="44031"/>
                      <a:pt x="88998" y="44109"/>
                      <a:pt x="89167" y="44200"/>
                    </a:cubicBezTo>
                    <a:cubicBezTo>
                      <a:pt x="90103" y="44655"/>
                      <a:pt x="91014" y="45124"/>
                      <a:pt x="91898" y="45631"/>
                    </a:cubicBezTo>
                    <a:cubicBezTo>
                      <a:pt x="100249" y="50457"/>
                      <a:pt x="104412" y="56752"/>
                      <a:pt x="104464" y="63074"/>
                    </a:cubicBezTo>
                    <a:lnTo>
                      <a:pt x="104490" y="54905"/>
                    </a:lnTo>
                    <a:cubicBezTo>
                      <a:pt x="104438" y="48584"/>
                      <a:pt x="100262" y="42288"/>
                      <a:pt x="91911" y="37462"/>
                    </a:cubicBezTo>
                    <a:cubicBezTo>
                      <a:pt x="91027" y="36955"/>
                      <a:pt x="90116" y="36487"/>
                      <a:pt x="89180" y="36018"/>
                    </a:cubicBezTo>
                    <a:cubicBezTo>
                      <a:pt x="89011" y="35940"/>
                      <a:pt x="88842" y="35862"/>
                      <a:pt x="88660" y="35771"/>
                    </a:cubicBezTo>
                    <a:cubicBezTo>
                      <a:pt x="87762" y="35342"/>
                      <a:pt x="86838" y="34939"/>
                      <a:pt x="85889" y="34574"/>
                    </a:cubicBezTo>
                    <a:cubicBezTo>
                      <a:pt x="85811" y="34535"/>
                      <a:pt x="85746" y="34509"/>
                      <a:pt x="85668" y="34470"/>
                    </a:cubicBezTo>
                    <a:cubicBezTo>
                      <a:pt x="85512" y="34418"/>
                      <a:pt x="85343" y="34353"/>
                      <a:pt x="85186" y="34301"/>
                    </a:cubicBezTo>
                    <a:cubicBezTo>
                      <a:pt x="84666" y="34093"/>
                      <a:pt x="84133" y="33911"/>
                      <a:pt x="83600" y="33716"/>
                    </a:cubicBezTo>
                    <a:cubicBezTo>
                      <a:pt x="83326" y="33625"/>
                      <a:pt x="83066" y="33534"/>
                      <a:pt x="82793" y="33443"/>
                    </a:cubicBezTo>
                    <a:cubicBezTo>
                      <a:pt x="82208" y="33248"/>
                      <a:pt x="81609" y="33066"/>
                      <a:pt x="81011" y="32896"/>
                    </a:cubicBezTo>
                    <a:cubicBezTo>
                      <a:pt x="80842" y="32844"/>
                      <a:pt x="80699" y="32792"/>
                      <a:pt x="80543" y="32753"/>
                    </a:cubicBezTo>
                    <a:lnTo>
                      <a:pt x="80374" y="32714"/>
                    </a:lnTo>
                    <a:cubicBezTo>
                      <a:pt x="79970" y="32597"/>
                      <a:pt x="79554" y="32493"/>
                      <a:pt x="79138" y="32389"/>
                    </a:cubicBezTo>
                    <a:cubicBezTo>
                      <a:pt x="78839" y="32298"/>
                      <a:pt x="78527" y="32220"/>
                      <a:pt x="78227" y="32142"/>
                    </a:cubicBezTo>
                    <a:cubicBezTo>
                      <a:pt x="77785" y="32038"/>
                      <a:pt x="77343" y="31947"/>
                      <a:pt x="76914" y="31843"/>
                    </a:cubicBezTo>
                    <a:cubicBezTo>
                      <a:pt x="76641" y="31791"/>
                      <a:pt x="76380" y="31726"/>
                      <a:pt x="76107" y="31661"/>
                    </a:cubicBezTo>
                    <a:lnTo>
                      <a:pt x="75938" y="31635"/>
                    </a:lnTo>
                    <a:cubicBezTo>
                      <a:pt x="75236" y="31492"/>
                      <a:pt x="74533" y="31362"/>
                      <a:pt x="73831" y="31244"/>
                    </a:cubicBezTo>
                    <a:cubicBezTo>
                      <a:pt x="73597" y="31205"/>
                      <a:pt x="73363" y="31166"/>
                      <a:pt x="73128" y="31127"/>
                    </a:cubicBezTo>
                    <a:cubicBezTo>
                      <a:pt x="72725" y="31062"/>
                      <a:pt x="72335" y="30997"/>
                      <a:pt x="71919" y="30945"/>
                    </a:cubicBezTo>
                    <a:lnTo>
                      <a:pt x="71711" y="30906"/>
                    </a:lnTo>
                    <a:cubicBezTo>
                      <a:pt x="71424" y="30867"/>
                      <a:pt x="71125" y="30841"/>
                      <a:pt x="70839" y="30802"/>
                    </a:cubicBezTo>
                    <a:cubicBezTo>
                      <a:pt x="70410" y="30750"/>
                      <a:pt x="69981" y="30698"/>
                      <a:pt x="69538" y="30646"/>
                    </a:cubicBezTo>
                    <a:cubicBezTo>
                      <a:pt x="69239" y="30620"/>
                      <a:pt x="68927" y="30594"/>
                      <a:pt x="68628" y="30555"/>
                    </a:cubicBezTo>
                    <a:cubicBezTo>
                      <a:pt x="68355" y="30529"/>
                      <a:pt x="68082" y="30503"/>
                      <a:pt x="67795" y="30477"/>
                    </a:cubicBezTo>
                    <a:cubicBezTo>
                      <a:pt x="67652" y="30464"/>
                      <a:pt x="67509" y="30464"/>
                      <a:pt x="67366" y="30451"/>
                    </a:cubicBezTo>
                    <a:cubicBezTo>
                      <a:pt x="67054" y="30425"/>
                      <a:pt x="66742" y="30412"/>
                      <a:pt x="66430" y="30386"/>
                    </a:cubicBezTo>
                    <a:cubicBezTo>
                      <a:pt x="66013" y="30360"/>
                      <a:pt x="65597" y="30334"/>
                      <a:pt x="65168" y="30321"/>
                    </a:cubicBezTo>
                    <a:cubicBezTo>
                      <a:pt x="64856" y="30308"/>
                      <a:pt x="64543" y="30295"/>
                      <a:pt x="64218" y="30282"/>
                    </a:cubicBezTo>
                    <a:cubicBezTo>
                      <a:pt x="64023" y="30282"/>
                      <a:pt x="63828" y="30269"/>
                      <a:pt x="63633" y="30256"/>
                    </a:cubicBezTo>
                    <a:lnTo>
                      <a:pt x="62996" y="30256"/>
                    </a:lnTo>
                    <a:cubicBezTo>
                      <a:pt x="62657" y="30256"/>
                      <a:pt x="62306" y="30243"/>
                      <a:pt x="61968" y="30243"/>
                    </a:cubicBezTo>
                    <a:cubicBezTo>
                      <a:pt x="61565" y="30243"/>
                      <a:pt x="61162" y="30243"/>
                      <a:pt x="60758" y="30256"/>
                    </a:cubicBezTo>
                    <a:cubicBezTo>
                      <a:pt x="60420" y="30256"/>
                      <a:pt x="60069" y="30269"/>
                      <a:pt x="59731" y="30269"/>
                    </a:cubicBezTo>
                    <a:cubicBezTo>
                      <a:pt x="59575" y="30269"/>
                      <a:pt x="59432" y="30269"/>
                      <a:pt x="59275" y="30282"/>
                    </a:cubicBezTo>
                    <a:cubicBezTo>
                      <a:pt x="58807" y="30295"/>
                      <a:pt x="58326" y="30321"/>
                      <a:pt x="57858" y="30347"/>
                    </a:cubicBezTo>
                    <a:cubicBezTo>
                      <a:pt x="57064" y="30386"/>
                      <a:pt x="56284" y="30412"/>
                      <a:pt x="55503" y="30438"/>
                    </a:cubicBezTo>
                    <a:cubicBezTo>
                      <a:pt x="55048" y="30451"/>
                      <a:pt x="54606" y="30451"/>
                      <a:pt x="54163" y="30464"/>
                    </a:cubicBezTo>
                    <a:cubicBezTo>
                      <a:pt x="53669" y="30464"/>
                      <a:pt x="53175" y="30477"/>
                      <a:pt x="52681" y="30477"/>
                    </a:cubicBezTo>
                    <a:cubicBezTo>
                      <a:pt x="52225" y="30477"/>
                      <a:pt x="51783" y="30477"/>
                      <a:pt x="51341" y="30464"/>
                    </a:cubicBezTo>
                    <a:cubicBezTo>
                      <a:pt x="50834" y="30464"/>
                      <a:pt x="50339" y="30438"/>
                      <a:pt x="49832" y="30425"/>
                    </a:cubicBezTo>
                    <a:cubicBezTo>
                      <a:pt x="49429" y="30412"/>
                      <a:pt x="49025" y="30399"/>
                      <a:pt x="48635" y="30373"/>
                    </a:cubicBezTo>
                    <a:cubicBezTo>
                      <a:pt x="48115" y="30347"/>
                      <a:pt x="47595" y="30321"/>
                      <a:pt x="47087" y="30295"/>
                    </a:cubicBezTo>
                    <a:cubicBezTo>
                      <a:pt x="46684" y="30269"/>
                      <a:pt x="46294" y="30243"/>
                      <a:pt x="45904" y="30217"/>
                    </a:cubicBezTo>
                    <a:cubicBezTo>
                      <a:pt x="45383" y="30178"/>
                      <a:pt x="44863" y="30126"/>
                      <a:pt x="44343" y="30074"/>
                    </a:cubicBezTo>
                    <a:cubicBezTo>
                      <a:pt x="43966" y="30048"/>
                      <a:pt x="43575" y="30009"/>
                      <a:pt x="43198" y="29970"/>
                    </a:cubicBezTo>
                    <a:cubicBezTo>
                      <a:pt x="42678" y="29905"/>
                      <a:pt x="42144" y="29840"/>
                      <a:pt x="41611" y="29775"/>
                    </a:cubicBezTo>
                    <a:cubicBezTo>
                      <a:pt x="41260" y="29736"/>
                      <a:pt x="40896" y="29697"/>
                      <a:pt x="40532" y="29645"/>
                    </a:cubicBezTo>
                    <a:cubicBezTo>
                      <a:pt x="39946" y="29567"/>
                      <a:pt x="39361" y="29475"/>
                      <a:pt x="38776" y="29371"/>
                    </a:cubicBezTo>
                    <a:cubicBezTo>
                      <a:pt x="38489" y="29332"/>
                      <a:pt x="38203" y="29293"/>
                      <a:pt x="37917" y="29241"/>
                    </a:cubicBezTo>
                    <a:cubicBezTo>
                      <a:pt x="37046" y="29098"/>
                      <a:pt x="36187" y="28942"/>
                      <a:pt x="35342" y="28760"/>
                    </a:cubicBezTo>
                    <a:cubicBezTo>
                      <a:pt x="34899" y="28682"/>
                      <a:pt x="34457" y="28565"/>
                      <a:pt x="34028" y="28474"/>
                    </a:cubicBezTo>
                    <a:cubicBezTo>
                      <a:pt x="33507" y="28357"/>
                      <a:pt x="32974" y="28253"/>
                      <a:pt x="32467" y="28123"/>
                    </a:cubicBezTo>
                    <a:cubicBezTo>
                      <a:pt x="32064" y="28032"/>
                      <a:pt x="31673" y="27915"/>
                      <a:pt x="31270" y="27810"/>
                    </a:cubicBezTo>
                    <a:cubicBezTo>
                      <a:pt x="30776" y="27680"/>
                      <a:pt x="30269" y="27563"/>
                      <a:pt x="29774" y="27420"/>
                    </a:cubicBezTo>
                    <a:cubicBezTo>
                      <a:pt x="29488" y="27342"/>
                      <a:pt x="29215" y="27251"/>
                      <a:pt x="28929" y="27173"/>
                    </a:cubicBezTo>
                    <a:cubicBezTo>
                      <a:pt x="28200" y="26952"/>
                      <a:pt x="27485" y="26731"/>
                      <a:pt x="26770" y="26497"/>
                    </a:cubicBezTo>
                    <a:cubicBezTo>
                      <a:pt x="26444" y="26393"/>
                      <a:pt x="26106" y="26276"/>
                      <a:pt x="25781" y="26159"/>
                    </a:cubicBezTo>
                    <a:cubicBezTo>
                      <a:pt x="25118" y="25924"/>
                      <a:pt x="24454" y="25690"/>
                      <a:pt x="23804" y="25443"/>
                    </a:cubicBezTo>
                    <a:cubicBezTo>
                      <a:pt x="23466" y="25313"/>
                      <a:pt x="23114" y="25183"/>
                      <a:pt x="22763" y="25040"/>
                    </a:cubicBezTo>
                    <a:cubicBezTo>
                      <a:pt x="22490" y="24936"/>
                      <a:pt x="22230" y="24819"/>
                      <a:pt x="21957" y="24715"/>
                    </a:cubicBezTo>
                    <a:cubicBezTo>
                      <a:pt x="21462" y="24507"/>
                      <a:pt x="20981" y="24298"/>
                      <a:pt x="20513" y="24077"/>
                    </a:cubicBezTo>
                    <a:cubicBezTo>
                      <a:pt x="20240" y="23960"/>
                      <a:pt x="19980" y="23843"/>
                      <a:pt x="19706" y="23726"/>
                    </a:cubicBezTo>
                    <a:cubicBezTo>
                      <a:pt x="19225" y="23492"/>
                      <a:pt x="18731" y="23258"/>
                      <a:pt x="18250" y="23011"/>
                    </a:cubicBezTo>
                    <a:cubicBezTo>
                      <a:pt x="18028" y="22894"/>
                      <a:pt x="17794" y="22790"/>
                      <a:pt x="17573" y="22672"/>
                    </a:cubicBezTo>
                    <a:cubicBezTo>
                      <a:pt x="16884" y="22308"/>
                      <a:pt x="16194" y="21944"/>
                      <a:pt x="15531" y="21554"/>
                    </a:cubicBezTo>
                    <a:cubicBezTo>
                      <a:pt x="5255" y="15596"/>
                      <a:pt x="65" y="7779"/>
                      <a:pt x="26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4" name="Google Shape;138;p16"/>
              <p:cNvSpPr/>
              <p:nvPr/>
            </p:nvSpPr>
            <p:spPr>
              <a:xfrm>
                <a:off x="2913821" y="3909833"/>
                <a:ext cx="1383884" cy="586630"/>
              </a:xfrm>
              <a:custGeom>
                <a:avLst/>
                <a:gdLst/>
                <a:ahLst/>
                <a:cxnLst/>
                <a:rect l="l" t="t" r="r" b="b"/>
                <a:pathLst>
                  <a:path w="91210" h="38664" extrusionOk="0">
                    <a:moveTo>
                      <a:pt x="91210" y="0"/>
                    </a:moveTo>
                    <a:lnTo>
                      <a:pt x="91209" y="97"/>
                    </a:lnTo>
                    <a:lnTo>
                      <a:pt x="91209" y="97"/>
                    </a:lnTo>
                    <a:cubicBezTo>
                      <a:pt x="91209" y="65"/>
                      <a:pt x="91210" y="33"/>
                      <a:pt x="91210" y="0"/>
                    </a:cubicBezTo>
                    <a:close/>
                    <a:moveTo>
                      <a:pt x="91209" y="97"/>
                    </a:moveTo>
                    <a:lnTo>
                      <a:pt x="91209" y="97"/>
                    </a:lnTo>
                    <a:cubicBezTo>
                      <a:pt x="91207" y="425"/>
                      <a:pt x="91194" y="733"/>
                      <a:pt x="91171" y="1041"/>
                    </a:cubicBezTo>
                    <a:cubicBezTo>
                      <a:pt x="91157" y="1301"/>
                      <a:pt x="91144" y="1561"/>
                      <a:pt x="91118" y="1821"/>
                    </a:cubicBezTo>
                    <a:cubicBezTo>
                      <a:pt x="91092" y="2082"/>
                      <a:pt x="91066" y="2290"/>
                      <a:pt x="91040" y="2524"/>
                    </a:cubicBezTo>
                    <a:cubicBezTo>
                      <a:pt x="91001" y="2758"/>
                      <a:pt x="90962" y="3044"/>
                      <a:pt x="90910" y="3304"/>
                    </a:cubicBezTo>
                    <a:cubicBezTo>
                      <a:pt x="90871" y="3564"/>
                      <a:pt x="90819" y="3773"/>
                      <a:pt x="90767" y="4007"/>
                    </a:cubicBezTo>
                    <a:cubicBezTo>
                      <a:pt x="90715" y="4241"/>
                      <a:pt x="90650" y="4514"/>
                      <a:pt x="90585" y="4774"/>
                    </a:cubicBezTo>
                    <a:cubicBezTo>
                      <a:pt x="90520" y="5021"/>
                      <a:pt x="90455" y="5242"/>
                      <a:pt x="90377" y="5477"/>
                    </a:cubicBezTo>
                    <a:cubicBezTo>
                      <a:pt x="90312" y="5711"/>
                      <a:pt x="90221" y="5984"/>
                      <a:pt x="90130" y="6231"/>
                    </a:cubicBezTo>
                    <a:cubicBezTo>
                      <a:pt x="90052" y="6478"/>
                      <a:pt x="89974" y="6686"/>
                      <a:pt x="89883" y="6920"/>
                    </a:cubicBezTo>
                    <a:cubicBezTo>
                      <a:pt x="89779" y="7194"/>
                      <a:pt x="89662" y="7454"/>
                      <a:pt x="89545" y="7714"/>
                    </a:cubicBezTo>
                    <a:cubicBezTo>
                      <a:pt x="89440" y="7935"/>
                      <a:pt x="89336" y="8169"/>
                      <a:pt x="89232" y="8390"/>
                    </a:cubicBezTo>
                    <a:cubicBezTo>
                      <a:pt x="89102" y="8650"/>
                      <a:pt x="88972" y="8911"/>
                      <a:pt x="88829" y="9171"/>
                    </a:cubicBezTo>
                    <a:cubicBezTo>
                      <a:pt x="88712" y="9392"/>
                      <a:pt x="88595" y="9613"/>
                      <a:pt x="88465" y="9821"/>
                    </a:cubicBezTo>
                    <a:cubicBezTo>
                      <a:pt x="88283" y="10146"/>
                      <a:pt x="88088" y="10458"/>
                      <a:pt x="87893" y="10758"/>
                    </a:cubicBezTo>
                    <a:cubicBezTo>
                      <a:pt x="87776" y="10953"/>
                      <a:pt x="87658" y="11135"/>
                      <a:pt x="87528" y="11317"/>
                    </a:cubicBezTo>
                    <a:cubicBezTo>
                      <a:pt x="87294" y="11681"/>
                      <a:pt x="87034" y="12019"/>
                      <a:pt x="86761" y="12371"/>
                    </a:cubicBezTo>
                    <a:cubicBezTo>
                      <a:pt x="86657" y="12514"/>
                      <a:pt x="86566" y="12644"/>
                      <a:pt x="86462" y="12787"/>
                    </a:cubicBezTo>
                    <a:cubicBezTo>
                      <a:pt x="86033" y="13320"/>
                      <a:pt x="85577" y="13853"/>
                      <a:pt x="85096" y="14387"/>
                    </a:cubicBezTo>
                    <a:cubicBezTo>
                      <a:pt x="84966" y="14517"/>
                      <a:pt x="84823" y="14660"/>
                      <a:pt x="84693" y="14803"/>
                    </a:cubicBezTo>
                    <a:cubicBezTo>
                      <a:pt x="84316" y="15193"/>
                      <a:pt x="83912" y="15583"/>
                      <a:pt x="83509" y="15974"/>
                    </a:cubicBezTo>
                    <a:cubicBezTo>
                      <a:pt x="83327" y="16156"/>
                      <a:pt x="83132" y="16338"/>
                      <a:pt x="82937" y="16507"/>
                    </a:cubicBezTo>
                    <a:cubicBezTo>
                      <a:pt x="82690" y="16728"/>
                      <a:pt x="82442" y="16949"/>
                      <a:pt x="82195" y="17157"/>
                    </a:cubicBezTo>
                    <a:cubicBezTo>
                      <a:pt x="81935" y="17378"/>
                      <a:pt x="81701" y="17574"/>
                      <a:pt x="81454" y="17782"/>
                    </a:cubicBezTo>
                    <a:cubicBezTo>
                      <a:pt x="81207" y="17977"/>
                      <a:pt x="80921" y="18198"/>
                      <a:pt x="80647" y="18406"/>
                    </a:cubicBezTo>
                    <a:cubicBezTo>
                      <a:pt x="80361" y="18627"/>
                      <a:pt x="80114" y="18809"/>
                      <a:pt x="79841" y="19017"/>
                    </a:cubicBezTo>
                    <a:cubicBezTo>
                      <a:pt x="79568" y="19213"/>
                      <a:pt x="79269" y="19421"/>
                      <a:pt x="78969" y="19629"/>
                    </a:cubicBezTo>
                    <a:cubicBezTo>
                      <a:pt x="78683" y="19824"/>
                      <a:pt x="78410" y="20019"/>
                      <a:pt x="78124" y="20201"/>
                    </a:cubicBezTo>
                    <a:cubicBezTo>
                      <a:pt x="77825" y="20396"/>
                      <a:pt x="77500" y="20604"/>
                      <a:pt x="77187" y="20799"/>
                    </a:cubicBezTo>
                    <a:cubicBezTo>
                      <a:pt x="76771" y="21060"/>
                      <a:pt x="76355" y="21320"/>
                      <a:pt x="75913" y="21580"/>
                    </a:cubicBezTo>
                    <a:cubicBezTo>
                      <a:pt x="75119" y="22035"/>
                      <a:pt x="74287" y="22477"/>
                      <a:pt x="73454" y="22907"/>
                    </a:cubicBezTo>
                    <a:cubicBezTo>
                      <a:pt x="73220" y="23024"/>
                      <a:pt x="72986" y="23141"/>
                      <a:pt x="72739" y="23258"/>
                    </a:cubicBezTo>
                    <a:cubicBezTo>
                      <a:pt x="72075" y="23596"/>
                      <a:pt x="71399" y="23908"/>
                      <a:pt x="70710" y="24220"/>
                    </a:cubicBezTo>
                    <a:cubicBezTo>
                      <a:pt x="70501" y="24312"/>
                      <a:pt x="70306" y="24403"/>
                      <a:pt x="70098" y="24494"/>
                    </a:cubicBezTo>
                    <a:cubicBezTo>
                      <a:pt x="69240" y="24871"/>
                      <a:pt x="68355" y="25222"/>
                      <a:pt x="67445" y="25573"/>
                    </a:cubicBezTo>
                    <a:cubicBezTo>
                      <a:pt x="67237" y="25638"/>
                      <a:pt x="67041" y="25716"/>
                      <a:pt x="66833" y="25781"/>
                    </a:cubicBezTo>
                    <a:cubicBezTo>
                      <a:pt x="66105" y="26055"/>
                      <a:pt x="65364" y="26315"/>
                      <a:pt x="64609" y="26562"/>
                    </a:cubicBezTo>
                    <a:cubicBezTo>
                      <a:pt x="64310" y="26666"/>
                      <a:pt x="63998" y="26757"/>
                      <a:pt x="63699" y="26861"/>
                    </a:cubicBezTo>
                    <a:cubicBezTo>
                      <a:pt x="63295" y="26978"/>
                      <a:pt x="62879" y="27108"/>
                      <a:pt x="62463" y="27225"/>
                    </a:cubicBezTo>
                    <a:cubicBezTo>
                      <a:pt x="62099" y="27329"/>
                      <a:pt x="61721" y="27446"/>
                      <a:pt x="61357" y="27550"/>
                    </a:cubicBezTo>
                    <a:cubicBezTo>
                      <a:pt x="60941" y="27667"/>
                      <a:pt x="60512" y="27772"/>
                      <a:pt x="60095" y="27889"/>
                    </a:cubicBezTo>
                    <a:cubicBezTo>
                      <a:pt x="59718" y="27980"/>
                      <a:pt x="59341" y="28084"/>
                      <a:pt x="58951" y="28175"/>
                    </a:cubicBezTo>
                    <a:cubicBezTo>
                      <a:pt x="58535" y="28279"/>
                      <a:pt x="58092" y="28370"/>
                      <a:pt x="57663" y="28461"/>
                    </a:cubicBezTo>
                    <a:cubicBezTo>
                      <a:pt x="57286" y="28552"/>
                      <a:pt x="56909" y="28630"/>
                      <a:pt x="56531" y="28721"/>
                    </a:cubicBezTo>
                    <a:cubicBezTo>
                      <a:pt x="56089" y="28812"/>
                      <a:pt x="55660" y="28890"/>
                      <a:pt x="55218" y="28968"/>
                    </a:cubicBezTo>
                    <a:cubicBezTo>
                      <a:pt x="54853" y="29046"/>
                      <a:pt x="54489" y="29111"/>
                      <a:pt x="54125" y="29176"/>
                    </a:cubicBezTo>
                    <a:cubicBezTo>
                      <a:pt x="53136" y="29345"/>
                      <a:pt x="52148" y="29515"/>
                      <a:pt x="51146" y="29658"/>
                    </a:cubicBezTo>
                    <a:cubicBezTo>
                      <a:pt x="50990" y="29671"/>
                      <a:pt x="50834" y="29697"/>
                      <a:pt x="50678" y="29710"/>
                    </a:cubicBezTo>
                    <a:cubicBezTo>
                      <a:pt x="49819" y="29827"/>
                      <a:pt x="48961" y="29931"/>
                      <a:pt x="48089" y="30022"/>
                    </a:cubicBezTo>
                    <a:cubicBezTo>
                      <a:pt x="47751" y="30061"/>
                      <a:pt x="47413" y="30087"/>
                      <a:pt x="47088" y="30113"/>
                    </a:cubicBezTo>
                    <a:cubicBezTo>
                      <a:pt x="46529" y="30165"/>
                      <a:pt x="45969" y="30217"/>
                      <a:pt x="45397" y="30256"/>
                    </a:cubicBezTo>
                    <a:cubicBezTo>
                      <a:pt x="45046" y="30282"/>
                      <a:pt x="44695" y="30308"/>
                      <a:pt x="44343" y="30334"/>
                    </a:cubicBezTo>
                    <a:cubicBezTo>
                      <a:pt x="43745" y="30373"/>
                      <a:pt x="43160" y="30399"/>
                      <a:pt x="42574" y="30425"/>
                    </a:cubicBezTo>
                    <a:cubicBezTo>
                      <a:pt x="42249" y="30438"/>
                      <a:pt x="41924" y="30451"/>
                      <a:pt x="41599" y="30464"/>
                    </a:cubicBezTo>
                    <a:cubicBezTo>
                      <a:pt x="40649" y="30490"/>
                      <a:pt x="39713" y="30516"/>
                      <a:pt x="38763" y="30516"/>
                    </a:cubicBezTo>
                    <a:cubicBezTo>
                      <a:pt x="37957" y="30516"/>
                      <a:pt x="37150" y="30503"/>
                      <a:pt x="36344" y="30477"/>
                    </a:cubicBezTo>
                    <a:cubicBezTo>
                      <a:pt x="35862" y="30464"/>
                      <a:pt x="35368" y="30438"/>
                      <a:pt x="34887" y="30425"/>
                    </a:cubicBezTo>
                    <a:cubicBezTo>
                      <a:pt x="34523" y="30412"/>
                      <a:pt x="34158" y="30399"/>
                      <a:pt x="33807" y="30373"/>
                    </a:cubicBezTo>
                    <a:cubicBezTo>
                      <a:pt x="33287" y="30347"/>
                      <a:pt x="32767" y="30308"/>
                      <a:pt x="32246" y="30269"/>
                    </a:cubicBezTo>
                    <a:cubicBezTo>
                      <a:pt x="31921" y="30243"/>
                      <a:pt x="31596" y="30230"/>
                      <a:pt x="31258" y="30204"/>
                    </a:cubicBezTo>
                    <a:cubicBezTo>
                      <a:pt x="30646" y="30152"/>
                      <a:pt x="30022" y="30087"/>
                      <a:pt x="29411" y="30022"/>
                    </a:cubicBezTo>
                    <a:cubicBezTo>
                      <a:pt x="29189" y="29996"/>
                      <a:pt x="28955" y="29983"/>
                      <a:pt x="28734" y="29957"/>
                    </a:cubicBezTo>
                    <a:cubicBezTo>
                      <a:pt x="27902" y="29866"/>
                      <a:pt x="27056" y="29749"/>
                      <a:pt x="26224" y="29632"/>
                    </a:cubicBezTo>
                    <a:lnTo>
                      <a:pt x="25925" y="29580"/>
                    </a:lnTo>
                    <a:cubicBezTo>
                      <a:pt x="25183" y="29476"/>
                      <a:pt x="24429" y="29358"/>
                      <a:pt x="23687" y="29228"/>
                    </a:cubicBezTo>
                    <a:cubicBezTo>
                      <a:pt x="23388" y="29176"/>
                      <a:pt x="23102" y="29124"/>
                      <a:pt x="22816" y="29072"/>
                    </a:cubicBezTo>
                    <a:cubicBezTo>
                      <a:pt x="22269" y="28968"/>
                      <a:pt x="21723" y="28864"/>
                      <a:pt x="21177" y="28760"/>
                    </a:cubicBezTo>
                    <a:cubicBezTo>
                      <a:pt x="20904" y="28708"/>
                      <a:pt x="20644" y="28643"/>
                      <a:pt x="20370" y="28578"/>
                    </a:cubicBezTo>
                    <a:cubicBezTo>
                      <a:pt x="19772" y="28448"/>
                      <a:pt x="19161" y="28318"/>
                      <a:pt x="18562" y="28175"/>
                    </a:cubicBezTo>
                    <a:cubicBezTo>
                      <a:pt x="18237" y="28097"/>
                      <a:pt x="17912" y="28006"/>
                      <a:pt x="17600" y="27928"/>
                    </a:cubicBezTo>
                    <a:cubicBezTo>
                      <a:pt x="17053" y="27798"/>
                      <a:pt x="16507" y="27654"/>
                      <a:pt x="15974" y="27498"/>
                    </a:cubicBezTo>
                    <a:cubicBezTo>
                      <a:pt x="15675" y="27420"/>
                      <a:pt x="15375" y="27342"/>
                      <a:pt x="15076" y="27251"/>
                    </a:cubicBezTo>
                    <a:cubicBezTo>
                      <a:pt x="14257" y="27004"/>
                      <a:pt x="13450" y="26757"/>
                      <a:pt x="12657" y="26497"/>
                    </a:cubicBezTo>
                    <a:cubicBezTo>
                      <a:pt x="12488" y="26445"/>
                      <a:pt x="12332" y="26393"/>
                      <a:pt x="12163" y="26328"/>
                    </a:cubicBezTo>
                    <a:cubicBezTo>
                      <a:pt x="11226" y="26016"/>
                      <a:pt x="10303" y="25677"/>
                      <a:pt x="9405" y="25326"/>
                    </a:cubicBezTo>
                    <a:cubicBezTo>
                      <a:pt x="9028" y="25183"/>
                      <a:pt x="8651" y="25027"/>
                      <a:pt x="8273" y="24871"/>
                    </a:cubicBezTo>
                    <a:cubicBezTo>
                      <a:pt x="7987" y="24754"/>
                      <a:pt x="7688" y="24637"/>
                      <a:pt x="7402" y="24507"/>
                    </a:cubicBezTo>
                    <a:cubicBezTo>
                      <a:pt x="6986" y="24338"/>
                      <a:pt x="6582" y="24142"/>
                      <a:pt x="6179" y="23960"/>
                    </a:cubicBezTo>
                    <a:cubicBezTo>
                      <a:pt x="5906" y="23843"/>
                      <a:pt x="5633" y="23713"/>
                      <a:pt x="5373" y="23596"/>
                    </a:cubicBezTo>
                    <a:cubicBezTo>
                      <a:pt x="4930" y="23388"/>
                      <a:pt x="4488" y="23167"/>
                      <a:pt x="4059" y="22946"/>
                    </a:cubicBezTo>
                    <a:cubicBezTo>
                      <a:pt x="3838" y="22829"/>
                      <a:pt x="3617" y="22725"/>
                      <a:pt x="3409" y="22621"/>
                    </a:cubicBezTo>
                    <a:cubicBezTo>
                      <a:pt x="2758" y="22282"/>
                      <a:pt x="2134" y="21931"/>
                      <a:pt x="1509" y="21580"/>
                    </a:cubicBezTo>
                    <a:cubicBezTo>
                      <a:pt x="508" y="21008"/>
                      <a:pt x="27" y="20253"/>
                      <a:pt x="27" y="19499"/>
                    </a:cubicBezTo>
                    <a:lnTo>
                      <a:pt x="1" y="27680"/>
                    </a:lnTo>
                    <a:cubicBezTo>
                      <a:pt x="1" y="28422"/>
                      <a:pt x="482" y="29176"/>
                      <a:pt x="1483" y="29749"/>
                    </a:cubicBezTo>
                    <a:cubicBezTo>
                      <a:pt x="2108" y="30100"/>
                      <a:pt x="2732" y="30451"/>
                      <a:pt x="3383" y="30789"/>
                    </a:cubicBezTo>
                    <a:cubicBezTo>
                      <a:pt x="3591" y="30893"/>
                      <a:pt x="3812" y="31010"/>
                      <a:pt x="4033" y="31114"/>
                    </a:cubicBezTo>
                    <a:cubicBezTo>
                      <a:pt x="4462" y="31336"/>
                      <a:pt x="4904" y="31557"/>
                      <a:pt x="5347" y="31765"/>
                    </a:cubicBezTo>
                    <a:cubicBezTo>
                      <a:pt x="5620" y="31895"/>
                      <a:pt x="5880" y="32012"/>
                      <a:pt x="6153" y="32129"/>
                    </a:cubicBezTo>
                    <a:cubicBezTo>
                      <a:pt x="6556" y="32311"/>
                      <a:pt x="6960" y="32506"/>
                      <a:pt x="7376" y="32675"/>
                    </a:cubicBezTo>
                    <a:cubicBezTo>
                      <a:pt x="7662" y="32805"/>
                      <a:pt x="7961" y="32923"/>
                      <a:pt x="8247" y="33040"/>
                    </a:cubicBezTo>
                    <a:cubicBezTo>
                      <a:pt x="8547" y="33157"/>
                      <a:pt x="8833" y="33287"/>
                      <a:pt x="9132" y="33404"/>
                    </a:cubicBezTo>
                    <a:cubicBezTo>
                      <a:pt x="9210" y="33430"/>
                      <a:pt x="9288" y="33456"/>
                      <a:pt x="9379" y="33495"/>
                    </a:cubicBezTo>
                    <a:cubicBezTo>
                      <a:pt x="10290" y="33846"/>
                      <a:pt x="11213" y="34184"/>
                      <a:pt x="12137" y="34496"/>
                    </a:cubicBezTo>
                    <a:cubicBezTo>
                      <a:pt x="12306" y="34548"/>
                      <a:pt x="12462" y="34600"/>
                      <a:pt x="12631" y="34666"/>
                    </a:cubicBezTo>
                    <a:cubicBezTo>
                      <a:pt x="13424" y="34926"/>
                      <a:pt x="14244" y="35173"/>
                      <a:pt x="15050" y="35420"/>
                    </a:cubicBezTo>
                    <a:cubicBezTo>
                      <a:pt x="15193" y="35459"/>
                      <a:pt x="15336" y="35498"/>
                      <a:pt x="15480" y="35550"/>
                    </a:cubicBezTo>
                    <a:cubicBezTo>
                      <a:pt x="15623" y="35589"/>
                      <a:pt x="15805" y="35628"/>
                      <a:pt x="15961" y="35667"/>
                    </a:cubicBezTo>
                    <a:cubicBezTo>
                      <a:pt x="16494" y="35823"/>
                      <a:pt x="17027" y="35966"/>
                      <a:pt x="17574" y="36096"/>
                    </a:cubicBezTo>
                    <a:lnTo>
                      <a:pt x="18549" y="36344"/>
                    </a:lnTo>
                    <a:cubicBezTo>
                      <a:pt x="19148" y="36487"/>
                      <a:pt x="19746" y="36617"/>
                      <a:pt x="20357" y="36747"/>
                    </a:cubicBezTo>
                    <a:cubicBezTo>
                      <a:pt x="20565" y="36799"/>
                      <a:pt x="20787" y="36851"/>
                      <a:pt x="21008" y="36890"/>
                    </a:cubicBezTo>
                    <a:lnTo>
                      <a:pt x="21164" y="36929"/>
                    </a:lnTo>
                    <a:cubicBezTo>
                      <a:pt x="21697" y="37033"/>
                      <a:pt x="22243" y="37137"/>
                      <a:pt x="22790" y="37241"/>
                    </a:cubicBezTo>
                    <a:cubicBezTo>
                      <a:pt x="23089" y="37293"/>
                      <a:pt x="23375" y="37345"/>
                      <a:pt x="23674" y="37397"/>
                    </a:cubicBezTo>
                    <a:cubicBezTo>
                      <a:pt x="24403" y="37527"/>
                      <a:pt x="25131" y="37631"/>
                      <a:pt x="25873" y="37748"/>
                    </a:cubicBezTo>
                    <a:cubicBezTo>
                      <a:pt x="25977" y="37761"/>
                      <a:pt x="26094" y="37774"/>
                      <a:pt x="26198" y="37800"/>
                    </a:cubicBezTo>
                    <a:lnTo>
                      <a:pt x="26211" y="37800"/>
                    </a:lnTo>
                    <a:cubicBezTo>
                      <a:pt x="27043" y="37917"/>
                      <a:pt x="27876" y="38021"/>
                      <a:pt x="28721" y="38126"/>
                    </a:cubicBezTo>
                    <a:cubicBezTo>
                      <a:pt x="28942" y="38139"/>
                      <a:pt x="29163" y="38165"/>
                      <a:pt x="29398" y="38191"/>
                    </a:cubicBezTo>
                    <a:cubicBezTo>
                      <a:pt x="30009" y="38256"/>
                      <a:pt x="30633" y="38308"/>
                      <a:pt x="31245" y="38360"/>
                    </a:cubicBezTo>
                    <a:lnTo>
                      <a:pt x="31297" y="38360"/>
                    </a:lnTo>
                    <a:cubicBezTo>
                      <a:pt x="31609" y="38386"/>
                      <a:pt x="31921" y="38412"/>
                      <a:pt x="32233" y="38425"/>
                    </a:cubicBezTo>
                    <a:cubicBezTo>
                      <a:pt x="32754" y="38464"/>
                      <a:pt x="33274" y="38503"/>
                      <a:pt x="33794" y="38542"/>
                    </a:cubicBezTo>
                    <a:cubicBezTo>
                      <a:pt x="34145" y="38555"/>
                      <a:pt x="34510" y="38568"/>
                      <a:pt x="34874" y="38581"/>
                    </a:cubicBezTo>
                    <a:cubicBezTo>
                      <a:pt x="35368" y="38607"/>
                      <a:pt x="35849" y="38620"/>
                      <a:pt x="36344" y="38633"/>
                    </a:cubicBezTo>
                    <a:lnTo>
                      <a:pt x="36448" y="38633"/>
                    </a:lnTo>
                    <a:cubicBezTo>
                      <a:pt x="37010" y="38652"/>
                      <a:pt x="37571" y="38664"/>
                      <a:pt x="38133" y="38664"/>
                    </a:cubicBezTo>
                    <a:cubicBezTo>
                      <a:pt x="38339" y="38664"/>
                      <a:pt x="38544" y="38662"/>
                      <a:pt x="38750" y="38659"/>
                    </a:cubicBezTo>
                    <a:cubicBezTo>
                      <a:pt x="39700" y="38659"/>
                      <a:pt x="40649" y="38646"/>
                      <a:pt x="41586" y="38620"/>
                    </a:cubicBezTo>
                    <a:lnTo>
                      <a:pt x="41846" y="38620"/>
                    </a:lnTo>
                    <a:cubicBezTo>
                      <a:pt x="42080" y="38607"/>
                      <a:pt x="42314" y="38594"/>
                      <a:pt x="42561" y="38581"/>
                    </a:cubicBezTo>
                    <a:cubicBezTo>
                      <a:pt x="43147" y="38555"/>
                      <a:pt x="43732" y="38529"/>
                      <a:pt x="44317" y="38490"/>
                    </a:cubicBezTo>
                    <a:cubicBezTo>
                      <a:pt x="44681" y="38464"/>
                      <a:pt x="45033" y="38451"/>
                      <a:pt x="45397" y="38412"/>
                    </a:cubicBezTo>
                    <a:cubicBezTo>
                      <a:pt x="45956" y="38373"/>
                      <a:pt x="46516" y="38334"/>
                      <a:pt x="47075" y="38282"/>
                    </a:cubicBezTo>
                    <a:cubicBezTo>
                      <a:pt x="47270" y="38269"/>
                      <a:pt x="47465" y="38256"/>
                      <a:pt x="47660" y="38230"/>
                    </a:cubicBezTo>
                    <a:cubicBezTo>
                      <a:pt x="47790" y="38217"/>
                      <a:pt x="47933" y="38191"/>
                      <a:pt x="48076" y="38178"/>
                    </a:cubicBezTo>
                    <a:cubicBezTo>
                      <a:pt x="48948" y="38087"/>
                      <a:pt x="49806" y="37982"/>
                      <a:pt x="50665" y="37878"/>
                    </a:cubicBezTo>
                    <a:cubicBezTo>
                      <a:pt x="50821" y="37852"/>
                      <a:pt x="50977" y="37839"/>
                      <a:pt x="51133" y="37813"/>
                    </a:cubicBezTo>
                    <a:cubicBezTo>
                      <a:pt x="52135" y="37670"/>
                      <a:pt x="53123" y="37514"/>
                      <a:pt x="54112" y="37345"/>
                    </a:cubicBezTo>
                    <a:cubicBezTo>
                      <a:pt x="54203" y="37319"/>
                      <a:pt x="54294" y="37306"/>
                      <a:pt x="54385" y="37293"/>
                    </a:cubicBezTo>
                    <a:cubicBezTo>
                      <a:pt x="54658" y="37241"/>
                      <a:pt x="54931" y="37189"/>
                      <a:pt x="55205" y="37137"/>
                    </a:cubicBezTo>
                    <a:cubicBezTo>
                      <a:pt x="55634" y="37046"/>
                      <a:pt x="56076" y="36968"/>
                      <a:pt x="56518" y="36877"/>
                    </a:cubicBezTo>
                    <a:cubicBezTo>
                      <a:pt x="56896" y="36799"/>
                      <a:pt x="57273" y="36708"/>
                      <a:pt x="57650" y="36630"/>
                    </a:cubicBezTo>
                    <a:cubicBezTo>
                      <a:pt x="58079" y="36526"/>
                      <a:pt x="58509" y="36435"/>
                      <a:pt x="58938" y="36330"/>
                    </a:cubicBezTo>
                    <a:cubicBezTo>
                      <a:pt x="59315" y="36239"/>
                      <a:pt x="59692" y="36135"/>
                      <a:pt x="60082" y="36044"/>
                    </a:cubicBezTo>
                    <a:cubicBezTo>
                      <a:pt x="60499" y="35940"/>
                      <a:pt x="60915" y="35823"/>
                      <a:pt x="61344" y="35706"/>
                    </a:cubicBezTo>
                    <a:cubicBezTo>
                      <a:pt x="61708" y="35602"/>
                      <a:pt x="62086" y="35498"/>
                      <a:pt x="62450" y="35381"/>
                    </a:cubicBezTo>
                    <a:cubicBezTo>
                      <a:pt x="62866" y="35264"/>
                      <a:pt x="63282" y="35147"/>
                      <a:pt x="63686" y="35017"/>
                    </a:cubicBezTo>
                    <a:cubicBezTo>
                      <a:pt x="63842" y="34965"/>
                      <a:pt x="63998" y="34926"/>
                      <a:pt x="64154" y="34874"/>
                    </a:cubicBezTo>
                    <a:cubicBezTo>
                      <a:pt x="64310" y="34822"/>
                      <a:pt x="64440" y="34770"/>
                      <a:pt x="64596" y="34718"/>
                    </a:cubicBezTo>
                    <a:cubicBezTo>
                      <a:pt x="65351" y="34470"/>
                      <a:pt x="66092" y="34210"/>
                      <a:pt x="66820" y="33937"/>
                    </a:cubicBezTo>
                    <a:cubicBezTo>
                      <a:pt x="67028" y="33872"/>
                      <a:pt x="67224" y="33794"/>
                      <a:pt x="67432" y="33729"/>
                    </a:cubicBezTo>
                    <a:cubicBezTo>
                      <a:pt x="68329" y="33378"/>
                      <a:pt x="69214" y="33027"/>
                      <a:pt x="70085" y="32649"/>
                    </a:cubicBezTo>
                    <a:cubicBezTo>
                      <a:pt x="70293" y="32558"/>
                      <a:pt x="70488" y="32467"/>
                      <a:pt x="70684" y="32376"/>
                    </a:cubicBezTo>
                    <a:cubicBezTo>
                      <a:pt x="71373" y="32064"/>
                      <a:pt x="72062" y="31752"/>
                      <a:pt x="72726" y="31414"/>
                    </a:cubicBezTo>
                    <a:cubicBezTo>
                      <a:pt x="72973" y="31297"/>
                      <a:pt x="73207" y="31180"/>
                      <a:pt x="73441" y="31062"/>
                    </a:cubicBezTo>
                    <a:cubicBezTo>
                      <a:pt x="74274" y="30633"/>
                      <a:pt x="75106" y="30191"/>
                      <a:pt x="75900" y="29736"/>
                    </a:cubicBezTo>
                    <a:cubicBezTo>
                      <a:pt x="76147" y="29593"/>
                      <a:pt x="76381" y="29450"/>
                      <a:pt x="76615" y="29306"/>
                    </a:cubicBezTo>
                    <a:cubicBezTo>
                      <a:pt x="76810" y="29189"/>
                      <a:pt x="76992" y="29072"/>
                      <a:pt x="77174" y="28955"/>
                    </a:cubicBezTo>
                    <a:cubicBezTo>
                      <a:pt x="77487" y="28760"/>
                      <a:pt x="77799" y="28565"/>
                      <a:pt x="78111" y="28357"/>
                    </a:cubicBezTo>
                    <a:cubicBezTo>
                      <a:pt x="78410" y="28162"/>
                      <a:pt x="78683" y="27980"/>
                      <a:pt x="78956" y="27785"/>
                    </a:cubicBezTo>
                    <a:cubicBezTo>
                      <a:pt x="79243" y="27589"/>
                      <a:pt x="79542" y="27368"/>
                      <a:pt x="79828" y="27160"/>
                    </a:cubicBezTo>
                    <a:cubicBezTo>
                      <a:pt x="80114" y="26965"/>
                      <a:pt x="80361" y="26770"/>
                      <a:pt x="80621" y="26562"/>
                    </a:cubicBezTo>
                    <a:cubicBezTo>
                      <a:pt x="80882" y="26367"/>
                      <a:pt x="81168" y="26146"/>
                      <a:pt x="81441" y="25937"/>
                    </a:cubicBezTo>
                    <a:cubicBezTo>
                      <a:pt x="81701" y="25716"/>
                      <a:pt x="81922" y="25521"/>
                      <a:pt x="82169" y="25313"/>
                    </a:cubicBezTo>
                    <a:cubicBezTo>
                      <a:pt x="82429" y="25118"/>
                      <a:pt x="82677" y="24884"/>
                      <a:pt x="82924" y="24663"/>
                    </a:cubicBezTo>
                    <a:cubicBezTo>
                      <a:pt x="83015" y="24585"/>
                      <a:pt x="83132" y="24494"/>
                      <a:pt x="83223" y="24403"/>
                    </a:cubicBezTo>
                    <a:cubicBezTo>
                      <a:pt x="83327" y="24312"/>
                      <a:pt x="83405" y="24220"/>
                      <a:pt x="83496" y="24129"/>
                    </a:cubicBezTo>
                    <a:cubicBezTo>
                      <a:pt x="83899" y="23739"/>
                      <a:pt x="84290" y="23349"/>
                      <a:pt x="84667" y="22959"/>
                    </a:cubicBezTo>
                    <a:cubicBezTo>
                      <a:pt x="84810" y="22816"/>
                      <a:pt x="84940" y="22673"/>
                      <a:pt x="85070" y="22529"/>
                    </a:cubicBezTo>
                    <a:cubicBezTo>
                      <a:pt x="85564" y="22009"/>
                      <a:pt x="86020" y="21476"/>
                      <a:pt x="86449" y="20943"/>
                    </a:cubicBezTo>
                    <a:lnTo>
                      <a:pt x="86488" y="20891"/>
                    </a:lnTo>
                    <a:cubicBezTo>
                      <a:pt x="86579" y="20760"/>
                      <a:pt x="86657" y="20643"/>
                      <a:pt x="86748" y="20526"/>
                    </a:cubicBezTo>
                    <a:cubicBezTo>
                      <a:pt x="87008" y="20175"/>
                      <a:pt x="87268" y="19824"/>
                      <a:pt x="87515" y="19473"/>
                    </a:cubicBezTo>
                    <a:cubicBezTo>
                      <a:pt x="87645" y="19291"/>
                      <a:pt x="87750" y="19095"/>
                      <a:pt x="87880" y="18913"/>
                    </a:cubicBezTo>
                    <a:cubicBezTo>
                      <a:pt x="88075" y="18601"/>
                      <a:pt x="88270" y="18289"/>
                      <a:pt x="88452" y="17977"/>
                    </a:cubicBezTo>
                    <a:cubicBezTo>
                      <a:pt x="88504" y="17899"/>
                      <a:pt x="88556" y="17834"/>
                      <a:pt x="88595" y="17756"/>
                    </a:cubicBezTo>
                    <a:cubicBezTo>
                      <a:pt x="88673" y="17613"/>
                      <a:pt x="88738" y="17470"/>
                      <a:pt x="88816" y="17326"/>
                    </a:cubicBezTo>
                    <a:cubicBezTo>
                      <a:pt x="88946" y="17066"/>
                      <a:pt x="89089" y="16806"/>
                      <a:pt x="89219" y="16546"/>
                    </a:cubicBezTo>
                    <a:cubicBezTo>
                      <a:pt x="89323" y="16325"/>
                      <a:pt x="89427" y="16091"/>
                      <a:pt x="89532" y="15870"/>
                    </a:cubicBezTo>
                    <a:cubicBezTo>
                      <a:pt x="89649" y="15609"/>
                      <a:pt x="89753" y="15349"/>
                      <a:pt x="89857" y="15076"/>
                    </a:cubicBezTo>
                    <a:cubicBezTo>
                      <a:pt x="89909" y="14972"/>
                      <a:pt x="89961" y="14868"/>
                      <a:pt x="90000" y="14751"/>
                    </a:cubicBezTo>
                    <a:cubicBezTo>
                      <a:pt x="90039" y="14634"/>
                      <a:pt x="90078" y="14504"/>
                      <a:pt x="90117" y="14374"/>
                    </a:cubicBezTo>
                    <a:cubicBezTo>
                      <a:pt x="90208" y="14127"/>
                      <a:pt x="90286" y="13879"/>
                      <a:pt x="90364" y="13632"/>
                    </a:cubicBezTo>
                    <a:cubicBezTo>
                      <a:pt x="90442" y="13372"/>
                      <a:pt x="90507" y="13138"/>
                      <a:pt x="90572" y="12917"/>
                    </a:cubicBezTo>
                    <a:cubicBezTo>
                      <a:pt x="90637" y="12670"/>
                      <a:pt x="90702" y="12410"/>
                      <a:pt x="90754" y="12162"/>
                    </a:cubicBezTo>
                    <a:cubicBezTo>
                      <a:pt x="90780" y="12032"/>
                      <a:pt x="90819" y="11915"/>
                      <a:pt x="90845" y="11798"/>
                    </a:cubicBezTo>
                    <a:cubicBezTo>
                      <a:pt x="90871" y="11668"/>
                      <a:pt x="90871" y="11564"/>
                      <a:pt x="90897" y="11447"/>
                    </a:cubicBezTo>
                    <a:cubicBezTo>
                      <a:pt x="90949" y="11200"/>
                      <a:pt x="90988" y="10940"/>
                      <a:pt x="91014" y="10680"/>
                    </a:cubicBezTo>
                    <a:cubicBezTo>
                      <a:pt x="91053" y="10419"/>
                      <a:pt x="91079" y="10211"/>
                      <a:pt x="91105" y="9977"/>
                    </a:cubicBezTo>
                    <a:cubicBezTo>
                      <a:pt x="91118" y="9730"/>
                      <a:pt x="91144" y="9457"/>
                      <a:pt x="91157" y="9197"/>
                    </a:cubicBezTo>
                    <a:cubicBezTo>
                      <a:pt x="91157" y="9054"/>
                      <a:pt x="91184" y="8924"/>
                      <a:pt x="91184" y="8794"/>
                    </a:cubicBezTo>
                    <a:cubicBezTo>
                      <a:pt x="91197" y="8585"/>
                      <a:pt x="91197" y="8377"/>
                      <a:pt x="91184" y="8169"/>
                    </a:cubicBezTo>
                    <a:lnTo>
                      <a:pt x="91209" y="97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5" name="Google Shape;139;p16"/>
              <p:cNvSpPr/>
              <p:nvPr/>
            </p:nvSpPr>
            <p:spPr>
              <a:xfrm>
                <a:off x="2560000" y="1874379"/>
                <a:ext cx="4330823" cy="2510806"/>
              </a:xfrm>
              <a:custGeom>
                <a:avLst/>
                <a:gdLst/>
                <a:ahLst/>
                <a:cxnLst/>
                <a:rect l="l" t="t" r="r" b="b"/>
                <a:pathLst>
                  <a:path w="285439" h="165484" extrusionOk="0">
                    <a:moveTo>
                      <a:pt x="137855" y="1"/>
                    </a:moveTo>
                    <a:cubicBezTo>
                      <a:pt x="124405" y="1"/>
                      <a:pt x="110929" y="2993"/>
                      <a:pt x="100705" y="8937"/>
                    </a:cubicBezTo>
                    <a:cubicBezTo>
                      <a:pt x="90482" y="14869"/>
                      <a:pt x="85370" y="22686"/>
                      <a:pt x="85422" y="30478"/>
                    </a:cubicBezTo>
                    <a:cubicBezTo>
                      <a:pt x="85461" y="38269"/>
                      <a:pt x="90651" y="46087"/>
                      <a:pt x="100953" y="52031"/>
                    </a:cubicBezTo>
                    <a:cubicBezTo>
                      <a:pt x="106715" y="55361"/>
                      <a:pt x="113518" y="57781"/>
                      <a:pt x="120750" y="59237"/>
                    </a:cubicBezTo>
                    <a:cubicBezTo>
                      <a:pt x="126366" y="60383"/>
                      <a:pt x="132247" y="60949"/>
                      <a:pt x="138298" y="60949"/>
                    </a:cubicBezTo>
                    <a:cubicBezTo>
                      <a:pt x="139942" y="60949"/>
                      <a:pt x="141599" y="60908"/>
                      <a:pt x="143266" y="60824"/>
                    </a:cubicBezTo>
                    <a:cubicBezTo>
                      <a:pt x="144584" y="60751"/>
                      <a:pt x="145903" y="60714"/>
                      <a:pt x="147221" y="60714"/>
                    </a:cubicBezTo>
                    <a:cubicBezTo>
                      <a:pt x="151963" y="60714"/>
                      <a:pt x="156695" y="61189"/>
                      <a:pt x="161347" y="62125"/>
                    </a:cubicBezTo>
                    <a:cubicBezTo>
                      <a:pt x="167018" y="63283"/>
                      <a:pt x="172351" y="65156"/>
                      <a:pt x="177450" y="68083"/>
                    </a:cubicBezTo>
                    <a:cubicBezTo>
                      <a:pt x="185814" y="72908"/>
                      <a:pt x="190002" y="79204"/>
                      <a:pt x="190028" y="85526"/>
                    </a:cubicBezTo>
                    <a:cubicBezTo>
                      <a:pt x="190054" y="91847"/>
                      <a:pt x="185944" y="98143"/>
                      <a:pt x="177645" y="102969"/>
                    </a:cubicBezTo>
                    <a:cubicBezTo>
                      <a:pt x="169346" y="107795"/>
                      <a:pt x="158485" y="110201"/>
                      <a:pt x="147572" y="110201"/>
                    </a:cubicBezTo>
                    <a:cubicBezTo>
                      <a:pt x="136658" y="110188"/>
                      <a:pt x="125784" y="107795"/>
                      <a:pt x="117407" y="102969"/>
                    </a:cubicBezTo>
                    <a:cubicBezTo>
                      <a:pt x="112724" y="100263"/>
                      <a:pt x="109369" y="97102"/>
                      <a:pt x="107300" y="93733"/>
                    </a:cubicBezTo>
                    <a:cubicBezTo>
                      <a:pt x="105232" y="90351"/>
                      <a:pt x="104465" y="86774"/>
                      <a:pt x="105050" y="83015"/>
                    </a:cubicBezTo>
                    <a:cubicBezTo>
                      <a:pt x="105739" y="78697"/>
                      <a:pt x="104842" y="74300"/>
                      <a:pt x="102344" y="70138"/>
                    </a:cubicBezTo>
                    <a:cubicBezTo>
                      <a:pt x="99795" y="65910"/>
                      <a:pt x="95581" y="61917"/>
                      <a:pt x="89740" y="58548"/>
                    </a:cubicBezTo>
                    <a:cubicBezTo>
                      <a:pt x="79438" y="52604"/>
                      <a:pt x="65936" y="49625"/>
                      <a:pt x="52486" y="49625"/>
                    </a:cubicBezTo>
                    <a:cubicBezTo>
                      <a:pt x="39037" y="49625"/>
                      <a:pt x="25561" y="52604"/>
                      <a:pt x="15337" y="58548"/>
                    </a:cubicBezTo>
                    <a:cubicBezTo>
                      <a:pt x="5113" y="64492"/>
                      <a:pt x="1" y="72310"/>
                      <a:pt x="53" y="80102"/>
                    </a:cubicBezTo>
                    <a:cubicBezTo>
                      <a:pt x="92" y="87880"/>
                      <a:pt x="5282" y="95698"/>
                      <a:pt x="15584" y="101629"/>
                    </a:cubicBezTo>
                    <a:cubicBezTo>
                      <a:pt x="21359" y="104959"/>
                      <a:pt x="28188" y="107378"/>
                      <a:pt x="35382" y="108835"/>
                    </a:cubicBezTo>
                    <a:cubicBezTo>
                      <a:pt x="41034" y="109978"/>
                      <a:pt x="46943" y="110552"/>
                      <a:pt x="52944" y="110552"/>
                    </a:cubicBezTo>
                    <a:cubicBezTo>
                      <a:pt x="54594" y="110552"/>
                      <a:pt x="56250" y="110509"/>
                      <a:pt x="57911" y="110422"/>
                    </a:cubicBezTo>
                    <a:cubicBezTo>
                      <a:pt x="59226" y="110349"/>
                      <a:pt x="60542" y="110312"/>
                      <a:pt x="61859" y="110312"/>
                    </a:cubicBezTo>
                    <a:cubicBezTo>
                      <a:pt x="66595" y="110312"/>
                      <a:pt x="71326" y="110786"/>
                      <a:pt x="75978" y="111723"/>
                    </a:cubicBezTo>
                    <a:cubicBezTo>
                      <a:pt x="81793" y="112907"/>
                      <a:pt x="87256" y="114845"/>
                      <a:pt x="91938" y="117550"/>
                    </a:cubicBezTo>
                    <a:cubicBezTo>
                      <a:pt x="100289" y="122376"/>
                      <a:pt x="104478" y="128672"/>
                      <a:pt x="104517" y="134993"/>
                    </a:cubicBezTo>
                    <a:cubicBezTo>
                      <a:pt x="104543" y="141315"/>
                      <a:pt x="100445" y="147611"/>
                      <a:pt x="92134" y="152437"/>
                    </a:cubicBezTo>
                    <a:cubicBezTo>
                      <a:pt x="83835" y="157262"/>
                      <a:pt x="72973" y="159669"/>
                      <a:pt x="62060" y="159669"/>
                    </a:cubicBezTo>
                    <a:cubicBezTo>
                      <a:pt x="51134" y="159669"/>
                      <a:pt x="40259" y="157275"/>
                      <a:pt x="31909" y="152450"/>
                    </a:cubicBezTo>
                    <a:cubicBezTo>
                      <a:pt x="30926" y="151884"/>
                      <a:pt x="29642" y="151601"/>
                      <a:pt x="28359" y="151601"/>
                    </a:cubicBezTo>
                    <a:cubicBezTo>
                      <a:pt x="27076" y="151601"/>
                      <a:pt x="25795" y="151884"/>
                      <a:pt x="24819" y="152450"/>
                    </a:cubicBezTo>
                    <a:cubicBezTo>
                      <a:pt x="22868" y="153581"/>
                      <a:pt x="22881" y="155415"/>
                      <a:pt x="24845" y="156560"/>
                    </a:cubicBezTo>
                    <a:cubicBezTo>
                      <a:pt x="35147" y="162504"/>
                      <a:pt x="48649" y="165483"/>
                      <a:pt x="62099" y="165483"/>
                    </a:cubicBezTo>
                    <a:cubicBezTo>
                      <a:pt x="75549" y="165483"/>
                      <a:pt x="89025" y="162491"/>
                      <a:pt x="99249" y="156560"/>
                    </a:cubicBezTo>
                    <a:cubicBezTo>
                      <a:pt x="109473" y="150615"/>
                      <a:pt x="114572" y="142798"/>
                      <a:pt x="114533" y="135006"/>
                    </a:cubicBezTo>
                    <a:cubicBezTo>
                      <a:pt x="114494" y="127215"/>
                      <a:pt x="109303" y="119410"/>
                      <a:pt x="99002" y="113466"/>
                    </a:cubicBezTo>
                    <a:cubicBezTo>
                      <a:pt x="93239" y="110136"/>
                      <a:pt x="86475" y="107717"/>
                      <a:pt x="79282" y="106260"/>
                    </a:cubicBezTo>
                    <a:cubicBezTo>
                      <a:pt x="73650" y="105111"/>
                      <a:pt x="67774" y="104536"/>
                      <a:pt x="61714" y="104536"/>
                    </a:cubicBezTo>
                    <a:cubicBezTo>
                      <a:pt x="60090" y="104536"/>
                      <a:pt x="58454" y="104577"/>
                      <a:pt x="56805" y="104660"/>
                    </a:cubicBezTo>
                    <a:cubicBezTo>
                      <a:pt x="55464" y="104734"/>
                      <a:pt x="54122" y="104772"/>
                      <a:pt x="52782" y="104772"/>
                    </a:cubicBezTo>
                    <a:cubicBezTo>
                      <a:pt x="48040" y="104772"/>
                      <a:pt x="43314" y="104305"/>
                      <a:pt x="38659" y="103372"/>
                    </a:cubicBezTo>
                    <a:cubicBezTo>
                      <a:pt x="32819" y="102188"/>
                      <a:pt x="27330" y="100250"/>
                      <a:pt x="22647" y="97545"/>
                    </a:cubicBezTo>
                    <a:cubicBezTo>
                      <a:pt x="14296" y="92719"/>
                      <a:pt x="10108" y="86423"/>
                      <a:pt x="10082" y="80102"/>
                    </a:cubicBezTo>
                    <a:cubicBezTo>
                      <a:pt x="10043" y="73780"/>
                      <a:pt x="14140" y="67484"/>
                      <a:pt x="22452" y="62658"/>
                    </a:cubicBezTo>
                    <a:cubicBezTo>
                      <a:pt x="30764" y="57833"/>
                      <a:pt x="41612" y="55439"/>
                      <a:pt x="52525" y="55426"/>
                    </a:cubicBezTo>
                    <a:cubicBezTo>
                      <a:pt x="63452" y="55426"/>
                      <a:pt x="74326" y="57833"/>
                      <a:pt x="82677" y="62658"/>
                    </a:cubicBezTo>
                    <a:cubicBezTo>
                      <a:pt x="87425" y="65403"/>
                      <a:pt x="90833" y="68616"/>
                      <a:pt x="92888" y="72037"/>
                    </a:cubicBezTo>
                    <a:cubicBezTo>
                      <a:pt x="94930" y="75458"/>
                      <a:pt x="95646" y="79100"/>
                      <a:pt x="94995" y="82950"/>
                    </a:cubicBezTo>
                    <a:cubicBezTo>
                      <a:pt x="94397" y="87230"/>
                      <a:pt x="95346" y="91561"/>
                      <a:pt x="97857" y="95659"/>
                    </a:cubicBezTo>
                    <a:cubicBezTo>
                      <a:pt x="100419" y="99834"/>
                      <a:pt x="104595" y="103749"/>
                      <a:pt x="110357" y="107079"/>
                    </a:cubicBezTo>
                    <a:cubicBezTo>
                      <a:pt x="120659" y="113024"/>
                      <a:pt x="134161" y="116002"/>
                      <a:pt x="147611" y="116002"/>
                    </a:cubicBezTo>
                    <a:cubicBezTo>
                      <a:pt x="161061" y="116002"/>
                      <a:pt x="174536" y="113011"/>
                      <a:pt x="184760" y="107079"/>
                    </a:cubicBezTo>
                    <a:cubicBezTo>
                      <a:pt x="194997" y="101135"/>
                      <a:pt x="200096" y="93317"/>
                      <a:pt x="200044" y="85526"/>
                    </a:cubicBezTo>
                    <a:cubicBezTo>
                      <a:pt x="200018" y="77838"/>
                      <a:pt x="194932" y="70112"/>
                      <a:pt x="184370" y="63855"/>
                    </a:cubicBezTo>
                    <a:cubicBezTo>
                      <a:pt x="178608" y="60525"/>
                      <a:pt x="171844" y="58119"/>
                      <a:pt x="164651" y="56649"/>
                    </a:cubicBezTo>
                    <a:cubicBezTo>
                      <a:pt x="159018" y="55500"/>
                      <a:pt x="153143" y="54925"/>
                      <a:pt x="147082" y="54925"/>
                    </a:cubicBezTo>
                    <a:cubicBezTo>
                      <a:pt x="145459" y="54925"/>
                      <a:pt x="143822" y="54967"/>
                      <a:pt x="142174" y="55049"/>
                    </a:cubicBezTo>
                    <a:cubicBezTo>
                      <a:pt x="140830" y="55124"/>
                      <a:pt x="139486" y="55161"/>
                      <a:pt x="138143" y="55161"/>
                    </a:cubicBezTo>
                    <a:cubicBezTo>
                      <a:pt x="133404" y="55161"/>
                      <a:pt x="128681" y="54697"/>
                      <a:pt x="124028" y="53774"/>
                    </a:cubicBezTo>
                    <a:cubicBezTo>
                      <a:pt x="118188" y="52591"/>
                      <a:pt x="112698" y="50639"/>
                      <a:pt x="108016" y="47934"/>
                    </a:cubicBezTo>
                    <a:cubicBezTo>
                      <a:pt x="99665" y="43121"/>
                      <a:pt x="95476" y="36812"/>
                      <a:pt x="95450" y="30491"/>
                    </a:cubicBezTo>
                    <a:cubicBezTo>
                      <a:pt x="95411" y="24169"/>
                      <a:pt x="99509" y="17873"/>
                      <a:pt x="107821" y="13048"/>
                    </a:cubicBezTo>
                    <a:cubicBezTo>
                      <a:pt x="116119" y="8222"/>
                      <a:pt x="126981" y="5828"/>
                      <a:pt x="137894" y="5828"/>
                    </a:cubicBezTo>
                    <a:cubicBezTo>
                      <a:pt x="148807" y="5828"/>
                      <a:pt x="159695" y="8222"/>
                      <a:pt x="168046" y="13048"/>
                    </a:cubicBezTo>
                    <a:cubicBezTo>
                      <a:pt x="172793" y="15792"/>
                      <a:pt x="176201" y="19005"/>
                      <a:pt x="178257" y="22426"/>
                    </a:cubicBezTo>
                    <a:cubicBezTo>
                      <a:pt x="180299" y="25860"/>
                      <a:pt x="181014" y="29502"/>
                      <a:pt x="180364" y="33339"/>
                    </a:cubicBezTo>
                    <a:cubicBezTo>
                      <a:pt x="179765" y="37619"/>
                      <a:pt x="180715" y="41950"/>
                      <a:pt x="183225" y="46048"/>
                    </a:cubicBezTo>
                    <a:cubicBezTo>
                      <a:pt x="185775" y="50223"/>
                      <a:pt x="189963" y="54151"/>
                      <a:pt x="195713" y="57468"/>
                    </a:cubicBezTo>
                    <a:cubicBezTo>
                      <a:pt x="206015" y="63413"/>
                      <a:pt x="219517" y="66392"/>
                      <a:pt x="232966" y="66392"/>
                    </a:cubicBezTo>
                    <a:cubicBezTo>
                      <a:pt x="232995" y="66392"/>
                      <a:pt x="233025" y="66392"/>
                      <a:pt x="233054" y="66392"/>
                    </a:cubicBezTo>
                    <a:cubicBezTo>
                      <a:pt x="246474" y="66392"/>
                      <a:pt x="259914" y="63400"/>
                      <a:pt x="270116" y="57468"/>
                    </a:cubicBezTo>
                    <a:cubicBezTo>
                      <a:pt x="280353" y="51524"/>
                      <a:pt x="285439" y="43706"/>
                      <a:pt x="285400" y="35915"/>
                    </a:cubicBezTo>
                    <a:cubicBezTo>
                      <a:pt x="285374" y="28136"/>
                      <a:pt x="280171" y="20319"/>
                      <a:pt x="269869" y="14374"/>
                    </a:cubicBezTo>
                    <a:cubicBezTo>
                      <a:pt x="268884" y="13807"/>
                      <a:pt x="267598" y="13521"/>
                      <a:pt x="266315" y="13521"/>
                    </a:cubicBezTo>
                    <a:cubicBezTo>
                      <a:pt x="265039" y="13521"/>
                      <a:pt x="263765" y="13804"/>
                      <a:pt x="262793" y="14374"/>
                    </a:cubicBezTo>
                    <a:cubicBezTo>
                      <a:pt x="260842" y="15506"/>
                      <a:pt x="260842" y="17340"/>
                      <a:pt x="262806" y="18472"/>
                    </a:cubicBezTo>
                    <a:cubicBezTo>
                      <a:pt x="271170" y="23298"/>
                      <a:pt x="275358" y="29593"/>
                      <a:pt x="275384" y="35915"/>
                    </a:cubicBezTo>
                    <a:cubicBezTo>
                      <a:pt x="275410" y="42237"/>
                      <a:pt x="271300" y="48545"/>
                      <a:pt x="263001" y="53358"/>
                    </a:cubicBezTo>
                    <a:cubicBezTo>
                      <a:pt x="254724" y="58171"/>
                      <a:pt x="243912" y="60590"/>
                      <a:pt x="233028" y="60590"/>
                    </a:cubicBezTo>
                    <a:cubicBezTo>
                      <a:pt x="232999" y="60590"/>
                      <a:pt x="232969" y="60590"/>
                      <a:pt x="232940" y="60590"/>
                    </a:cubicBezTo>
                    <a:cubicBezTo>
                      <a:pt x="222014" y="60577"/>
                      <a:pt x="211127" y="58184"/>
                      <a:pt x="202776" y="53358"/>
                    </a:cubicBezTo>
                    <a:cubicBezTo>
                      <a:pt x="198093" y="50652"/>
                      <a:pt x="194724" y="47492"/>
                      <a:pt x="192669" y="44123"/>
                    </a:cubicBezTo>
                    <a:cubicBezTo>
                      <a:pt x="190601" y="40754"/>
                      <a:pt x="189833" y="37164"/>
                      <a:pt x="190406" y="33404"/>
                    </a:cubicBezTo>
                    <a:cubicBezTo>
                      <a:pt x="191095" y="29086"/>
                      <a:pt x="190197" y="24689"/>
                      <a:pt x="187713" y="20540"/>
                    </a:cubicBezTo>
                    <a:cubicBezTo>
                      <a:pt x="185164" y="16299"/>
                      <a:pt x="180949" y="12319"/>
                      <a:pt x="175109" y="8937"/>
                    </a:cubicBezTo>
                    <a:cubicBezTo>
                      <a:pt x="164807" y="2993"/>
                      <a:pt x="151292" y="1"/>
                      <a:pt x="1378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rgbClr val="B7B7B7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6" name="Google Shape;140;p16"/>
            <p:cNvGrpSpPr/>
            <p:nvPr/>
          </p:nvGrpSpPr>
          <p:grpSpPr>
            <a:xfrm>
              <a:off x="2916582" y="2753483"/>
              <a:ext cx="883586" cy="577736"/>
              <a:chOff x="2916582" y="2753483"/>
              <a:chExt cx="883586" cy="577736"/>
            </a:xfrm>
          </p:grpSpPr>
          <p:sp>
            <p:nvSpPr>
              <p:cNvPr id="177" name="Google Shape;141;p16"/>
              <p:cNvSpPr/>
              <p:nvPr/>
            </p:nvSpPr>
            <p:spPr>
              <a:xfrm>
                <a:off x="2955661" y="2973588"/>
                <a:ext cx="805023" cy="357631"/>
              </a:xfrm>
              <a:custGeom>
                <a:avLst/>
                <a:gdLst/>
                <a:ahLst/>
                <a:cxnLst/>
                <a:rect l="l" t="t" r="r" b="b"/>
                <a:pathLst>
                  <a:path w="53058" h="23571" extrusionOk="0">
                    <a:moveTo>
                      <a:pt x="39" y="1"/>
                    </a:moveTo>
                    <a:lnTo>
                      <a:pt x="39" y="1"/>
                    </a:lnTo>
                    <a:cubicBezTo>
                      <a:pt x="39" y="1"/>
                      <a:pt x="39" y="2"/>
                      <a:pt x="39" y="2"/>
                    </a:cubicBezTo>
                    <a:lnTo>
                      <a:pt x="39" y="2"/>
                    </a:lnTo>
                    <a:lnTo>
                      <a:pt x="39" y="1"/>
                    </a:lnTo>
                    <a:close/>
                    <a:moveTo>
                      <a:pt x="39" y="2"/>
                    </a:moveTo>
                    <a:lnTo>
                      <a:pt x="13" y="8169"/>
                    </a:lnTo>
                    <a:cubicBezTo>
                      <a:pt x="0" y="12124"/>
                      <a:pt x="2615" y="16091"/>
                      <a:pt x="7844" y="19109"/>
                    </a:cubicBezTo>
                    <a:cubicBezTo>
                      <a:pt x="8468" y="19460"/>
                      <a:pt x="9118" y="19798"/>
                      <a:pt x="9795" y="20123"/>
                    </a:cubicBezTo>
                    <a:cubicBezTo>
                      <a:pt x="10016" y="20227"/>
                      <a:pt x="10237" y="20318"/>
                      <a:pt x="10471" y="20409"/>
                    </a:cubicBezTo>
                    <a:cubicBezTo>
                      <a:pt x="10861" y="20591"/>
                      <a:pt x="11252" y="20774"/>
                      <a:pt x="11668" y="20943"/>
                    </a:cubicBezTo>
                    <a:cubicBezTo>
                      <a:pt x="11733" y="20969"/>
                      <a:pt x="11811" y="20982"/>
                      <a:pt x="11876" y="21021"/>
                    </a:cubicBezTo>
                    <a:cubicBezTo>
                      <a:pt x="12032" y="21073"/>
                      <a:pt x="12188" y="21125"/>
                      <a:pt x="12344" y="21177"/>
                    </a:cubicBezTo>
                    <a:cubicBezTo>
                      <a:pt x="12865" y="21372"/>
                      <a:pt x="13411" y="21554"/>
                      <a:pt x="13957" y="21723"/>
                    </a:cubicBezTo>
                    <a:cubicBezTo>
                      <a:pt x="14139" y="21788"/>
                      <a:pt x="14321" y="21840"/>
                      <a:pt x="14517" y="21905"/>
                    </a:cubicBezTo>
                    <a:cubicBezTo>
                      <a:pt x="14634" y="21944"/>
                      <a:pt x="14764" y="21983"/>
                      <a:pt x="14881" y="22022"/>
                    </a:cubicBezTo>
                    <a:cubicBezTo>
                      <a:pt x="15102" y="22087"/>
                      <a:pt x="15336" y="22126"/>
                      <a:pt x="15570" y="22178"/>
                    </a:cubicBezTo>
                    <a:cubicBezTo>
                      <a:pt x="16103" y="22321"/>
                      <a:pt x="16650" y="22465"/>
                      <a:pt x="17209" y="22582"/>
                    </a:cubicBezTo>
                    <a:cubicBezTo>
                      <a:pt x="17352" y="22621"/>
                      <a:pt x="17495" y="22660"/>
                      <a:pt x="17651" y="22686"/>
                    </a:cubicBezTo>
                    <a:cubicBezTo>
                      <a:pt x="17873" y="22738"/>
                      <a:pt x="18094" y="22764"/>
                      <a:pt x="18315" y="22803"/>
                    </a:cubicBezTo>
                    <a:cubicBezTo>
                      <a:pt x="18783" y="22894"/>
                      <a:pt x="19238" y="22972"/>
                      <a:pt x="19720" y="23050"/>
                    </a:cubicBezTo>
                    <a:cubicBezTo>
                      <a:pt x="19902" y="23076"/>
                      <a:pt x="20084" y="23128"/>
                      <a:pt x="20279" y="23154"/>
                    </a:cubicBezTo>
                    <a:cubicBezTo>
                      <a:pt x="20461" y="23180"/>
                      <a:pt x="20695" y="23193"/>
                      <a:pt x="20903" y="23219"/>
                    </a:cubicBezTo>
                    <a:cubicBezTo>
                      <a:pt x="21346" y="23271"/>
                      <a:pt x="21788" y="23323"/>
                      <a:pt x="22230" y="23362"/>
                    </a:cubicBezTo>
                    <a:cubicBezTo>
                      <a:pt x="22438" y="23388"/>
                      <a:pt x="22646" y="23414"/>
                      <a:pt x="22854" y="23440"/>
                    </a:cubicBezTo>
                    <a:cubicBezTo>
                      <a:pt x="23063" y="23453"/>
                      <a:pt x="23245" y="23453"/>
                      <a:pt x="23453" y="23466"/>
                    </a:cubicBezTo>
                    <a:cubicBezTo>
                      <a:pt x="23895" y="23505"/>
                      <a:pt x="24337" y="23518"/>
                      <a:pt x="24793" y="23544"/>
                    </a:cubicBezTo>
                    <a:cubicBezTo>
                      <a:pt x="25014" y="23544"/>
                      <a:pt x="25235" y="23570"/>
                      <a:pt x="25469" y="23570"/>
                    </a:cubicBezTo>
                    <a:lnTo>
                      <a:pt x="28175" y="23570"/>
                    </a:lnTo>
                    <a:cubicBezTo>
                      <a:pt x="28318" y="23570"/>
                      <a:pt x="28461" y="23557"/>
                      <a:pt x="28604" y="23544"/>
                    </a:cubicBezTo>
                    <a:cubicBezTo>
                      <a:pt x="29202" y="23518"/>
                      <a:pt x="29800" y="23479"/>
                      <a:pt x="30399" y="23427"/>
                    </a:cubicBezTo>
                    <a:cubicBezTo>
                      <a:pt x="30633" y="23414"/>
                      <a:pt x="30880" y="23401"/>
                      <a:pt x="31114" y="23375"/>
                    </a:cubicBezTo>
                    <a:cubicBezTo>
                      <a:pt x="31231" y="23362"/>
                      <a:pt x="31348" y="23349"/>
                      <a:pt x="31465" y="23336"/>
                    </a:cubicBezTo>
                    <a:cubicBezTo>
                      <a:pt x="31648" y="23323"/>
                      <a:pt x="31817" y="23297"/>
                      <a:pt x="31999" y="23271"/>
                    </a:cubicBezTo>
                    <a:cubicBezTo>
                      <a:pt x="32610" y="23206"/>
                      <a:pt x="33221" y="23115"/>
                      <a:pt x="33833" y="23011"/>
                    </a:cubicBezTo>
                    <a:cubicBezTo>
                      <a:pt x="33989" y="22998"/>
                      <a:pt x="34132" y="22972"/>
                      <a:pt x="34288" y="22946"/>
                    </a:cubicBezTo>
                    <a:lnTo>
                      <a:pt x="34496" y="22907"/>
                    </a:lnTo>
                    <a:cubicBezTo>
                      <a:pt x="34782" y="22855"/>
                      <a:pt x="35056" y="22790"/>
                      <a:pt x="35342" y="22725"/>
                    </a:cubicBezTo>
                    <a:cubicBezTo>
                      <a:pt x="35823" y="22634"/>
                      <a:pt x="36330" y="22530"/>
                      <a:pt x="36812" y="22413"/>
                    </a:cubicBezTo>
                    <a:cubicBezTo>
                      <a:pt x="37163" y="22334"/>
                      <a:pt x="37501" y="22230"/>
                      <a:pt x="37852" y="22139"/>
                    </a:cubicBezTo>
                    <a:cubicBezTo>
                      <a:pt x="38307" y="22009"/>
                      <a:pt x="38776" y="21892"/>
                      <a:pt x="39218" y="21749"/>
                    </a:cubicBezTo>
                    <a:cubicBezTo>
                      <a:pt x="39322" y="21710"/>
                      <a:pt x="39426" y="21697"/>
                      <a:pt x="39517" y="21658"/>
                    </a:cubicBezTo>
                    <a:cubicBezTo>
                      <a:pt x="40063" y="21489"/>
                      <a:pt x="40597" y="21294"/>
                      <a:pt x="41130" y="21099"/>
                    </a:cubicBezTo>
                    <a:cubicBezTo>
                      <a:pt x="41208" y="21060"/>
                      <a:pt x="41273" y="21034"/>
                      <a:pt x="41351" y="20995"/>
                    </a:cubicBezTo>
                    <a:cubicBezTo>
                      <a:pt x="41937" y="20774"/>
                      <a:pt x="42496" y="20526"/>
                      <a:pt x="43042" y="20279"/>
                    </a:cubicBezTo>
                    <a:cubicBezTo>
                      <a:pt x="43211" y="20201"/>
                      <a:pt x="43367" y="20123"/>
                      <a:pt x="43536" y="20045"/>
                    </a:cubicBezTo>
                    <a:cubicBezTo>
                      <a:pt x="44148" y="19746"/>
                      <a:pt x="44746" y="19447"/>
                      <a:pt x="45318" y="19109"/>
                    </a:cubicBezTo>
                    <a:lnTo>
                      <a:pt x="45644" y="18914"/>
                    </a:lnTo>
                    <a:cubicBezTo>
                      <a:pt x="45748" y="18861"/>
                      <a:pt x="45839" y="18796"/>
                      <a:pt x="45943" y="18731"/>
                    </a:cubicBezTo>
                    <a:cubicBezTo>
                      <a:pt x="46099" y="18627"/>
                      <a:pt x="46268" y="18536"/>
                      <a:pt x="46424" y="18432"/>
                    </a:cubicBezTo>
                    <a:cubicBezTo>
                      <a:pt x="46567" y="18328"/>
                      <a:pt x="46710" y="18237"/>
                      <a:pt x="46840" y="18146"/>
                    </a:cubicBezTo>
                    <a:cubicBezTo>
                      <a:pt x="46983" y="18042"/>
                      <a:pt x="47153" y="17938"/>
                      <a:pt x="47296" y="17821"/>
                    </a:cubicBezTo>
                    <a:cubicBezTo>
                      <a:pt x="47439" y="17717"/>
                      <a:pt x="47556" y="17626"/>
                      <a:pt x="47686" y="17535"/>
                    </a:cubicBezTo>
                    <a:cubicBezTo>
                      <a:pt x="47816" y="17431"/>
                      <a:pt x="47972" y="17314"/>
                      <a:pt x="48102" y="17210"/>
                    </a:cubicBezTo>
                    <a:cubicBezTo>
                      <a:pt x="48245" y="17092"/>
                      <a:pt x="48349" y="17001"/>
                      <a:pt x="48466" y="16897"/>
                    </a:cubicBezTo>
                    <a:cubicBezTo>
                      <a:pt x="48583" y="16793"/>
                      <a:pt x="48726" y="16676"/>
                      <a:pt x="48844" y="16572"/>
                    </a:cubicBezTo>
                    <a:cubicBezTo>
                      <a:pt x="48896" y="16533"/>
                      <a:pt x="48961" y="16481"/>
                      <a:pt x="49013" y="16442"/>
                    </a:cubicBezTo>
                    <a:cubicBezTo>
                      <a:pt x="49065" y="16390"/>
                      <a:pt x="49104" y="16351"/>
                      <a:pt x="49143" y="16312"/>
                    </a:cubicBezTo>
                    <a:cubicBezTo>
                      <a:pt x="49351" y="16104"/>
                      <a:pt x="49559" y="15909"/>
                      <a:pt x="49741" y="15714"/>
                    </a:cubicBezTo>
                    <a:cubicBezTo>
                      <a:pt x="49806" y="15636"/>
                      <a:pt x="49871" y="15571"/>
                      <a:pt x="49936" y="15506"/>
                    </a:cubicBezTo>
                    <a:cubicBezTo>
                      <a:pt x="50183" y="15245"/>
                      <a:pt x="50404" y="14972"/>
                      <a:pt x="50626" y="14712"/>
                    </a:cubicBezTo>
                    <a:lnTo>
                      <a:pt x="50652" y="14673"/>
                    </a:lnTo>
                    <a:cubicBezTo>
                      <a:pt x="50704" y="14608"/>
                      <a:pt x="50743" y="14543"/>
                      <a:pt x="50795" y="14478"/>
                    </a:cubicBezTo>
                    <a:cubicBezTo>
                      <a:pt x="50925" y="14322"/>
                      <a:pt x="51055" y="14140"/>
                      <a:pt x="51172" y="13971"/>
                    </a:cubicBezTo>
                    <a:cubicBezTo>
                      <a:pt x="51237" y="13880"/>
                      <a:pt x="51289" y="13776"/>
                      <a:pt x="51354" y="13684"/>
                    </a:cubicBezTo>
                    <a:cubicBezTo>
                      <a:pt x="51458" y="13528"/>
                      <a:pt x="51549" y="13372"/>
                      <a:pt x="51640" y="13216"/>
                    </a:cubicBezTo>
                    <a:cubicBezTo>
                      <a:pt x="51666" y="13177"/>
                      <a:pt x="51692" y="13125"/>
                      <a:pt x="51718" y="13086"/>
                    </a:cubicBezTo>
                    <a:cubicBezTo>
                      <a:pt x="51744" y="13047"/>
                      <a:pt x="51783" y="12956"/>
                      <a:pt x="51822" y="12891"/>
                    </a:cubicBezTo>
                    <a:cubicBezTo>
                      <a:pt x="51887" y="12761"/>
                      <a:pt x="51965" y="12631"/>
                      <a:pt x="52030" y="12501"/>
                    </a:cubicBezTo>
                    <a:cubicBezTo>
                      <a:pt x="52095" y="12358"/>
                      <a:pt x="52134" y="12280"/>
                      <a:pt x="52186" y="12163"/>
                    </a:cubicBezTo>
                    <a:cubicBezTo>
                      <a:pt x="52251" y="12046"/>
                      <a:pt x="52304" y="11889"/>
                      <a:pt x="52356" y="11759"/>
                    </a:cubicBezTo>
                    <a:cubicBezTo>
                      <a:pt x="52382" y="11707"/>
                      <a:pt x="52408" y="11642"/>
                      <a:pt x="52434" y="11577"/>
                    </a:cubicBezTo>
                    <a:cubicBezTo>
                      <a:pt x="52447" y="11525"/>
                      <a:pt x="52460" y="11473"/>
                      <a:pt x="52486" y="11421"/>
                    </a:cubicBezTo>
                    <a:cubicBezTo>
                      <a:pt x="52525" y="11291"/>
                      <a:pt x="52564" y="11161"/>
                      <a:pt x="52616" y="11031"/>
                    </a:cubicBezTo>
                    <a:cubicBezTo>
                      <a:pt x="52655" y="10901"/>
                      <a:pt x="52681" y="10797"/>
                      <a:pt x="52707" y="10680"/>
                    </a:cubicBezTo>
                    <a:cubicBezTo>
                      <a:pt x="52746" y="10563"/>
                      <a:pt x="52772" y="10433"/>
                      <a:pt x="52811" y="10303"/>
                    </a:cubicBezTo>
                    <a:cubicBezTo>
                      <a:pt x="52824" y="10224"/>
                      <a:pt x="52850" y="10159"/>
                      <a:pt x="52863" y="10094"/>
                    </a:cubicBezTo>
                    <a:cubicBezTo>
                      <a:pt x="52876" y="10016"/>
                      <a:pt x="52876" y="9990"/>
                      <a:pt x="52876" y="9951"/>
                    </a:cubicBezTo>
                    <a:cubicBezTo>
                      <a:pt x="52902" y="9821"/>
                      <a:pt x="52928" y="9691"/>
                      <a:pt x="52941" y="9548"/>
                    </a:cubicBezTo>
                    <a:cubicBezTo>
                      <a:pt x="52954" y="9418"/>
                      <a:pt x="52980" y="9314"/>
                      <a:pt x="52980" y="9197"/>
                    </a:cubicBezTo>
                    <a:cubicBezTo>
                      <a:pt x="52993" y="9080"/>
                      <a:pt x="53006" y="8937"/>
                      <a:pt x="53019" y="8807"/>
                    </a:cubicBezTo>
                    <a:cubicBezTo>
                      <a:pt x="53019" y="8729"/>
                      <a:pt x="53032" y="8638"/>
                      <a:pt x="53032" y="8573"/>
                    </a:cubicBezTo>
                    <a:cubicBezTo>
                      <a:pt x="53032" y="8494"/>
                      <a:pt x="53032" y="8403"/>
                      <a:pt x="53032" y="8338"/>
                    </a:cubicBezTo>
                    <a:lnTo>
                      <a:pt x="53058" y="170"/>
                    </a:lnTo>
                    <a:lnTo>
                      <a:pt x="53058" y="170"/>
                    </a:lnTo>
                    <a:cubicBezTo>
                      <a:pt x="53045" y="313"/>
                      <a:pt x="53032" y="469"/>
                      <a:pt x="53032" y="625"/>
                    </a:cubicBezTo>
                    <a:cubicBezTo>
                      <a:pt x="53032" y="755"/>
                      <a:pt x="53006" y="885"/>
                      <a:pt x="52993" y="1015"/>
                    </a:cubicBezTo>
                    <a:cubicBezTo>
                      <a:pt x="52980" y="1158"/>
                      <a:pt x="52967" y="1249"/>
                      <a:pt x="52954" y="1366"/>
                    </a:cubicBezTo>
                    <a:cubicBezTo>
                      <a:pt x="52941" y="1483"/>
                      <a:pt x="52915" y="1639"/>
                      <a:pt x="52889" y="1770"/>
                    </a:cubicBezTo>
                    <a:cubicBezTo>
                      <a:pt x="52863" y="1900"/>
                      <a:pt x="52850" y="2004"/>
                      <a:pt x="52824" y="2121"/>
                    </a:cubicBezTo>
                    <a:cubicBezTo>
                      <a:pt x="52785" y="2238"/>
                      <a:pt x="52759" y="2368"/>
                      <a:pt x="52720" y="2498"/>
                    </a:cubicBezTo>
                    <a:cubicBezTo>
                      <a:pt x="52694" y="2628"/>
                      <a:pt x="52655" y="2732"/>
                      <a:pt x="52629" y="2849"/>
                    </a:cubicBezTo>
                    <a:cubicBezTo>
                      <a:pt x="52590" y="2966"/>
                      <a:pt x="52538" y="3109"/>
                      <a:pt x="52499" y="3239"/>
                    </a:cubicBezTo>
                    <a:cubicBezTo>
                      <a:pt x="52447" y="3369"/>
                      <a:pt x="52408" y="3461"/>
                      <a:pt x="52369" y="3578"/>
                    </a:cubicBezTo>
                    <a:cubicBezTo>
                      <a:pt x="52317" y="3695"/>
                      <a:pt x="52251" y="3838"/>
                      <a:pt x="52199" y="3981"/>
                    </a:cubicBezTo>
                    <a:cubicBezTo>
                      <a:pt x="52147" y="4111"/>
                      <a:pt x="52095" y="4202"/>
                      <a:pt x="52043" y="4319"/>
                    </a:cubicBezTo>
                    <a:cubicBezTo>
                      <a:pt x="51978" y="4423"/>
                      <a:pt x="51913" y="4579"/>
                      <a:pt x="51835" y="4709"/>
                    </a:cubicBezTo>
                    <a:cubicBezTo>
                      <a:pt x="51783" y="4826"/>
                      <a:pt x="51718" y="4930"/>
                      <a:pt x="51653" y="5034"/>
                    </a:cubicBezTo>
                    <a:cubicBezTo>
                      <a:pt x="51562" y="5204"/>
                      <a:pt x="51471" y="5347"/>
                      <a:pt x="51367" y="5503"/>
                    </a:cubicBezTo>
                    <a:cubicBezTo>
                      <a:pt x="51302" y="5607"/>
                      <a:pt x="51250" y="5698"/>
                      <a:pt x="51185" y="5789"/>
                    </a:cubicBezTo>
                    <a:cubicBezTo>
                      <a:pt x="51068" y="5958"/>
                      <a:pt x="50938" y="6127"/>
                      <a:pt x="50808" y="6296"/>
                    </a:cubicBezTo>
                    <a:cubicBezTo>
                      <a:pt x="50756" y="6374"/>
                      <a:pt x="50704" y="6452"/>
                      <a:pt x="50652" y="6530"/>
                    </a:cubicBezTo>
                    <a:cubicBezTo>
                      <a:pt x="50430" y="6803"/>
                      <a:pt x="50196" y="7064"/>
                      <a:pt x="49962" y="7324"/>
                    </a:cubicBezTo>
                    <a:cubicBezTo>
                      <a:pt x="49897" y="7402"/>
                      <a:pt x="49832" y="7467"/>
                      <a:pt x="49767" y="7532"/>
                    </a:cubicBezTo>
                    <a:cubicBezTo>
                      <a:pt x="49572" y="7727"/>
                      <a:pt x="49377" y="7935"/>
                      <a:pt x="49169" y="8130"/>
                    </a:cubicBezTo>
                    <a:cubicBezTo>
                      <a:pt x="49065" y="8221"/>
                      <a:pt x="48974" y="8312"/>
                      <a:pt x="48870" y="8403"/>
                    </a:cubicBezTo>
                    <a:cubicBezTo>
                      <a:pt x="48752" y="8507"/>
                      <a:pt x="48622" y="8625"/>
                      <a:pt x="48492" y="8729"/>
                    </a:cubicBezTo>
                    <a:cubicBezTo>
                      <a:pt x="48362" y="8820"/>
                      <a:pt x="48258" y="8924"/>
                      <a:pt x="48128" y="9028"/>
                    </a:cubicBezTo>
                    <a:cubicBezTo>
                      <a:pt x="47998" y="9132"/>
                      <a:pt x="47855" y="9249"/>
                      <a:pt x="47712" y="9353"/>
                    </a:cubicBezTo>
                    <a:cubicBezTo>
                      <a:pt x="47569" y="9457"/>
                      <a:pt x="47452" y="9548"/>
                      <a:pt x="47322" y="9652"/>
                    </a:cubicBezTo>
                    <a:cubicBezTo>
                      <a:pt x="47179" y="9743"/>
                      <a:pt x="47022" y="9860"/>
                      <a:pt x="46853" y="9964"/>
                    </a:cubicBezTo>
                    <a:cubicBezTo>
                      <a:pt x="46697" y="10068"/>
                      <a:pt x="46580" y="10159"/>
                      <a:pt x="46424" y="10250"/>
                    </a:cubicBezTo>
                    <a:cubicBezTo>
                      <a:pt x="46281" y="10355"/>
                      <a:pt x="46112" y="10459"/>
                      <a:pt x="45956" y="10563"/>
                    </a:cubicBezTo>
                    <a:cubicBezTo>
                      <a:pt x="45748" y="10680"/>
                      <a:pt x="45553" y="10810"/>
                      <a:pt x="45331" y="10940"/>
                    </a:cubicBezTo>
                    <a:cubicBezTo>
                      <a:pt x="44759" y="11265"/>
                      <a:pt x="44161" y="11577"/>
                      <a:pt x="43549" y="11876"/>
                    </a:cubicBezTo>
                    <a:cubicBezTo>
                      <a:pt x="43380" y="11954"/>
                      <a:pt x="43224" y="12033"/>
                      <a:pt x="43055" y="12098"/>
                    </a:cubicBezTo>
                    <a:cubicBezTo>
                      <a:pt x="42509" y="12358"/>
                      <a:pt x="41937" y="12592"/>
                      <a:pt x="41364" y="12826"/>
                    </a:cubicBezTo>
                    <a:cubicBezTo>
                      <a:pt x="41286" y="12852"/>
                      <a:pt x="41208" y="12891"/>
                      <a:pt x="41143" y="12917"/>
                    </a:cubicBezTo>
                    <a:cubicBezTo>
                      <a:pt x="40519" y="13151"/>
                      <a:pt x="39881" y="13372"/>
                      <a:pt x="39231" y="13567"/>
                    </a:cubicBezTo>
                    <a:cubicBezTo>
                      <a:pt x="38789" y="13710"/>
                      <a:pt x="38333" y="13828"/>
                      <a:pt x="37865" y="13958"/>
                    </a:cubicBezTo>
                    <a:cubicBezTo>
                      <a:pt x="37527" y="14049"/>
                      <a:pt x="37176" y="14153"/>
                      <a:pt x="36825" y="14244"/>
                    </a:cubicBezTo>
                    <a:cubicBezTo>
                      <a:pt x="36343" y="14361"/>
                      <a:pt x="35849" y="14452"/>
                      <a:pt x="35368" y="14556"/>
                    </a:cubicBezTo>
                    <a:cubicBezTo>
                      <a:pt x="35016" y="14621"/>
                      <a:pt x="34652" y="14712"/>
                      <a:pt x="34301" y="14764"/>
                    </a:cubicBezTo>
                    <a:cubicBezTo>
                      <a:pt x="34145" y="14790"/>
                      <a:pt x="34002" y="14816"/>
                      <a:pt x="33859" y="14842"/>
                    </a:cubicBezTo>
                    <a:cubicBezTo>
                      <a:pt x="33247" y="14933"/>
                      <a:pt x="32636" y="15024"/>
                      <a:pt x="32012" y="15102"/>
                    </a:cubicBezTo>
                    <a:cubicBezTo>
                      <a:pt x="31843" y="15115"/>
                      <a:pt x="31661" y="15141"/>
                      <a:pt x="31478" y="15167"/>
                    </a:cubicBezTo>
                    <a:cubicBezTo>
                      <a:pt x="31127" y="15206"/>
                      <a:pt x="30763" y="15219"/>
                      <a:pt x="30412" y="15258"/>
                    </a:cubicBezTo>
                    <a:cubicBezTo>
                      <a:pt x="29813" y="15297"/>
                      <a:pt x="29215" y="15349"/>
                      <a:pt x="28617" y="15375"/>
                    </a:cubicBezTo>
                    <a:cubicBezTo>
                      <a:pt x="28240" y="15388"/>
                      <a:pt x="27862" y="15401"/>
                      <a:pt x="27472" y="15401"/>
                    </a:cubicBezTo>
                    <a:cubicBezTo>
                      <a:pt x="27231" y="15408"/>
                      <a:pt x="26988" y="15411"/>
                      <a:pt x="26744" y="15411"/>
                    </a:cubicBezTo>
                    <a:cubicBezTo>
                      <a:pt x="26500" y="15411"/>
                      <a:pt x="26256" y="15408"/>
                      <a:pt x="26015" y="15401"/>
                    </a:cubicBezTo>
                    <a:cubicBezTo>
                      <a:pt x="25612" y="15401"/>
                      <a:pt x="25209" y="15388"/>
                      <a:pt x="24806" y="15375"/>
                    </a:cubicBezTo>
                    <a:cubicBezTo>
                      <a:pt x="24363" y="15349"/>
                      <a:pt x="23908" y="15323"/>
                      <a:pt x="23466" y="15297"/>
                    </a:cubicBezTo>
                    <a:cubicBezTo>
                      <a:pt x="23050" y="15271"/>
                      <a:pt x="22646" y="15232"/>
                      <a:pt x="22243" y="15193"/>
                    </a:cubicBezTo>
                    <a:cubicBezTo>
                      <a:pt x="21801" y="15154"/>
                      <a:pt x="21359" y="15102"/>
                      <a:pt x="20916" y="15050"/>
                    </a:cubicBezTo>
                    <a:cubicBezTo>
                      <a:pt x="20526" y="14998"/>
                      <a:pt x="20123" y="14946"/>
                      <a:pt x="19733" y="14881"/>
                    </a:cubicBezTo>
                    <a:cubicBezTo>
                      <a:pt x="19264" y="14816"/>
                      <a:pt x="18796" y="14725"/>
                      <a:pt x="18328" y="14647"/>
                    </a:cubicBezTo>
                    <a:cubicBezTo>
                      <a:pt x="17964" y="14569"/>
                      <a:pt x="17586" y="14504"/>
                      <a:pt x="17222" y="14413"/>
                    </a:cubicBezTo>
                    <a:cubicBezTo>
                      <a:pt x="16676" y="14296"/>
                      <a:pt x="16130" y="14166"/>
                      <a:pt x="15583" y="14010"/>
                    </a:cubicBezTo>
                    <a:cubicBezTo>
                      <a:pt x="15232" y="13919"/>
                      <a:pt x="14868" y="13841"/>
                      <a:pt x="14530" y="13737"/>
                    </a:cubicBezTo>
                    <a:cubicBezTo>
                      <a:pt x="14334" y="13671"/>
                      <a:pt x="14152" y="13619"/>
                      <a:pt x="13970" y="13554"/>
                    </a:cubicBezTo>
                    <a:cubicBezTo>
                      <a:pt x="13424" y="13385"/>
                      <a:pt x="12891" y="13203"/>
                      <a:pt x="12357" y="13008"/>
                    </a:cubicBezTo>
                    <a:cubicBezTo>
                      <a:pt x="12201" y="12956"/>
                      <a:pt x="12045" y="12904"/>
                      <a:pt x="11889" y="12852"/>
                    </a:cubicBezTo>
                    <a:cubicBezTo>
                      <a:pt x="11408" y="12657"/>
                      <a:pt x="10953" y="12449"/>
                      <a:pt x="10484" y="12254"/>
                    </a:cubicBezTo>
                    <a:cubicBezTo>
                      <a:pt x="10263" y="12150"/>
                      <a:pt x="10029" y="12059"/>
                      <a:pt x="9808" y="11954"/>
                    </a:cubicBezTo>
                    <a:cubicBezTo>
                      <a:pt x="9131" y="11629"/>
                      <a:pt x="8481" y="11304"/>
                      <a:pt x="7857" y="10940"/>
                    </a:cubicBezTo>
                    <a:cubicBezTo>
                      <a:pt x="2642" y="7910"/>
                      <a:pt x="27" y="3956"/>
                      <a:pt x="39" y="2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8" name="Google Shape;142;p16"/>
              <p:cNvSpPr/>
              <p:nvPr/>
            </p:nvSpPr>
            <p:spPr>
              <a:xfrm>
                <a:off x="2916582" y="2753483"/>
                <a:ext cx="883586" cy="465932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30709" extrusionOk="0">
                    <a:moveTo>
                      <a:pt x="29035" y="1"/>
                    </a:moveTo>
                    <a:cubicBezTo>
                      <a:pt x="22250" y="1"/>
                      <a:pt x="15473" y="1497"/>
                      <a:pt x="10316" y="4488"/>
                    </a:cubicBezTo>
                    <a:cubicBezTo>
                      <a:pt x="1" y="10485"/>
                      <a:pt x="53" y="20214"/>
                      <a:pt x="10433" y="26211"/>
                    </a:cubicBezTo>
                    <a:cubicBezTo>
                      <a:pt x="15629" y="29209"/>
                      <a:pt x="22422" y="30708"/>
                      <a:pt x="29206" y="30708"/>
                    </a:cubicBezTo>
                    <a:cubicBezTo>
                      <a:pt x="35989" y="30708"/>
                      <a:pt x="42763" y="29209"/>
                      <a:pt x="47920" y="26211"/>
                    </a:cubicBezTo>
                    <a:cubicBezTo>
                      <a:pt x="58235" y="20214"/>
                      <a:pt x="58183" y="10485"/>
                      <a:pt x="47803" y="4488"/>
                    </a:cubicBezTo>
                    <a:cubicBezTo>
                      <a:pt x="42613" y="1497"/>
                      <a:pt x="35820" y="1"/>
                      <a:pt x="29035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9" name="Google Shape;143;p16"/>
              <p:cNvSpPr/>
              <p:nvPr/>
            </p:nvSpPr>
            <p:spPr>
              <a:xfrm>
                <a:off x="3330781" y="2912164"/>
                <a:ext cx="119028" cy="62844"/>
              </a:xfrm>
              <a:custGeom>
                <a:avLst/>
                <a:gdLst/>
                <a:ahLst/>
                <a:cxnLst/>
                <a:rect l="l" t="t" r="r" b="b"/>
                <a:pathLst>
                  <a:path w="7845" h="4142" extrusionOk="0">
                    <a:moveTo>
                      <a:pt x="3922" y="978"/>
                    </a:moveTo>
                    <a:cubicBezTo>
                      <a:pt x="4410" y="978"/>
                      <a:pt x="4898" y="1085"/>
                      <a:pt x="5269" y="1299"/>
                    </a:cubicBezTo>
                    <a:cubicBezTo>
                      <a:pt x="5997" y="1729"/>
                      <a:pt x="5997" y="2418"/>
                      <a:pt x="5269" y="2847"/>
                    </a:cubicBezTo>
                    <a:cubicBezTo>
                      <a:pt x="4898" y="3062"/>
                      <a:pt x="4413" y="3169"/>
                      <a:pt x="3929" y="3169"/>
                    </a:cubicBezTo>
                    <a:cubicBezTo>
                      <a:pt x="3444" y="3169"/>
                      <a:pt x="2960" y="3062"/>
                      <a:pt x="2589" y="2847"/>
                    </a:cubicBezTo>
                    <a:cubicBezTo>
                      <a:pt x="1848" y="2418"/>
                      <a:pt x="1848" y="1716"/>
                      <a:pt x="2576" y="1299"/>
                    </a:cubicBezTo>
                    <a:cubicBezTo>
                      <a:pt x="2947" y="1085"/>
                      <a:pt x="3434" y="978"/>
                      <a:pt x="3922" y="978"/>
                    </a:cubicBezTo>
                    <a:close/>
                    <a:moveTo>
                      <a:pt x="3895" y="0"/>
                    </a:moveTo>
                    <a:cubicBezTo>
                      <a:pt x="2985" y="0"/>
                      <a:pt x="2079" y="202"/>
                      <a:pt x="1392" y="610"/>
                    </a:cubicBezTo>
                    <a:cubicBezTo>
                      <a:pt x="1" y="1417"/>
                      <a:pt x="1" y="2717"/>
                      <a:pt x="1392" y="3537"/>
                    </a:cubicBezTo>
                    <a:cubicBezTo>
                      <a:pt x="2095" y="3940"/>
                      <a:pt x="3012" y="4142"/>
                      <a:pt x="3927" y="4142"/>
                    </a:cubicBezTo>
                    <a:cubicBezTo>
                      <a:pt x="4843" y="4142"/>
                      <a:pt x="5756" y="3940"/>
                      <a:pt x="6452" y="3537"/>
                    </a:cubicBezTo>
                    <a:cubicBezTo>
                      <a:pt x="7844" y="2717"/>
                      <a:pt x="7831" y="1417"/>
                      <a:pt x="6439" y="610"/>
                    </a:cubicBezTo>
                    <a:cubicBezTo>
                      <a:pt x="5734" y="205"/>
                      <a:pt x="4812" y="0"/>
                      <a:pt x="38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0" name="Google Shape;144;p16"/>
              <p:cNvSpPr/>
              <p:nvPr/>
            </p:nvSpPr>
            <p:spPr>
              <a:xfrm>
                <a:off x="3211389" y="2877257"/>
                <a:ext cx="305529" cy="170008"/>
              </a:xfrm>
              <a:custGeom>
                <a:avLst/>
                <a:gdLst/>
                <a:ahLst/>
                <a:cxnLst/>
                <a:rect l="l" t="t" r="r" b="b"/>
                <a:pathLst>
                  <a:path w="20137" h="11205" extrusionOk="0">
                    <a:moveTo>
                      <a:pt x="11173" y="968"/>
                    </a:moveTo>
                    <a:cubicBezTo>
                      <a:pt x="12832" y="968"/>
                      <a:pt x="14495" y="1336"/>
                      <a:pt x="15766" y="2066"/>
                    </a:cubicBezTo>
                    <a:cubicBezTo>
                      <a:pt x="18290" y="3522"/>
                      <a:pt x="18303" y="5890"/>
                      <a:pt x="15792" y="7360"/>
                    </a:cubicBezTo>
                    <a:cubicBezTo>
                      <a:pt x="13711" y="8569"/>
                      <a:pt x="5932" y="9662"/>
                      <a:pt x="1913" y="10117"/>
                    </a:cubicBezTo>
                    <a:cubicBezTo>
                      <a:pt x="2654" y="7789"/>
                      <a:pt x="4489" y="3301"/>
                      <a:pt x="6622" y="2066"/>
                    </a:cubicBezTo>
                    <a:cubicBezTo>
                      <a:pt x="7874" y="1332"/>
                      <a:pt x="9522" y="968"/>
                      <a:pt x="11173" y="968"/>
                    </a:cubicBezTo>
                    <a:close/>
                    <a:moveTo>
                      <a:pt x="11183" y="1"/>
                    </a:moveTo>
                    <a:cubicBezTo>
                      <a:pt x="9100" y="1"/>
                      <a:pt x="7019" y="459"/>
                      <a:pt x="5438" y="1376"/>
                    </a:cubicBezTo>
                    <a:cubicBezTo>
                      <a:pt x="2199" y="3262"/>
                      <a:pt x="131" y="10338"/>
                      <a:pt x="40" y="10638"/>
                    </a:cubicBezTo>
                    <a:cubicBezTo>
                      <a:pt x="1" y="10794"/>
                      <a:pt x="79" y="10963"/>
                      <a:pt x="287" y="11067"/>
                    </a:cubicBezTo>
                    <a:cubicBezTo>
                      <a:pt x="465" y="11161"/>
                      <a:pt x="668" y="11205"/>
                      <a:pt x="869" y="11205"/>
                    </a:cubicBezTo>
                    <a:cubicBezTo>
                      <a:pt x="918" y="11205"/>
                      <a:pt x="967" y="11202"/>
                      <a:pt x="1016" y="11197"/>
                    </a:cubicBezTo>
                    <a:cubicBezTo>
                      <a:pt x="1536" y="11145"/>
                      <a:pt x="13815" y="9883"/>
                      <a:pt x="16976" y="8049"/>
                    </a:cubicBezTo>
                    <a:cubicBezTo>
                      <a:pt x="20137" y="6202"/>
                      <a:pt x="20124" y="3210"/>
                      <a:pt x="16937" y="1376"/>
                    </a:cubicBezTo>
                    <a:cubicBezTo>
                      <a:pt x="15350" y="459"/>
                      <a:pt x="13265" y="1"/>
                      <a:pt x="11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1" name="Google Shape;145;p16"/>
            <p:cNvGrpSpPr/>
            <p:nvPr/>
          </p:nvGrpSpPr>
          <p:grpSpPr>
            <a:xfrm>
              <a:off x="5605805" y="2094728"/>
              <a:ext cx="883586" cy="583010"/>
              <a:chOff x="5605805" y="2094728"/>
              <a:chExt cx="883586" cy="583010"/>
            </a:xfrm>
          </p:grpSpPr>
          <p:sp>
            <p:nvSpPr>
              <p:cNvPr id="182" name="Google Shape;146;p16"/>
              <p:cNvSpPr/>
              <p:nvPr/>
            </p:nvSpPr>
            <p:spPr>
              <a:xfrm>
                <a:off x="5644884" y="2320122"/>
                <a:ext cx="805023" cy="357616"/>
              </a:xfrm>
              <a:custGeom>
                <a:avLst/>
                <a:gdLst/>
                <a:ahLst/>
                <a:cxnLst/>
                <a:rect l="l" t="t" r="r" b="b"/>
                <a:pathLst>
                  <a:path w="53058" h="23570" extrusionOk="0">
                    <a:moveTo>
                      <a:pt x="39" y="1"/>
                    </a:moveTo>
                    <a:lnTo>
                      <a:pt x="39" y="1"/>
                    </a:lnTo>
                    <a:cubicBezTo>
                      <a:pt x="39" y="1"/>
                      <a:pt x="39" y="1"/>
                      <a:pt x="39" y="2"/>
                    </a:cubicBezTo>
                    <a:lnTo>
                      <a:pt x="39" y="2"/>
                    </a:lnTo>
                    <a:lnTo>
                      <a:pt x="39" y="1"/>
                    </a:lnTo>
                    <a:close/>
                    <a:moveTo>
                      <a:pt x="39" y="2"/>
                    </a:moveTo>
                    <a:lnTo>
                      <a:pt x="13" y="8169"/>
                    </a:lnTo>
                    <a:cubicBezTo>
                      <a:pt x="0" y="12123"/>
                      <a:pt x="2615" y="16078"/>
                      <a:pt x="7831" y="19095"/>
                    </a:cubicBezTo>
                    <a:cubicBezTo>
                      <a:pt x="8455" y="19460"/>
                      <a:pt x="9105" y="19798"/>
                      <a:pt x="9782" y="20110"/>
                    </a:cubicBezTo>
                    <a:cubicBezTo>
                      <a:pt x="10003" y="20214"/>
                      <a:pt x="10237" y="20305"/>
                      <a:pt x="10471" y="20409"/>
                    </a:cubicBezTo>
                    <a:cubicBezTo>
                      <a:pt x="10861" y="20591"/>
                      <a:pt x="11252" y="20773"/>
                      <a:pt x="11668" y="20929"/>
                    </a:cubicBezTo>
                    <a:cubicBezTo>
                      <a:pt x="11733" y="20955"/>
                      <a:pt x="11811" y="20981"/>
                      <a:pt x="11876" y="21008"/>
                    </a:cubicBezTo>
                    <a:cubicBezTo>
                      <a:pt x="12032" y="21073"/>
                      <a:pt x="12188" y="21125"/>
                      <a:pt x="12344" y="21177"/>
                    </a:cubicBezTo>
                    <a:cubicBezTo>
                      <a:pt x="12865" y="21372"/>
                      <a:pt x="13398" y="21554"/>
                      <a:pt x="13944" y="21723"/>
                    </a:cubicBezTo>
                    <a:cubicBezTo>
                      <a:pt x="14139" y="21775"/>
                      <a:pt x="14321" y="21840"/>
                      <a:pt x="14504" y="21892"/>
                    </a:cubicBezTo>
                    <a:cubicBezTo>
                      <a:pt x="14634" y="21931"/>
                      <a:pt x="14751" y="21970"/>
                      <a:pt x="14881" y="22009"/>
                    </a:cubicBezTo>
                    <a:cubicBezTo>
                      <a:pt x="15102" y="22074"/>
                      <a:pt x="15336" y="22113"/>
                      <a:pt x="15557" y="22178"/>
                    </a:cubicBezTo>
                    <a:cubicBezTo>
                      <a:pt x="16103" y="22321"/>
                      <a:pt x="16650" y="22451"/>
                      <a:pt x="17209" y="22581"/>
                    </a:cubicBezTo>
                    <a:cubicBezTo>
                      <a:pt x="17352" y="22607"/>
                      <a:pt x="17495" y="22659"/>
                      <a:pt x="17651" y="22685"/>
                    </a:cubicBezTo>
                    <a:cubicBezTo>
                      <a:pt x="17859" y="22725"/>
                      <a:pt x="18094" y="22764"/>
                      <a:pt x="18302" y="22803"/>
                    </a:cubicBezTo>
                    <a:cubicBezTo>
                      <a:pt x="18770" y="22894"/>
                      <a:pt x="19238" y="22972"/>
                      <a:pt x="19707" y="23050"/>
                    </a:cubicBezTo>
                    <a:cubicBezTo>
                      <a:pt x="19902" y="23076"/>
                      <a:pt x="20084" y="23115"/>
                      <a:pt x="20279" y="23141"/>
                    </a:cubicBezTo>
                    <a:cubicBezTo>
                      <a:pt x="20461" y="23167"/>
                      <a:pt x="20695" y="23180"/>
                      <a:pt x="20890" y="23206"/>
                    </a:cubicBezTo>
                    <a:cubicBezTo>
                      <a:pt x="21333" y="23271"/>
                      <a:pt x="21775" y="23323"/>
                      <a:pt x="22217" y="23362"/>
                    </a:cubicBezTo>
                    <a:cubicBezTo>
                      <a:pt x="22438" y="23375"/>
                      <a:pt x="22633" y="23414"/>
                      <a:pt x="22854" y="23427"/>
                    </a:cubicBezTo>
                    <a:cubicBezTo>
                      <a:pt x="23063" y="23440"/>
                      <a:pt x="23245" y="23453"/>
                      <a:pt x="23440" y="23466"/>
                    </a:cubicBezTo>
                    <a:cubicBezTo>
                      <a:pt x="23895" y="23492"/>
                      <a:pt x="24337" y="23518"/>
                      <a:pt x="24793" y="23531"/>
                    </a:cubicBezTo>
                    <a:cubicBezTo>
                      <a:pt x="25014" y="23544"/>
                      <a:pt x="25235" y="23570"/>
                      <a:pt x="25469" y="23570"/>
                    </a:cubicBezTo>
                    <a:lnTo>
                      <a:pt x="28174" y="23570"/>
                    </a:lnTo>
                    <a:cubicBezTo>
                      <a:pt x="28318" y="23570"/>
                      <a:pt x="28461" y="23544"/>
                      <a:pt x="28604" y="23544"/>
                    </a:cubicBezTo>
                    <a:cubicBezTo>
                      <a:pt x="29202" y="23518"/>
                      <a:pt x="29800" y="23466"/>
                      <a:pt x="30399" y="23427"/>
                    </a:cubicBezTo>
                    <a:cubicBezTo>
                      <a:pt x="30633" y="23401"/>
                      <a:pt x="30880" y="23401"/>
                      <a:pt x="31114" y="23375"/>
                    </a:cubicBezTo>
                    <a:cubicBezTo>
                      <a:pt x="31231" y="23362"/>
                      <a:pt x="31348" y="23349"/>
                      <a:pt x="31465" y="23336"/>
                    </a:cubicBezTo>
                    <a:cubicBezTo>
                      <a:pt x="31634" y="23310"/>
                      <a:pt x="31817" y="23284"/>
                      <a:pt x="31999" y="23271"/>
                    </a:cubicBezTo>
                    <a:cubicBezTo>
                      <a:pt x="32610" y="23193"/>
                      <a:pt x="33221" y="23115"/>
                      <a:pt x="33833" y="23011"/>
                    </a:cubicBezTo>
                    <a:cubicBezTo>
                      <a:pt x="33989" y="22985"/>
                      <a:pt x="34132" y="22959"/>
                      <a:pt x="34275" y="22933"/>
                    </a:cubicBezTo>
                    <a:lnTo>
                      <a:pt x="34496" y="22907"/>
                    </a:lnTo>
                    <a:cubicBezTo>
                      <a:pt x="34782" y="22855"/>
                      <a:pt x="35068" y="22777"/>
                      <a:pt x="35355" y="22725"/>
                    </a:cubicBezTo>
                    <a:cubicBezTo>
                      <a:pt x="35836" y="22620"/>
                      <a:pt x="36330" y="22516"/>
                      <a:pt x="36812" y="22412"/>
                    </a:cubicBezTo>
                    <a:cubicBezTo>
                      <a:pt x="37163" y="22321"/>
                      <a:pt x="37514" y="22217"/>
                      <a:pt x="37852" y="22126"/>
                    </a:cubicBezTo>
                    <a:cubicBezTo>
                      <a:pt x="38320" y="21996"/>
                      <a:pt x="38776" y="21879"/>
                      <a:pt x="39218" y="21736"/>
                    </a:cubicBezTo>
                    <a:cubicBezTo>
                      <a:pt x="39322" y="21710"/>
                      <a:pt x="39413" y="21684"/>
                      <a:pt x="39517" y="21658"/>
                    </a:cubicBezTo>
                    <a:cubicBezTo>
                      <a:pt x="40050" y="21476"/>
                      <a:pt x="40597" y="21294"/>
                      <a:pt x="41130" y="21086"/>
                    </a:cubicBezTo>
                    <a:cubicBezTo>
                      <a:pt x="41195" y="21060"/>
                      <a:pt x="41273" y="21021"/>
                      <a:pt x="41351" y="20995"/>
                    </a:cubicBezTo>
                    <a:cubicBezTo>
                      <a:pt x="41923" y="20773"/>
                      <a:pt x="42483" y="20526"/>
                      <a:pt x="43042" y="20266"/>
                    </a:cubicBezTo>
                    <a:cubicBezTo>
                      <a:pt x="43211" y="20188"/>
                      <a:pt x="43367" y="20123"/>
                      <a:pt x="43536" y="20045"/>
                    </a:cubicBezTo>
                    <a:cubicBezTo>
                      <a:pt x="44148" y="19746"/>
                      <a:pt x="44746" y="19434"/>
                      <a:pt x="45318" y="19108"/>
                    </a:cubicBezTo>
                    <a:lnTo>
                      <a:pt x="45644" y="18913"/>
                    </a:lnTo>
                    <a:cubicBezTo>
                      <a:pt x="45748" y="18848"/>
                      <a:pt x="45839" y="18783"/>
                      <a:pt x="45943" y="18731"/>
                    </a:cubicBezTo>
                    <a:cubicBezTo>
                      <a:pt x="46099" y="18627"/>
                      <a:pt x="46268" y="18523"/>
                      <a:pt x="46424" y="18419"/>
                    </a:cubicBezTo>
                    <a:cubicBezTo>
                      <a:pt x="46593" y="18315"/>
                      <a:pt x="46710" y="18237"/>
                      <a:pt x="46853" y="18133"/>
                    </a:cubicBezTo>
                    <a:cubicBezTo>
                      <a:pt x="46983" y="18042"/>
                      <a:pt x="47153" y="17925"/>
                      <a:pt x="47296" y="17821"/>
                    </a:cubicBezTo>
                    <a:cubicBezTo>
                      <a:pt x="47439" y="17717"/>
                      <a:pt x="47569" y="17626"/>
                      <a:pt x="47699" y="17521"/>
                    </a:cubicBezTo>
                    <a:cubicBezTo>
                      <a:pt x="47829" y="17430"/>
                      <a:pt x="47972" y="17313"/>
                      <a:pt x="48102" y="17196"/>
                    </a:cubicBezTo>
                    <a:cubicBezTo>
                      <a:pt x="48245" y="17092"/>
                      <a:pt x="48349" y="17001"/>
                      <a:pt x="48479" y="16897"/>
                    </a:cubicBezTo>
                    <a:cubicBezTo>
                      <a:pt x="48596" y="16793"/>
                      <a:pt x="48726" y="16676"/>
                      <a:pt x="48857" y="16559"/>
                    </a:cubicBezTo>
                    <a:cubicBezTo>
                      <a:pt x="48909" y="16520"/>
                      <a:pt x="48961" y="16468"/>
                      <a:pt x="49026" y="16429"/>
                    </a:cubicBezTo>
                    <a:cubicBezTo>
                      <a:pt x="49078" y="16377"/>
                      <a:pt x="49104" y="16338"/>
                      <a:pt x="49156" y="16286"/>
                    </a:cubicBezTo>
                    <a:cubicBezTo>
                      <a:pt x="49364" y="16091"/>
                      <a:pt x="49559" y="15896"/>
                      <a:pt x="49754" y="15700"/>
                    </a:cubicBezTo>
                    <a:cubicBezTo>
                      <a:pt x="49819" y="15622"/>
                      <a:pt x="49884" y="15557"/>
                      <a:pt x="49949" y="15492"/>
                    </a:cubicBezTo>
                    <a:cubicBezTo>
                      <a:pt x="50183" y="15232"/>
                      <a:pt x="50417" y="14959"/>
                      <a:pt x="50639" y="14686"/>
                    </a:cubicBezTo>
                    <a:lnTo>
                      <a:pt x="50665" y="14660"/>
                    </a:lnTo>
                    <a:cubicBezTo>
                      <a:pt x="50717" y="14595"/>
                      <a:pt x="50756" y="14530"/>
                      <a:pt x="50808" y="14465"/>
                    </a:cubicBezTo>
                    <a:cubicBezTo>
                      <a:pt x="50938" y="14296"/>
                      <a:pt x="51055" y="14127"/>
                      <a:pt x="51172" y="13957"/>
                    </a:cubicBezTo>
                    <a:cubicBezTo>
                      <a:pt x="51237" y="13853"/>
                      <a:pt x="51302" y="13762"/>
                      <a:pt x="51367" y="13671"/>
                    </a:cubicBezTo>
                    <a:cubicBezTo>
                      <a:pt x="51458" y="13502"/>
                      <a:pt x="51562" y="13359"/>
                      <a:pt x="51653" y="13203"/>
                    </a:cubicBezTo>
                    <a:cubicBezTo>
                      <a:pt x="51679" y="13151"/>
                      <a:pt x="51705" y="13112"/>
                      <a:pt x="51731" y="13073"/>
                    </a:cubicBezTo>
                    <a:cubicBezTo>
                      <a:pt x="51757" y="13021"/>
                      <a:pt x="51796" y="12943"/>
                      <a:pt x="51835" y="12878"/>
                    </a:cubicBezTo>
                    <a:cubicBezTo>
                      <a:pt x="51900" y="12748"/>
                      <a:pt x="51965" y="12618"/>
                      <a:pt x="52030" y="12488"/>
                    </a:cubicBezTo>
                    <a:cubicBezTo>
                      <a:pt x="52095" y="12344"/>
                      <a:pt x="52147" y="12253"/>
                      <a:pt x="52199" y="12149"/>
                    </a:cubicBezTo>
                    <a:cubicBezTo>
                      <a:pt x="52251" y="12032"/>
                      <a:pt x="52317" y="11876"/>
                      <a:pt x="52356" y="11746"/>
                    </a:cubicBezTo>
                    <a:cubicBezTo>
                      <a:pt x="52382" y="11681"/>
                      <a:pt x="52408" y="11629"/>
                      <a:pt x="52434" y="11564"/>
                    </a:cubicBezTo>
                    <a:cubicBezTo>
                      <a:pt x="52460" y="11499"/>
                      <a:pt x="52473" y="11460"/>
                      <a:pt x="52486" y="11408"/>
                    </a:cubicBezTo>
                    <a:cubicBezTo>
                      <a:pt x="52538" y="11278"/>
                      <a:pt x="52577" y="11148"/>
                      <a:pt x="52616" y="11018"/>
                    </a:cubicBezTo>
                    <a:cubicBezTo>
                      <a:pt x="52655" y="10888"/>
                      <a:pt x="52694" y="10784"/>
                      <a:pt x="52720" y="10667"/>
                    </a:cubicBezTo>
                    <a:cubicBezTo>
                      <a:pt x="52746" y="10549"/>
                      <a:pt x="52785" y="10406"/>
                      <a:pt x="52811" y="10276"/>
                    </a:cubicBezTo>
                    <a:cubicBezTo>
                      <a:pt x="52824" y="10211"/>
                      <a:pt x="52850" y="10146"/>
                      <a:pt x="52863" y="10068"/>
                    </a:cubicBezTo>
                    <a:cubicBezTo>
                      <a:pt x="52876" y="10003"/>
                      <a:pt x="52876" y="9977"/>
                      <a:pt x="52889" y="9925"/>
                    </a:cubicBezTo>
                    <a:cubicBezTo>
                      <a:pt x="52915" y="9795"/>
                      <a:pt x="52928" y="9665"/>
                      <a:pt x="52954" y="9535"/>
                    </a:cubicBezTo>
                    <a:cubicBezTo>
                      <a:pt x="52967" y="9405"/>
                      <a:pt x="52980" y="9301"/>
                      <a:pt x="52993" y="9184"/>
                    </a:cubicBezTo>
                    <a:cubicBezTo>
                      <a:pt x="53006" y="9067"/>
                      <a:pt x="53019" y="8923"/>
                      <a:pt x="53019" y="8780"/>
                    </a:cubicBezTo>
                    <a:cubicBezTo>
                      <a:pt x="53019" y="8702"/>
                      <a:pt x="53032" y="8624"/>
                      <a:pt x="53032" y="8546"/>
                    </a:cubicBezTo>
                    <a:cubicBezTo>
                      <a:pt x="53045" y="8481"/>
                      <a:pt x="53032" y="8390"/>
                      <a:pt x="53032" y="8325"/>
                    </a:cubicBezTo>
                    <a:lnTo>
                      <a:pt x="53058" y="143"/>
                    </a:lnTo>
                    <a:lnTo>
                      <a:pt x="53058" y="143"/>
                    </a:lnTo>
                    <a:cubicBezTo>
                      <a:pt x="53032" y="299"/>
                      <a:pt x="53032" y="443"/>
                      <a:pt x="53019" y="612"/>
                    </a:cubicBezTo>
                    <a:cubicBezTo>
                      <a:pt x="53019" y="742"/>
                      <a:pt x="53006" y="872"/>
                      <a:pt x="52993" y="1002"/>
                    </a:cubicBezTo>
                    <a:cubicBezTo>
                      <a:pt x="52980" y="1132"/>
                      <a:pt x="52967" y="1236"/>
                      <a:pt x="52941" y="1353"/>
                    </a:cubicBezTo>
                    <a:cubicBezTo>
                      <a:pt x="52928" y="1470"/>
                      <a:pt x="52915" y="1613"/>
                      <a:pt x="52889" y="1743"/>
                    </a:cubicBezTo>
                    <a:cubicBezTo>
                      <a:pt x="52863" y="1886"/>
                      <a:pt x="52837" y="1977"/>
                      <a:pt x="52811" y="2095"/>
                    </a:cubicBezTo>
                    <a:cubicBezTo>
                      <a:pt x="52785" y="2212"/>
                      <a:pt x="52746" y="2355"/>
                      <a:pt x="52720" y="2485"/>
                    </a:cubicBezTo>
                    <a:cubicBezTo>
                      <a:pt x="52681" y="2615"/>
                      <a:pt x="52655" y="2719"/>
                      <a:pt x="52616" y="2836"/>
                    </a:cubicBezTo>
                    <a:cubicBezTo>
                      <a:pt x="52577" y="2953"/>
                      <a:pt x="52538" y="3096"/>
                      <a:pt x="52486" y="3226"/>
                    </a:cubicBezTo>
                    <a:cubicBezTo>
                      <a:pt x="52447" y="3343"/>
                      <a:pt x="52408" y="3447"/>
                      <a:pt x="52356" y="3564"/>
                    </a:cubicBezTo>
                    <a:cubicBezTo>
                      <a:pt x="52317" y="3681"/>
                      <a:pt x="52251" y="3825"/>
                      <a:pt x="52199" y="3968"/>
                    </a:cubicBezTo>
                    <a:cubicBezTo>
                      <a:pt x="52147" y="4098"/>
                      <a:pt x="52095" y="4189"/>
                      <a:pt x="52030" y="4306"/>
                    </a:cubicBezTo>
                    <a:cubicBezTo>
                      <a:pt x="51978" y="4410"/>
                      <a:pt x="51900" y="4566"/>
                      <a:pt x="51835" y="4696"/>
                    </a:cubicBezTo>
                    <a:cubicBezTo>
                      <a:pt x="51770" y="4800"/>
                      <a:pt x="51718" y="4917"/>
                      <a:pt x="51653" y="5021"/>
                    </a:cubicBezTo>
                    <a:cubicBezTo>
                      <a:pt x="51562" y="5190"/>
                      <a:pt x="51458" y="5333"/>
                      <a:pt x="51354" y="5489"/>
                    </a:cubicBezTo>
                    <a:cubicBezTo>
                      <a:pt x="51302" y="5581"/>
                      <a:pt x="51237" y="5685"/>
                      <a:pt x="51172" y="5776"/>
                    </a:cubicBezTo>
                    <a:cubicBezTo>
                      <a:pt x="51055" y="5945"/>
                      <a:pt x="50925" y="6114"/>
                      <a:pt x="50808" y="6283"/>
                    </a:cubicBezTo>
                    <a:cubicBezTo>
                      <a:pt x="50743" y="6361"/>
                      <a:pt x="50691" y="6439"/>
                      <a:pt x="50639" y="6517"/>
                    </a:cubicBezTo>
                    <a:cubicBezTo>
                      <a:pt x="50417" y="6777"/>
                      <a:pt x="50196" y="7050"/>
                      <a:pt x="49949" y="7311"/>
                    </a:cubicBezTo>
                    <a:cubicBezTo>
                      <a:pt x="49884" y="7376"/>
                      <a:pt x="49819" y="7454"/>
                      <a:pt x="49754" y="7519"/>
                    </a:cubicBezTo>
                    <a:cubicBezTo>
                      <a:pt x="49572" y="7714"/>
                      <a:pt x="49364" y="7922"/>
                      <a:pt x="49156" y="8117"/>
                    </a:cubicBezTo>
                    <a:cubicBezTo>
                      <a:pt x="49065" y="8208"/>
                      <a:pt x="48974" y="8299"/>
                      <a:pt x="48870" y="8377"/>
                    </a:cubicBezTo>
                    <a:cubicBezTo>
                      <a:pt x="48739" y="8494"/>
                      <a:pt x="48622" y="8611"/>
                      <a:pt x="48492" y="8715"/>
                    </a:cubicBezTo>
                    <a:cubicBezTo>
                      <a:pt x="48362" y="8832"/>
                      <a:pt x="48245" y="8923"/>
                      <a:pt x="48128" y="9028"/>
                    </a:cubicBezTo>
                    <a:cubicBezTo>
                      <a:pt x="47998" y="9119"/>
                      <a:pt x="47842" y="9236"/>
                      <a:pt x="47712" y="9353"/>
                    </a:cubicBezTo>
                    <a:cubicBezTo>
                      <a:pt x="47569" y="9457"/>
                      <a:pt x="47452" y="9548"/>
                      <a:pt x="47309" y="9639"/>
                    </a:cubicBezTo>
                    <a:cubicBezTo>
                      <a:pt x="47179" y="9743"/>
                      <a:pt x="47022" y="9860"/>
                      <a:pt x="46866" y="9964"/>
                    </a:cubicBezTo>
                    <a:cubicBezTo>
                      <a:pt x="46710" y="10068"/>
                      <a:pt x="46580" y="10146"/>
                      <a:pt x="46437" y="10250"/>
                    </a:cubicBezTo>
                    <a:cubicBezTo>
                      <a:pt x="46294" y="10341"/>
                      <a:pt x="46112" y="10445"/>
                      <a:pt x="45956" y="10549"/>
                    </a:cubicBezTo>
                    <a:cubicBezTo>
                      <a:pt x="45748" y="10680"/>
                      <a:pt x="45553" y="10797"/>
                      <a:pt x="45344" y="10927"/>
                    </a:cubicBezTo>
                    <a:cubicBezTo>
                      <a:pt x="44772" y="11265"/>
                      <a:pt x="44161" y="11564"/>
                      <a:pt x="43549" y="11863"/>
                    </a:cubicBezTo>
                    <a:cubicBezTo>
                      <a:pt x="43393" y="11941"/>
                      <a:pt x="43224" y="12019"/>
                      <a:pt x="43068" y="12097"/>
                    </a:cubicBezTo>
                    <a:cubicBezTo>
                      <a:pt x="42509" y="12344"/>
                      <a:pt x="41949" y="12592"/>
                      <a:pt x="41364" y="12813"/>
                    </a:cubicBezTo>
                    <a:cubicBezTo>
                      <a:pt x="41286" y="12852"/>
                      <a:pt x="41221" y="12878"/>
                      <a:pt x="41143" y="12904"/>
                    </a:cubicBezTo>
                    <a:cubicBezTo>
                      <a:pt x="40519" y="13151"/>
                      <a:pt x="39881" y="13359"/>
                      <a:pt x="39244" y="13554"/>
                    </a:cubicBezTo>
                    <a:cubicBezTo>
                      <a:pt x="38789" y="13697"/>
                      <a:pt x="38333" y="13827"/>
                      <a:pt x="37878" y="13944"/>
                    </a:cubicBezTo>
                    <a:cubicBezTo>
                      <a:pt x="37527" y="14048"/>
                      <a:pt x="37189" y="14140"/>
                      <a:pt x="36838" y="14231"/>
                    </a:cubicBezTo>
                    <a:cubicBezTo>
                      <a:pt x="36343" y="14348"/>
                      <a:pt x="35862" y="14439"/>
                      <a:pt x="35368" y="14543"/>
                    </a:cubicBezTo>
                    <a:cubicBezTo>
                      <a:pt x="35016" y="14621"/>
                      <a:pt x="34665" y="14699"/>
                      <a:pt x="34301" y="14764"/>
                    </a:cubicBezTo>
                    <a:cubicBezTo>
                      <a:pt x="34158" y="14790"/>
                      <a:pt x="34002" y="14803"/>
                      <a:pt x="33846" y="14829"/>
                    </a:cubicBezTo>
                    <a:cubicBezTo>
                      <a:pt x="33247" y="14933"/>
                      <a:pt x="32636" y="15024"/>
                      <a:pt x="32025" y="15089"/>
                    </a:cubicBezTo>
                    <a:cubicBezTo>
                      <a:pt x="31843" y="15115"/>
                      <a:pt x="31661" y="15141"/>
                      <a:pt x="31478" y="15154"/>
                    </a:cubicBezTo>
                    <a:cubicBezTo>
                      <a:pt x="31127" y="15193"/>
                      <a:pt x="30776" y="15219"/>
                      <a:pt x="30412" y="15245"/>
                    </a:cubicBezTo>
                    <a:cubicBezTo>
                      <a:pt x="29826" y="15297"/>
                      <a:pt x="29228" y="15336"/>
                      <a:pt x="28630" y="15362"/>
                    </a:cubicBezTo>
                    <a:cubicBezTo>
                      <a:pt x="28240" y="15375"/>
                      <a:pt x="27862" y="15388"/>
                      <a:pt x="27485" y="15401"/>
                    </a:cubicBezTo>
                    <a:cubicBezTo>
                      <a:pt x="27156" y="15401"/>
                      <a:pt x="26832" y="15407"/>
                      <a:pt x="26510" y="15407"/>
                    </a:cubicBezTo>
                    <a:cubicBezTo>
                      <a:pt x="26349" y="15407"/>
                      <a:pt x="26189" y="15406"/>
                      <a:pt x="26028" y="15401"/>
                    </a:cubicBezTo>
                    <a:cubicBezTo>
                      <a:pt x="25625" y="15401"/>
                      <a:pt x="25209" y="15375"/>
                      <a:pt x="24819" y="15362"/>
                    </a:cubicBezTo>
                    <a:cubicBezTo>
                      <a:pt x="24363" y="15349"/>
                      <a:pt x="23921" y="15323"/>
                      <a:pt x="23466" y="15297"/>
                    </a:cubicBezTo>
                    <a:cubicBezTo>
                      <a:pt x="23063" y="15258"/>
                      <a:pt x="22646" y="15232"/>
                      <a:pt x="22243" y="15193"/>
                    </a:cubicBezTo>
                    <a:cubicBezTo>
                      <a:pt x="21801" y="15154"/>
                      <a:pt x="21359" y="15102"/>
                      <a:pt x="20916" y="15037"/>
                    </a:cubicBezTo>
                    <a:cubicBezTo>
                      <a:pt x="20526" y="14985"/>
                      <a:pt x="20123" y="14933"/>
                      <a:pt x="19733" y="14881"/>
                    </a:cubicBezTo>
                    <a:cubicBezTo>
                      <a:pt x="19264" y="14803"/>
                      <a:pt x="18796" y="14712"/>
                      <a:pt x="18328" y="14634"/>
                    </a:cubicBezTo>
                    <a:cubicBezTo>
                      <a:pt x="17964" y="14569"/>
                      <a:pt x="17599" y="14491"/>
                      <a:pt x="17235" y="14413"/>
                    </a:cubicBezTo>
                    <a:cubicBezTo>
                      <a:pt x="16676" y="14296"/>
                      <a:pt x="16129" y="14153"/>
                      <a:pt x="15583" y="14009"/>
                    </a:cubicBezTo>
                    <a:cubicBezTo>
                      <a:pt x="15232" y="13918"/>
                      <a:pt x="14881" y="13827"/>
                      <a:pt x="14530" y="13723"/>
                    </a:cubicBezTo>
                    <a:cubicBezTo>
                      <a:pt x="14347" y="13671"/>
                      <a:pt x="14152" y="13606"/>
                      <a:pt x="13970" y="13554"/>
                    </a:cubicBezTo>
                    <a:cubicBezTo>
                      <a:pt x="13424" y="13385"/>
                      <a:pt x="12891" y="13203"/>
                      <a:pt x="12357" y="13008"/>
                    </a:cubicBezTo>
                    <a:cubicBezTo>
                      <a:pt x="12201" y="12943"/>
                      <a:pt x="12045" y="12891"/>
                      <a:pt x="11902" y="12839"/>
                    </a:cubicBezTo>
                    <a:cubicBezTo>
                      <a:pt x="11408" y="12657"/>
                      <a:pt x="10952" y="12449"/>
                      <a:pt x="10497" y="12240"/>
                    </a:cubicBezTo>
                    <a:cubicBezTo>
                      <a:pt x="10263" y="12136"/>
                      <a:pt x="10029" y="12045"/>
                      <a:pt x="9808" y="11941"/>
                    </a:cubicBezTo>
                    <a:cubicBezTo>
                      <a:pt x="9144" y="11616"/>
                      <a:pt x="8494" y="11291"/>
                      <a:pt x="7857" y="10927"/>
                    </a:cubicBezTo>
                    <a:cubicBezTo>
                      <a:pt x="2629" y="7909"/>
                      <a:pt x="27" y="3956"/>
                      <a:pt x="39" y="2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3" name="Google Shape;147;p16"/>
              <p:cNvSpPr/>
              <p:nvPr/>
            </p:nvSpPr>
            <p:spPr>
              <a:xfrm>
                <a:off x="5605805" y="2094728"/>
                <a:ext cx="883586" cy="465811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30701" extrusionOk="0">
                    <a:moveTo>
                      <a:pt x="29011" y="1"/>
                    </a:moveTo>
                    <a:cubicBezTo>
                      <a:pt x="22230" y="1"/>
                      <a:pt x="15457" y="1496"/>
                      <a:pt x="10303" y="4493"/>
                    </a:cubicBezTo>
                    <a:cubicBezTo>
                      <a:pt x="1" y="10490"/>
                      <a:pt x="40" y="20206"/>
                      <a:pt x="10433" y="26203"/>
                    </a:cubicBezTo>
                    <a:cubicBezTo>
                      <a:pt x="15623" y="29201"/>
                      <a:pt x="22413" y="30700"/>
                      <a:pt x="29194" y="30700"/>
                    </a:cubicBezTo>
                    <a:cubicBezTo>
                      <a:pt x="35976" y="30700"/>
                      <a:pt x="42750" y="29201"/>
                      <a:pt x="47907" y="26203"/>
                    </a:cubicBezTo>
                    <a:cubicBezTo>
                      <a:pt x="58235" y="20206"/>
                      <a:pt x="58170" y="10490"/>
                      <a:pt x="47790" y="4493"/>
                    </a:cubicBezTo>
                    <a:cubicBezTo>
                      <a:pt x="42598" y="1500"/>
                      <a:pt x="35800" y="1"/>
                      <a:pt x="29011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4" name="Google Shape;148;p16"/>
              <p:cNvSpPr/>
              <p:nvPr/>
            </p:nvSpPr>
            <p:spPr>
              <a:xfrm>
                <a:off x="5794449" y="2181274"/>
                <a:ext cx="502695" cy="265003"/>
              </a:xfrm>
              <a:custGeom>
                <a:avLst/>
                <a:gdLst/>
                <a:ahLst/>
                <a:cxnLst/>
                <a:rect l="l" t="t" r="r" b="b"/>
                <a:pathLst>
                  <a:path w="33132" h="17466" extrusionOk="0">
                    <a:moveTo>
                      <a:pt x="16512" y="977"/>
                    </a:moveTo>
                    <a:cubicBezTo>
                      <a:pt x="19948" y="977"/>
                      <a:pt x="23388" y="1734"/>
                      <a:pt x="26016" y="3250"/>
                    </a:cubicBezTo>
                    <a:cubicBezTo>
                      <a:pt x="31258" y="6267"/>
                      <a:pt x="31284" y="11210"/>
                      <a:pt x="26068" y="14241"/>
                    </a:cubicBezTo>
                    <a:cubicBezTo>
                      <a:pt x="23466" y="15756"/>
                      <a:pt x="20039" y="16514"/>
                      <a:pt x="16605" y="16514"/>
                    </a:cubicBezTo>
                    <a:cubicBezTo>
                      <a:pt x="13171" y="16514"/>
                      <a:pt x="9731" y="15756"/>
                      <a:pt x="7103" y="14241"/>
                    </a:cubicBezTo>
                    <a:cubicBezTo>
                      <a:pt x="1861" y="11210"/>
                      <a:pt x="1822" y="6280"/>
                      <a:pt x="7038" y="3250"/>
                    </a:cubicBezTo>
                    <a:cubicBezTo>
                      <a:pt x="9646" y="1734"/>
                      <a:pt x="13077" y="977"/>
                      <a:pt x="16512" y="977"/>
                    </a:cubicBezTo>
                    <a:close/>
                    <a:moveTo>
                      <a:pt x="16512" y="1"/>
                    </a:moveTo>
                    <a:cubicBezTo>
                      <a:pt x="12647" y="1"/>
                      <a:pt x="8787" y="850"/>
                      <a:pt x="5854" y="2547"/>
                    </a:cubicBezTo>
                    <a:cubicBezTo>
                      <a:pt x="1" y="5955"/>
                      <a:pt x="27" y="11496"/>
                      <a:pt x="5932" y="14904"/>
                    </a:cubicBezTo>
                    <a:cubicBezTo>
                      <a:pt x="8882" y="16613"/>
                      <a:pt x="12747" y="17465"/>
                      <a:pt x="16609" y="17465"/>
                    </a:cubicBezTo>
                    <a:cubicBezTo>
                      <a:pt x="20477" y="17465"/>
                      <a:pt x="24342" y="16610"/>
                      <a:pt x="27278" y="14904"/>
                    </a:cubicBezTo>
                    <a:cubicBezTo>
                      <a:pt x="33131" y="11509"/>
                      <a:pt x="33105" y="5968"/>
                      <a:pt x="27200" y="2547"/>
                    </a:cubicBezTo>
                    <a:cubicBezTo>
                      <a:pt x="24247" y="850"/>
                      <a:pt x="20377" y="1"/>
                      <a:pt x="165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5" name="Google Shape;149;p16"/>
              <p:cNvSpPr/>
              <p:nvPr/>
            </p:nvSpPr>
            <p:spPr>
              <a:xfrm>
                <a:off x="6027893" y="2324300"/>
                <a:ext cx="55076" cy="2897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1910" extrusionOk="0">
                    <a:moveTo>
                      <a:pt x="1815" y="534"/>
                    </a:moveTo>
                    <a:cubicBezTo>
                      <a:pt x="1991" y="534"/>
                      <a:pt x="2167" y="573"/>
                      <a:pt x="2329" y="651"/>
                    </a:cubicBezTo>
                    <a:cubicBezTo>
                      <a:pt x="2615" y="820"/>
                      <a:pt x="2615" y="1093"/>
                      <a:pt x="2329" y="1249"/>
                    </a:cubicBezTo>
                    <a:cubicBezTo>
                      <a:pt x="2167" y="1333"/>
                      <a:pt x="1988" y="1376"/>
                      <a:pt x="1809" y="1376"/>
                    </a:cubicBezTo>
                    <a:cubicBezTo>
                      <a:pt x="1630" y="1376"/>
                      <a:pt x="1451" y="1333"/>
                      <a:pt x="1289" y="1249"/>
                    </a:cubicBezTo>
                    <a:lnTo>
                      <a:pt x="1302" y="1249"/>
                    </a:lnTo>
                    <a:cubicBezTo>
                      <a:pt x="1015" y="1093"/>
                      <a:pt x="1015" y="820"/>
                      <a:pt x="1302" y="651"/>
                    </a:cubicBezTo>
                    <a:cubicBezTo>
                      <a:pt x="1464" y="573"/>
                      <a:pt x="1640" y="534"/>
                      <a:pt x="1815" y="534"/>
                    </a:cubicBezTo>
                    <a:close/>
                    <a:moveTo>
                      <a:pt x="1810" y="0"/>
                    </a:moveTo>
                    <a:cubicBezTo>
                      <a:pt x="1412" y="0"/>
                      <a:pt x="1015" y="91"/>
                      <a:pt x="651" y="273"/>
                    </a:cubicBezTo>
                    <a:cubicBezTo>
                      <a:pt x="1" y="651"/>
                      <a:pt x="1" y="1262"/>
                      <a:pt x="651" y="1626"/>
                    </a:cubicBezTo>
                    <a:cubicBezTo>
                      <a:pt x="1015" y="1815"/>
                      <a:pt x="1415" y="1909"/>
                      <a:pt x="1817" y="1909"/>
                    </a:cubicBezTo>
                    <a:cubicBezTo>
                      <a:pt x="2219" y="1909"/>
                      <a:pt x="2622" y="1815"/>
                      <a:pt x="2993" y="1626"/>
                    </a:cubicBezTo>
                    <a:cubicBezTo>
                      <a:pt x="3630" y="1262"/>
                      <a:pt x="3630" y="651"/>
                      <a:pt x="2980" y="273"/>
                    </a:cubicBezTo>
                    <a:cubicBezTo>
                      <a:pt x="2609" y="91"/>
                      <a:pt x="2209" y="0"/>
                      <a:pt x="18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6" name="Google Shape;150;p16"/>
              <p:cNvSpPr/>
              <p:nvPr/>
            </p:nvSpPr>
            <p:spPr>
              <a:xfrm>
                <a:off x="5998689" y="2302242"/>
                <a:ext cx="102642" cy="26339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1736" extrusionOk="0">
                    <a:moveTo>
                      <a:pt x="6211" y="0"/>
                    </a:moveTo>
                    <a:cubicBezTo>
                      <a:pt x="6170" y="0"/>
                      <a:pt x="6129" y="4"/>
                      <a:pt x="6088" y="10"/>
                    </a:cubicBezTo>
                    <a:lnTo>
                      <a:pt x="313" y="1233"/>
                    </a:lnTo>
                    <a:cubicBezTo>
                      <a:pt x="261" y="1246"/>
                      <a:pt x="209" y="1259"/>
                      <a:pt x="157" y="1298"/>
                    </a:cubicBezTo>
                    <a:cubicBezTo>
                      <a:pt x="53" y="1337"/>
                      <a:pt x="1" y="1467"/>
                      <a:pt x="53" y="1571"/>
                    </a:cubicBezTo>
                    <a:cubicBezTo>
                      <a:pt x="92" y="1610"/>
                      <a:pt x="118" y="1636"/>
                      <a:pt x="170" y="1662"/>
                    </a:cubicBezTo>
                    <a:cubicBezTo>
                      <a:pt x="262" y="1712"/>
                      <a:pt x="364" y="1736"/>
                      <a:pt x="467" y="1736"/>
                    </a:cubicBezTo>
                    <a:cubicBezTo>
                      <a:pt x="524" y="1736"/>
                      <a:pt x="582" y="1728"/>
                      <a:pt x="638" y="1714"/>
                    </a:cubicBezTo>
                    <a:lnTo>
                      <a:pt x="6361" y="531"/>
                    </a:lnTo>
                    <a:cubicBezTo>
                      <a:pt x="6413" y="518"/>
                      <a:pt x="6478" y="492"/>
                      <a:pt x="6543" y="453"/>
                    </a:cubicBezTo>
                    <a:cubicBezTo>
                      <a:pt x="6726" y="349"/>
                      <a:pt x="6765" y="192"/>
                      <a:pt x="6569" y="75"/>
                    </a:cubicBezTo>
                    <a:cubicBezTo>
                      <a:pt x="6454" y="27"/>
                      <a:pt x="6331" y="0"/>
                      <a:pt x="6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7" name="Google Shape;151;p16"/>
              <p:cNvSpPr/>
              <p:nvPr/>
            </p:nvSpPr>
            <p:spPr>
              <a:xfrm>
                <a:off x="5857407" y="2214588"/>
                <a:ext cx="376566" cy="198426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3078" extrusionOk="0">
                    <a:moveTo>
                      <a:pt x="12379" y="959"/>
                    </a:moveTo>
                    <a:cubicBezTo>
                      <a:pt x="14842" y="959"/>
                      <a:pt x="17307" y="1502"/>
                      <a:pt x="19186" y="2589"/>
                    </a:cubicBezTo>
                    <a:cubicBezTo>
                      <a:pt x="22959" y="4761"/>
                      <a:pt x="22972" y="8299"/>
                      <a:pt x="19238" y="10471"/>
                    </a:cubicBezTo>
                    <a:cubicBezTo>
                      <a:pt x="17372" y="11564"/>
                      <a:pt x="14910" y="12110"/>
                      <a:pt x="12445" y="12110"/>
                    </a:cubicBezTo>
                    <a:cubicBezTo>
                      <a:pt x="9980" y="12110"/>
                      <a:pt x="7512" y="11564"/>
                      <a:pt x="5633" y="10471"/>
                    </a:cubicBezTo>
                    <a:cubicBezTo>
                      <a:pt x="1860" y="8299"/>
                      <a:pt x="1847" y="4774"/>
                      <a:pt x="5581" y="2589"/>
                    </a:cubicBezTo>
                    <a:cubicBezTo>
                      <a:pt x="7454" y="1502"/>
                      <a:pt x="9915" y="959"/>
                      <a:pt x="12379" y="959"/>
                    </a:cubicBezTo>
                    <a:close/>
                    <a:moveTo>
                      <a:pt x="12369" y="0"/>
                    </a:moveTo>
                    <a:cubicBezTo>
                      <a:pt x="9476" y="0"/>
                      <a:pt x="6589" y="637"/>
                      <a:pt x="4397" y="1912"/>
                    </a:cubicBezTo>
                    <a:cubicBezTo>
                      <a:pt x="0" y="4462"/>
                      <a:pt x="26" y="8611"/>
                      <a:pt x="4449" y="11161"/>
                    </a:cubicBezTo>
                    <a:cubicBezTo>
                      <a:pt x="6656" y="12437"/>
                      <a:pt x="9555" y="13077"/>
                      <a:pt x="12451" y="13077"/>
                    </a:cubicBezTo>
                    <a:cubicBezTo>
                      <a:pt x="15340" y="13077"/>
                      <a:pt x="18227" y="12440"/>
                      <a:pt x="20422" y="11161"/>
                    </a:cubicBezTo>
                    <a:cubicBezTo>
                      <a:pt x="24819" y="8611"/>
                      <a:pt x="24793" y="4462"/>
                      <a:pt x="20370" y="1912"/>
                    </a:cubicBezTo>
                    <a:cubicBezTo>
                      <a:pt x="18159" y="637"/>
                      <a:pt x="15261" y="0"/>
                      <a:pt x="123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8" name="Google Shape;152;p16"/>
              <p:cNvSpPr/>
              <p:nvPr/>
            </p:nvSpPr>
            <p:spPr>
              <a:xfrm>
                <a:off x="6017243" y="2277970"/>
                <a:ext cx="55273" cy="29131"/>
              </a:xfrm>
              <a:custGeom>
                <a:avLst/>
                <a:gdLst/>
                <a:ahLst/>
                <a:cxnLst/>
                <a:rect l="l" t="t" r="r" b="b"/>
                <a:pathLst>
                  <a:path w="3643" h="1920" extrusionOk="0">
                    <a:moveTo>
                      <a:pt x="1815" y="534"/>
                    </a:moveTo>
                    <a:cubicBezTo>
                      <a:pt x="1991" y="534"/>
                      <a:pt x="2166" y="576"/>
                      <a:pt x="2329" y="661"/>
                    </a:cubicBezTo>
                    <a:cubicBezTo>
                      <a:pt x="2615" y="830"/>
                      <a:pt x="2628" y="1090"/>
                      <a:pt x="2342" y="1259"/>
                    </a:cubicBezTo>
                    <a:cubicBezTo>
                      <a:pt x="2179" y="1344"/>
                      <a:pt x="2004" y="1386"/>
                      <a:pt x="1828" y="1386"/>
                    </a:cubicBezTo>
                    <a:cubicBezTo>
                      <a:pt x="1652" y="1386"/>
                      <a:pt x="1477" y="1344"/>
                      <a:pt x="1314" y="1259"/>
                    </a:cubicBezTo>
                    <a:lnTo>
                      <a:pt x="1301" y="1259"/>
                    </a:lnTo>
                    <a:cubicBezTo>
                      <a:pt x="1015" y="1090"/>
                      <a:pt x="1028" y="830"/>
                      <a:pt x="1301" y="661"/>
                    </a:cubicBezTo>
                    <a:cubicBezTo>
                      <a:pt x="1464" y="576"/>
                      <a:pt x="1639" y="534"/>
                      <a:pt x="1815" y="534"/>
                    </a:cubicBezTo>
                    <a:close/>
                    <a:moveTo>
                      <a:pt x="1826" y="1"/>
                    </a:moveTo>
                    <a:cubicBezTo>
                      <a:pt x="1425" y="1"/>
                      <a:pt x="1021" y="95"/>
                      <a:pt x="651" y="284"/>
                    </a:cubicBezTo>
                    <a:cubicBezTo>
                      <a:pt x="0" y="661"/>
                      <a:pt x="0" y="1259"/>
                      <a:pt x="651" y="1636"/>
                    </a:cubicBezTo>
                    <a:cubicBezTo>
                      <a:pt x="1021" y="1825"/>
                      <a:pt x="1421" y="1919"/>
                      <a:pt x="1821" y="1919"/>
                    </a:cubicBezTo>
                    <a:cubicBezTo>
                      <a:pt x="2221" y="1919"/>
                      <a:pt x="2621" y="1825"/>
                      <a:pt x="2992" y="1636"/>
                    </a:cubicBezTo>
                    <a:cubicBezTo>
                      <a:pt x="3629" y="1272"/>
                      <a:pt x="3642" y="661"/>
                      <a:pt x="2992" y="284"/>
                    </a:cubicBezTo>
                    <a:cubicBezTo>
                      <a:pt x="2628" y="95"/>
                      <a:pt x="2228" y="1"/>
                      <a:pt x="18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9" name="Google Shape;153;p16"/>
            <p:cNvGrpSpPr/>
            <p:nvPr/>
          </p:nvGrpSpPr>
          <p:grpSpPr>
            <a:xfrm>
              <a:off x="3063204" y="3615656"/>
              <a:ext cx="883586" cy="577889"/>
              <a:chOff x="3063204" y="3615656"/>
              <a:chExt cx="883586" cy="577889"/>
            </a:xfrm>
          </p:grpSpPr>
          <p:sp>
            <p:nvSpPr>
              <p:cNvPr id="190" name="Google Shape;154;p16"/>
              <p:cNvSpPr/>
              <p:nvPr/>
            </p:nvSpPr>
            <p:spPr>
              <a:xfrm>
                <a:off x="3102268" y="3835914"/>
                <a:ext cx="804840" cy="357631"/>
              </a:xfrm>
              <a:custGeom>
                <a:avLst/>
                <a:gdLst/>
                <a:ahLst/>
                <a:cxnLst/>
                <a:rect l="l" t="t" r="r" b="b"/>
                <a:pathLst>
                  <a:path w="53046" h="23571" extrusionOk="0">
                    <a:moveTo>
                      <a:pt x="40" y="1"/>
                    </a:moveTo>
                    <a:cubicBezTo>
                      <a:pt x="40" y="1"/>
                      <a:pt x="40" y="2"/>
                      <a:pt x="40" y="2"/>
                    </a:cubicBezTo>
                    <a:lnTo>
                      <a:pt x="40" y="2"/>
                    </a:lnTo>
                    <a:lnTo>
                      <a:pt x="40" y="1"/>
                    </a:lnTo>
                    <a:close/>
                    <a:moveTo>
                      <a:pt x="53046" y="157"/>
                    </a:moveTo>
                    <a:lnTo>
                      <a:pt x="53046" y="175"/>
                    </a:lnTo>
                    <a:lnTo>
                      <a:pt x="53046" y="175"/>
                    </a:lnTo>
                    <a:cubicBezTo>
                      <a:pt x="53046" y="169"/>
                      <a:pt x="53046" y="163"/>
                      <a:pt x="53046" y="157"/>
                    </a:cubicBezTo>
                    <a:close/>
                    <a:moveTo>
                      <a:pt x="40" y="2"/>
                    </a:moveTo>
                    <a:lnTo>
                      <a:pt x="14" y="8169"/>
                    </a:lnTo>
                    <a:cubicBezTo>
                      <a:pt x="1" y="12124"/>
                      <a:pt x="2615" y="16078"/>
                      <a:pt x="7831" y="19096"/>
                    </a:cubicBezTo>
                    <a:cubicBezTo>
                      <a:pt x="8456" y="19460"/>
                      <a:pt x="9106" y="19798"/>
                      <a:pt x="9782" y="20110"/>
                    </a:cubicBezTo>
                    <a:cubicBezTo>
                      <a:pt x="10004" y="20214"/>
                      <a:pt x="10238" y="20305"/>
                      <a:pt x="10459" y="20409"/>
                    </a:cubicBezTo>
                    <a:cubicBezTo>
                      <a:pt x="10862" y="20591"/>
                      <a:pt x="11252" y="20774"/>
                      <a:pt x="11669" y="20930"/>
                    </a:cubicBezTo>
                    <a:cubicBezTo>
                      <a:pt x="11734" y="20956"/>
                      <a:pt x="11812" y="20982"/>
                      <a:pt x="11877" y="21008"/>
                    </a:cubicBezTo>
                    <a:cubicBezTo>
                      <a:pt x="12033" y="21073"/>
                      <a:pt x="12189" y="21125"/>
                      <a:pt x="12332" y="21177"/>
                    </a:cubicBezTo>
                    <a:cubicBezTo>
                      <a:pt x="12865" y="21372"/>
                      <a:pt x="13399" y="21554"/>
                      <a:pt x="13945" y="21723"/>
                    </a:cubicBezTo>
                    <a:cubicBezTo>
                      <a:pt x="14140" y="21775"/>
                      <a:pt x="14322" y="21840"/>
                      <a:pt x="14504" y="21892"/>
                    </a:cubicBezTo>
                    <a:cubicBezTo>
                      <a:pt x="14634" y="21931"/>
                      <a:pt x="14751" y="21970"/>
                      <a:pt x="14881" y="22009"/>
                    </a:cubicBezTo>
                    <a:cubicBezTo>
                      <a:pt x="15103" y="22074"/>
                      <a:pt x="15337" y="22126"/>
                      <a:pt x="15558" y="22178"/>
                    </a:cubicBezTo>
                    <a:cubicBezTo>
                      <a:pt x="16104" y="22322"/>
                      <a:pt x="16650" y="22452"/>
                      <a:pt x="17210" y="22582"/>
                    </a:cubicBezTo>
                    <a:cubicBezTo>
                      <a:pt x="17353" y="22608"/>
                      <a:pt x="17496" y="22660"/>
                      <a:pt x="17639" y="22686"/>
                    </a:cubicBezTo>
                    <a:cubicBezTo>
                      <a:pt x="17860" y="22738"/>
                      <a:pt x="18094" y="22764"/>
                      <a:pt x="18302" y="22803"/>
                    </a:cubicBezTo>
                    <a:cubicBezTo>
                      <a:pt x="18771" y="22894"/>
                      <a:pt x="19239" y="22972"/>
                      <a:pt x="19707" y="23050"/>
                    </a:cubicBezTo>
                    <a:cubicBezTo>
                      <a:pt x="19902" y="23076"/>
                      <a:pt x="20084" y="23115"/>
                      <a:pt x="20280" y="23141"/>
                    </a:cubicBezTo>
                    <a:cubicBezTo>
                      <a:pt x="20462" y="23167"/>
                      <a:pt x="20696" y="23193"/>
                      <a:pt x="20891" y="23219"/>
                    </a:cubicBezTo>
                    <a:cubicBezTo>
                      <a:pt x="21333" y="23271"/>
                      <a:pt x="21775" y="23323"/>
                      <a:pt x="22218" y="23362"/>
                    </a:cubicBezTo>
                    <a:cubicBezTo>
                      <a:pt x="22439" y="23388"/>
                      <a:pt x="22647" y="23414"/>
                      <a:pt x="22855" y="23427"/>
                    </a:cubicBezTo>
                    <a:cubicBezTo>
                      <a:pt x="23063" y="23453"/>
                      <a:pt x="23245" y="23453"/>
                      <a:pt x="23440" y="23466"/>
                    </a:cubicBezTo>
                    <a:cubicBezTo>
                      <a:pt x="23896" y="23492"/>
                      <a:pt x="24338" y="23518"/>
                      <a:pt x="24793" y="23531"/>
                    </a:cubicBezTo>
                    <a:cubicBezTo>
                      <a:pt x="25014" y="23544"/>
                      <a:pt x="25235" y="23570"/>
                      <a:pt x="25470" y="23570"/>
                    </a:cubicBezTo>
                    <a:lnTo>
                      <a:pt x="28175" y="23570"/>
                    </a:lnTo>
                    <a:cubicBezTo>
                      <a:pt x="28318" y="23570"/>
                      <a:pt x="28461" y="23544"/>
                      <a:pt x="28604" y="23544"/>
                    </a:cubicBezTo>
                    <a:cubicBezTo>
                      <a:pt x="29203" y="23518"/>
                      <a:pt x="29801" y="23466"/>
                      <a:pt x="30399" y="23427"/>
                    </a:cubicBezTo>
                    <a:cubicBezTo>
                      <a:pt x="30634" y="23401"/>
                      <a:pt x="30881" y="23401"/>
                      <a:pt x="31115" y="23375"/>
                    </a:cubicBezTo>
                    <a:cubicBezTo>
                      <a:pt x="31232" y="23362"/>
                      <a:pt x="31349" y="23349"/>
                      <a:pt x="31453" y="23336"/>
                    </a:cubicBezTo>
                    <a:cubicBezTo>
                      <a:pt x="31635" y="23310"/>
                      <a:pt x="31817" y="23297"/>
                      <a:pt x="31999" y="23271"/>
                    </a:cubicBezTo>
                    <a:cubicBezTo>
                      <a:pt x="32611" y="23193"/>
                      <a:pt x="33222" y="23102"/>
                      <a:pt x="33833" y="23011"/>
                    </a:cubicBezTo>
                    <a:cubicBezTo>
                      <a:pt x="33976" y="22985"/>
                      <a:pt x="34133" y="22959"/>
                      <a:pt x="34276" y="22933"/>
                    </a:cubicBezTo>
                    <a:lnTo>
                      <a:pt x="34497" y="22907"/>
                    </a:lnTo>
                    <a:cubicBezTo>
                      <a:pt x="34783" y="22855"/>
                      <a:pt x="35069" y="22777"/>
                      <a:pt x="35342" y="22725"/>
                    </a:cubicBezTo>
                    <a:cubicBezTo>
                      <a:pt x="35837" y="22621"/>
                      <a:pt x="36331" y="22530"/>
                      <a:pt x="36812" y="22413"/>
                    </a:cubicBezTo>
                    <a:cubicBezTo>
                      <a:pt x="37163" y="22322"/>
                      <a:pt x="37502" y="22217"/>
                      <a:pt x="37853" y="22126"/>
                    </a:cubicBezTo>
                    <a:cubicBezTo>
                      <a:pt x="38308" y="21996"/>
                      <a:pt x="38763" y="21879"/>
                      <a:pt x="39219" y="21736"/>
                    </a:cubicBezTo>
                    <a:cubicBezTo>
                      <a:pt x="39310" y="21710"/>
                      <a:pt x="39414" y="21684"/>
                      <a:pt x="39505" y="21658"/>
                    </a:cubicBezTo>
                    <a:cubicBezTo>
                      <a:pt x="40051" y="21476"/>
                      <a:pt x="40584" y="21281"/>
                      <a:pt x="41118" y="21086"/>
                    </a:cubicBezTo>
                    <a:cubicBezTo>
                      <a:pt x="41196" y="21060"/>
                      <a:pt x="41274" y="21021"/>
                      <a:pt x="41352" y="20995"/>
                    </a:cubicBezTo>
                    <a:cubicBezTo>
                      <a:pt x="41924" y="20761"/>
                      <a:pt x="42483" y="20526"/>
                      <a:pt x="43043" y="20266"/>
                    </a:cubicBezTo>
                    <a:cubicBezTo>
                      <a:pt x="43199" y="20188"/>
                      <a:pt x="43368" y="20123"/>
                      <a:pt x="43524" y="20045"/>
                    </a:cubicBezTo>
                    <a:cubicBezTo>
                      <a:pt x="44148" y="19746"/>
                      <a:pt x="44747" y="19434"/>
                      <a:pt x="45319" y="19096"/>
                    </a:cubicBezTo>
                    <a:lnTo>
                      <a:pt x="45644" y="18914"/>
                    </a:lnTo>
                    <a:cubicBezTo>
                      <a:pt x="45748" y="18848"/>
                      <a:pt x="45839" y="18783"/>
                      <a:pt x="45930" y="18718"/>
                    </a:cubicBezTo>
                    <a:cubicBezTo>
                      <a:pt x="46100" y="18627"/>
                      <a:pt x="46256" y="18523"/>
                      <a:pt x="46412" y="18419"/>
                    </a:cubicBezTo>
                    <a:cubicBezTo>
                      <a:pt x="46568" y="18315"/>
                      <a:pt x="46698" y="18224"/>
                      <a:pt x="46841" y="18133"/>
                    </a:cubicBezTo>
                    <a:cubicBezTo>
                      <a:pt x="46984" y="18042"/>
                      <a:pt x="47140" y="17925"/>
                      <a:pt x="47283" y="17821"/>
                    </a:cubicBezTo>
                    <a:cubicBezTo>
                      <a:pt x="47439" y="17717"/>
                      <a:pt x="47556" y="17626"/>
                      <a:pt x="47686" y="17522"/>
                    </a:cubicBezTo>
                    <a:cubicBezTo>
                      <a:pt x="47817" y="17431"/>
                      <a:pt x="47960" y="17314"/>
                      <a:pt x="48090" y="17197"/>
                    </a:cubicBezTo>
                    <a:cubicBezTo>
                      <a:pt x="48233" y="17092"/>
                      <a:pt x="48337" y="17001"/>
                      <a:pt x="48467" y="16897"/>
                    </a:cubicBezTo>
                    <a:cubicBezTo>
                      <a:pt x="48584" y="16793"/>
                      <a:pt x="48714" y="16676"/>
                      <a:pt x="48844" y="16572"/>
                    </a:cubicBezTo>
                    <a:cubicBezTo>
                      <a:pt x="48896" y="16520"/>
                      <a:pt x="48948" y="16468"/>
                      <a:pt x="49000" y="16429"/>
                    </a:cubicBezTo>
                    <a:cubicBezTo>
                      <a:pt x="49065" y="16377"/>
                      <a:pt x="49091" y="16338"/>
                      <a:pt x="49143" y="16299"/>
                    </a:cubicBezTo>
                    <a:cubicBezTo>
                      <a:pt x="49351" y="16091"/>
                      <a:pt x="49547" y="15896"/>
                      <a:pt x="49742" y="15701"/>
                    </a:cubicBezTo>
                    <a:cubicBezTo>
                      <a:pt x="49807" y="15636"/>
                      <a:pt x="49872" y="15558"/>
                      <a:pt x="49937" y="15493"/>
                    </a:cubicBezTo>
                    <a:cubicBezTo>
                      <a:pt x="50171" y="15232"/>
                      <a:pt x="50405" y="14959"/>
                      <a:pt x="50626" y="14699"/>
                    </a:cubicBezTo>
                    <a:lnTo>
                      <a:pt x="50652" y="14660"/>
                    </a:lnTo>
                    <a:cubicBezTo>
                      <a:pt x="50691" y="14595"/>
                      <a:pt x="50743" y="14530"/>
                      <a:pt x="50782" y="14465"/>
                    </a:cubicBezTo>
                    <a:cubicBezTo>
                      <a:pt x="50912" y="14309"/>
                      <a:pt x="51042" y="14127"/>
                      <a:pt x="51159" y="13958"/>
                    </a:cubicBezTo>
                    <a:cubicBezTo>
                      <a:pt x="51225" y="13867"/>
                      <a:pt x="51277" y="13763"/>
                      <a:pt x="51342" y="13671"/>
                    </a:cubicBezTo>
                    <a:cubicBezTo>
                      <a:pt x="51446" y="13515"/>
                      <a:pt x="51537" y="13359"/>
                      <a:pt x="51641" y="13203"/>
                    </a:cubicBezTo>
                    <a:cubicBezTo>
                      <a:pt x="51667" y="13164"/>
                      <a:pt x="51693" y="13112"/>
                      <a:pt x="51719" y="13073"/>
                    </a:cubicBezTo>
                    <a:cubicBezTo>
                      <a:pt x="51745" y="13034"/>
                      <a:pt x="51784" y="12943"/>
                      <a:pt x="51810" y="12878"/>
                    </a:cubicBezTo>
                    <a:cubicBezTo>
                      <a:pt x="51888" y="12748"/>
                      <a:pt x="51953" y="12618"/>
                      <a:pt x="52018" y="12488"/>
                    </a:cubicBezTo>
                    <a:cubicBezTo>
                      <a:pt x="52083" y="12345"/>
                      <a:pt x="52122" y="12267"/>
                      <a:pt x="52187" y="12150"/>
                    </a:cubicBezTo>
                    <a:cubicBezTo>
                      <a:pt x="52239" y="12033"/>
                      <a:pt x="52291" y="11876"/>
                      <a:pt x="52343" y="11746"/>
                    </a:cubicBezTo>
                    <a:cubicBezTo>
                      <a:pt x="52369" y="11681"/>
                      <a:pt x="52395" y="11629"/>
                      <a:pt x="52421" y="11564"/>
                    </a:cubicBezTo>
                    <a:cubicBezTo>
                      <a:pt x="52447" y="11512"/>
                      <a:pt x="52460" y="11460"/>
                      <a:pt x="52473" y="11408"/>
                    </a:cubicBezTo>
                    <a:cubicBezTo>
                      <a:pt x="52525" y="11278"/>
                      <a:pt x="52564" y="11148"/>
                      <a:pt x="52603" y="11018"/>
                    </a:cubicBezTo>
                    <a:cubicBezTo>
                      <a:pt x="52642" y="10888"/>
                      <a:pt x="52668" y="10784"/>
                      <a:pt x="52707" y="10667"/>
                    </a:cubicBezTo>
                    <a:cubicBezTo>
                      <a:pt x="52733" y="10550"/>
                      <a:pt x="52772" y="10407"/>
                      <a:pt x="52798" y="10277"/>
                    </a:cubicBezTo>
                    <a:cubicBezTo>
                      <a:pt x="52811" y="10211"/>
                      <a:pt x="52837" y="10146"/>
                      <a:pt x="52850" y="10068"/>
                    </a:cubicBezTo>
                    <a:cubicBezTo>
                      <a:pt x="52863" y="10003"/>
                      <a:pt x="52863" y="9977"/>
                      <a:pt x="52876" y="9938"/>
                    </a:cubicBezTo>
                    <a:cubicBezTo>
                      <a:pt x="52889" y="9808"/>
                      <a:pt x="52915" y="9665"/>
                      <a:pt x="52929" y="9535"/>
                    </a:cubicBezTo>
                    <a:cubicBezTo>
                      <a:pt x="52955" y="9405"/>
                      <a:pt x="52968" y="9301"/>
                      <a:pt x="52981" y="9184"/>
                    </a:cubicBezTo>
                    <a:cubicBezTo>
                      <a:pt x="52994" y="9067"/>
                      <a:pt x="52994" y="8924"/>
                      <a:pt x="53007" y="8794"/>
                    </a:cubicBezTo>
                    <a:cubicBezTo>
                      <a:pt x="53007" y="8716"/>
                      <a:pt x="53020" y="8625"/>
                      <a:pt x="53020" y="8560"/>
                    </a:cubicBezTo>
                    <a:cubicBezTo>
                      <a:pt x="53020" y="8481"/>
                      <a:pt x="53020" y="8390"/>
                      <a:pt x="53020" y="8325"/>
                    </a:cubicBezTo>
                    <a:lnTo>
                      <a:pt x="53046" y="175"/>
                    </a:lnTo>
                    <a:lnTo>
                      <a:pt x="53046" y="175"/>
                    </a:lnTo>
                    <a:cubicBezTo>
                      <a:pt x="53045" y="325"/>
                      <a:pt x="53032" y="475"/>
                      <a:pt x="53020" y="625"/>
                    </a:cubicBezTo>
                    <a:cubicBezTo>
                      <a:pt x="53020" y="755"/>
                      <a:pt x="53007" y="885"/>
                      <a:pt x="52994" y="1015"/>
                    </a:cubicBezTo>
                    <a:cubicBezTo>
                      <a:pt x="52981" y="1145"/>
                      <a:pt x="52968" y="1249"/>
                      <a:pt x="52955" y="1366"/>
                    </a:cubicBezTo>
                    <a:cubicBezTo>
                      <a:pt x="52942" y="1483"/>
                      <a:pt x="52915" y="1626"/>
                      <a:pt x="52889" y="1757"/>
                    </a:cubicBezTo>
                    <a:cubicBezTo>
                      <a:pt x="52863" y="1900"/>
                      <a:pt x="52850" y="1991"/>
                      <a:pt x="52824" y="2108"/>
                    </a:cubicBezTo>
                    <a:cubicBezTo>
                      <a:pt x="52798" y="2225"/>
                      <a:pt x="52759" y="2368"/>
                      <a:pt x="52720" y="2498"/>
                    </a:cubicBezTo>
                    <a:cubicBezTo>
                      <a:pt x="52694" y="2628"/>
                      <a:pt x="52655" y="2732"/>
                      <a:pt x="52616" y="2849"/>
                    </a:cubicBezTo>
                    <a:cubicBezTo>
                      <a:pt x="52590" y="2966"/>
                      <a:pt x="52538" y="3109"/>
                      <a:pt x="52499" y="3226"/>
                    </a:cubicBezTo>
                    <a:cubicBezTo>
                      <a:pt x="52447" y="3356"/>
                      <a:pt x="52408" y="3461"/>
                      <a:pt x="52369" y="3578"/>
                    </a:cubicBezTo>
                    <a:cubicBezTo>
                      <a:pt x="52317" y="3695"/>
                      <a:pt x="52252" y="3838"/>
                      <a:pt x="52200" y="3981"/>
                    </a:cubicBezTo>
                    <a:cubicBezTo>
                      <a:pt x="52148" y="4111"/>
                      <a:pt x="52096" y="4202"/>
                      <a:pt x="52044" y="4306"/>
                    </a:cubicBezTo>
                    <a:cubicBezTo>
                      <a:pt x="51979" y="4423"/>
                      <a:pt x="51901" y="4579"/>
                      <a:pt x="51836" y="4709"/>
                    </a:cubicBezTo>
                    <a:cubicBezTo>
                      <a:pt x="51771" y="4839"/>
                      <a:pt x="51719" y="4917"/>
                      <a:pt x="51654" y="5034"/>
                    </a:cubicBezTo>
                    <a:cubicBezTo>
                      <a:pt x="51563" y="5191"/>
                      <a:pt x="51472" y="5347"/>
                      <a:pt x="51368" y="5503"/>
                    </a:cubicBezTo>
                    <a:cubicBezTo>
                      <a:pt x="51303" y="5594"/>
                      <a:pt x="51251" y="5698"/>
                      <a:pt x="51185" y="5789"/>
                    </a:cubicBezTo>
                    <a:cubicBezTo>
                      <a:pt x="51068" y="5958"/>
                      <a:pt x="50938" y="6127"/>
                      <a:pt x="50808" y="6296"/>
                    </a:cubicBezTo>
                    <a:cubicBezTo>
                      <a:pt x="50756" y="6374"/>
                      <a:pt x="50704" y="6452"/>
                      <a:pt x="50652" y="6517"/>
                    </a:cubicBezTo>
                    <a:cubicBezTo>
                      <a:pt x="50431" y="6790"/>
                      <a:pt x="50197" y="7064"/>
                      <a:pt x="49963" y="7324"/>
                    </a:cubicBezTo>
                    <a:cubicBezTo>
                      <a:pt x="49898" y="7389"/>
                      <a:pt x="49833" y="7454"/>
                      <a:pt x="49768" y="7532"/>
                    </a:cubicBezTo>
                    <a:cubicBezTo>
                      <a:pt x="49573" y="7727"/>
                      <a:pt x="49377" y="7922"/>
                      <a:pt x="49169" y="8117"/>
                    </a:cubicBezTo>
                    <a:cubicBezTo>
                      <a:pt x="49065" y="8208"/>
                      <a:pt x="48974" y="8299"/>
                      <a:pt x="48870" y="8390"/>
                    </a:cubicBezTo>
                    <a:cubicBezTo>
                      <a:pt x="48753" y="8507"/>
                      <a:pt x="48623" y="8612"/>
                      <a:pt x="48493" y="8716"/>
                    </a:cubicBezTo>
                    <a:cubicBezTo>
                      <a:pt x="48363" y="8820"/>
                      <a:pt x="48246" y="8924"/>
                      <a:pt x="48129" y="9028"/>
                    </a:cubicBezTo>
                    <a:cubicBezTo>
                      <a:pt x="47999" y="9119"/>
                      <a:pt x="47856" y="9236"/>
                      <a:pt x="47712" y="9353"/>
                    </a:cubicBezTo>
                    <a:cubicBezTo>
                      <a:pt x="47569" y="9457"/>
                      <a:pt x="47452" y="9548"/>
                      <a:pt x="47309" y="9652"/>
                    </a:cubicBezTo>
                    <a:cubicBezTo>
                      <a:pt x="47179" y="9743"/>
                      <a:pt x="47023" y="9860"/>
                      <a:pt x="46867" y="9964"/>
                    </a:cubicBezTo>
                    <a:cubicBezTo>
                      <a:pt x="46711" y="10068"/>
                      <a:pt x="46581" y="10146"/>
                      <a:pt x="46438" y="10250"/>
                    </a:cubicBezTo>
                    <a:cubicBezTo>
                      <a:pt x="46295" y="10342"/>
                      <a:pt x="46113" y="10446"/>
                      <a:pt x="45956" y="10550"/>
                    </a:cubicBezTo>
                    <a:cubicBezTo>
                      <a:pt x="45748" y="10680"/>
                      <a:pt x="45553" y="10810"/>
                      <a:pt x="45345" y="10927"/>
                    </a:cubicBezTo>
                    <a:cubicBezTo>
                      <a:pt x="44773" y="11265"/>
                      <a:pt x="44161" y="11564"/>
                      <a:pt x="43550" y="11863"/>
                    </a:cubicBezTo>
                    <a:cubicBezTo>
                      <a:pt x="43394" y="11941"/>
                      <a:pt x="43225" y="12020"/>
                      <a:pt x="43069" y="12098"/>
                    </a:cubicBezTo>
                    <a:cubicBezTo>
                      <a:pt x="42509" y="12345"/>
                      <a:pt x="41950" y="12592"/>
                      <a:pt x="41365" y="12813"/>
                    </a:cubicBezTo>
                    <a:cubicBezTo>
                      <a:pt x="41287" y="12852"/>
                      <a:pt x="41222" y="12878"/>
                      <a:pt x="41144" y="12904"/>
                    </a:cubicBezTo>
                    <a:cubicBezTo>
                      <a:pt x="40519" y="13151"/>
                      <a:pt x="39882" y="13359"/>
                      <a:pt x="39245" y="13554"/>
                    </a:cubicBezTo>
                    <a:cubicBezTo>
                      <a:pt x="38789" y="13697"/>
                      <a:pt x="38334" y="13828"/>
                      <a:pt x="37879" y="13945"/>
                    </a:cubicBezTo>
                    <a:cubicBezTo>
                      <a:pt x="37528" y="14049"/>
                      <a:pt x="37189" y="14140"/>
                      <a:pt x="36838" y="14231"/>
                    </a:cubicBezTo>
                    <a:cubicBezTo>
                      <a:pt x="36344" y="14348"/>
                      <a:pt x="35863" y="14452"/>
                      <a:pt x="35368" y="14543"/>
                    </a:cubicBezTo>
                    <a:cubicBezTo>
                      <a:pt x="35017" y="14621"/>
                      <a:pt x="34666" y="14699"/>
                      <a:pt x="34302" y="14764"/>
                    </a:cubicBezTo>
                    <a:cubicBezTo>
                      <a:pt x="34159" y="14790"/>
                      <a:pt x="34003" y="14803"/>
                      <a:pt x="33859" y="14829"/>
                    </a:cubicBezTo>
                    <a:cubicBezTo>
                      <a:pt x="33248" y="14933"/>
                      <a:pt x="32637" y="15024"/>
                      <a:pt x="32025" y="15089"/>
                    </a:cubicBezTo>
                    <a:cubicBezTo>
                      <a:pt x="31843" y="15115"/>
                      <a:pt x="31661" y="15141"/>
                      <a:pt x="31479" y="15154"/>
                    </a:cubicBezTo>
                    <a:cubicBezTo>
                      <a:pt x="31128" y="15193"/>
                      <a:pt x="30777" y="15219"/>
                      <a:pt x="30412" y="15245"/>
                    </a:cubicBezTo>
                    <a:cubicBezTo>
                      <a:pt x="29814" y="15297"/>
                      <a:pt x="29229" y="15336"/>
                      <a:pt x="28630" y="15362"/>
                    </a:cubicBezTo>
                    <a:cubicBezTo>
                      <a:pt x="28240" y="15375"/>
                      <a:pt x="27863" y="15388"/>
                      <a:pt x="27473" y="15401"/>
                    </a:cubicBezTo>
                    <a:cubicBezTo>
                      <a:pt x="27152" y="15401"/>
                      <a:pt x="26825" y="15407"/>
                      <a:pt x="26504" y="15407"/>
                    </a:cubicBezTo>
                    <a:cubicBezTo>
                      <a:pt x="26344" y="15407"/>
                      <a:pt x="26185" y="15406"/>
                      <a:pt x="26029" y="15401"/>
                    </a:cubicBezTo>
                    <a:cubicBezTo>
                      <a:pt x="25626" y="15401"/>
                      <a:pt x="25209" y="15375"/>
                      <a:pt x="24819" y="15362"/>
                    </a:cubicBezTo>
                    <a:cubicBezTo>
                      <a:pt x="24364" y="15349"/>
                      <a:pt x="23909" y="15323"/>
                      <a:pt x="23466" y="15284"/>
                    </a:cubicBezTo>
                    <a:cubicBezTo>
                      <a:pt x="23063" y="15258"/>
                      <a:pt x="22647" y="15232"/>
                      <a:pt x="22244" y="15193"/>
                    </a:cubicBezTo>
                    <a:cubicBezTo>
                      <a:pt x="21801" y="15141"/>
                      <a:pt x="21359" y="15102"/>
                      <a:pt x="20917" y="15037"/>
                    </a:cubicBezTo>
                    <a:cubicBezTo>
                      <a:pt x="20527" y="14985"/>
                      <a:pt x="20123" y="14933"/>
                      <a:pt x="19733" y="14881"/>
                    </a:cubicBezTo>
                    <a:cubicBezTo>
                      <a:pt x="19265" y="14803"/>
                      <a:pt x="18797" y="14712"/>
                      <a:pt x="18328" y="14634"/>
                    </a:cubicBezTo>
                    <a:cubicBezTo>
                      <a:pt x="17964" y="14569"/>
                      <a:pt x="17600" y="14491"/>
                      <a:pt x="17236" y="14413"/>
                    </a:cubicBezTo>
                    <a:cubicBezTo>
                      <a:pt x="16676" y="14283"/>
                      <a:pt x="16130" y="14153"/>
                      <a:pt x="15584" y="14010"/>
                    </a:cubicBezTo>
                    <a:cubicBezTo>
                      <a:pt x="15233" y="13919"/>
                      <a:pt x="14881" y="13828"/>
                      <a:pt x="14530" y="13724"/>
                    </a:cubicBezTo>
                    <a:cubicBezTo>
                      <a:pt x="14348" y="13671"/>
                      <a:pt x="14166" y="13606"/>
                      <a:pt x="13971" y="13554"/>
                    </a:cubicBezTo>
                    <a:cubicBezTo>
                      <a:pt x="13438" y="13385"/>
                      <a:pt x="12891" y="13203"/>
                      <a:pt x="12371" y="12995"/>
                    </a:cubicBezTo>
                    <a:cubicBezTo>
                      <a:pt x="12215" y="12943"/>
                      <a:pt x="12059" y="12891"/>
                      <a:pt x="11903" y="12839"/>
                    </a:cubicBezTo>
                    <a:cubicBezTo>
                      <a:pt x="11421" y="12657"/>
                      <a:pt x="10953" y="12449"/>
                      <a:pt x="10498" y="12241"/>
                    </a:cubicBezTo>
                    <a:cubicBezTo>
                      <a:pt x="10264" y="12137"/>
                      <a:pt x="10030" y="12046"/>
                      <a:pt x="9808" y="11941"/>
                    </a:cubicBezTo>
                    <a:cubicBezTo>
                      <a:pt x="9145" y="11616"/>
                      <a:pt x="8495" y="11291"/>
                      <a:pt x="7857" y="10927"/>
                    </a:cubicBezTo>
                    <a:cubicBezTo>
                      <a:pt x="2642" y="7910"/>
                      <a:pt x="28" y="3956"/>
                      <a:pt x="40" y="2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1" name="Google Shape;155;p16"/>
              <p:cNvSpPr/>
              <p:nvPr/>
            </p:nvSpPr>
            <p:spPr>
              <a:xfrm>
                <a:off x="3063204" y="3615656"/>
                <a:ext cx="883586" cy="465887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30706" extrusionOk="0">
                    <a:moveTo>
                      <a:pt x="29028" y="1"/>
                    </a:moveTo>
                    <a:cubicBezTo>
                      <a:pt x="22246" y="1"/>
                      <a:pt x="15473" y="1500"/>
                      <a:pt x="10315" y="4498"/>
                    </a:cubicBezTo>
                    <a:cubicBezTo>
                      <a:pt x="0" y="10495"/>
                      <a:pt x="52" y="20211"/>
                      <a:pt x="10432" y="26208"/>
                    </a:cubicBezTo>
                    <a:cubicBezTo>
                      <a:pt x="15629" y="29206"/>
                      <a:pt x="22419" y="30705"/>
                      <a:pt x="29201" y="30705"/>
                    </a:cubicBezTo>
                    <a:cubicBezTo>
                      <a:pt x="35982" y="30705"/>
                      <a:pt x="42756" y="29206"/>
                      <a:pt x="47920" y="26208"/>
                    </a:cubicBezTo>
                    <a:cubicBezTo>
                      <a:pt x="58235" y="20211"/>
                      <a:pt x="58183" y="10495"/>
                      <a:pt x="47790" y="4498"/>
                    </a:cubicBezTo>
                    <a:cubicBezTo>
                      <a:pt x="42600" y="1500"/>
                      <a:pt x="35810" y="1"/>
                      <a:pt x="29028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2" name="Google Shape;156;p16"/>
              <p:cNvSpPr/>
              <p:nvPr/>
            </p:nvSpPr>
            <p:spPr>
              <a:xfrm>
                <a:off x="3315976" y="3726854"/>
                <a:ext cx="472699" cy="211929"/>
              </a:xfrm>
              <a:custGeom>
                <a:avLst/>
                <a:gdLst/>
                <a:ahLst/>
                <a:cxnLst/>
                <a:rect l="l" t="t" r="r" b="b"/>
                <a:pathLst>
                  <a:path w="31155" h="13968" extrusionOk="0">
                    <a:moveTo>
                      <a:pt x="11239" y="927"/>
                    </a:moveTo>
                    <a:lnTo>
                      <a:pt x="21750" y="6989"/>
                    </a:lnTo>
                    <a:lnTo>
                      <a:pt x="20566" y="7418"/>
                    </a:lnTo>
                    <a:lnTo>
                      <a:pt x="13451" y="3308"/>
                    </a:lnTo>
                    <a:cubicBezTo>
                      <a:pt x="13314" y="3236"/>
                      <a:pt x="13168" y="3201"/>
                      <a:pt x="13022" y="3201"/>
                    </a:cubicBezTo>
                    <a:cubicBezTo>
                      <a:pt x="12875" y="3201"/>
                      <a:pt x="12729" y="3236"/>
                      <a:pt x="12592" y="3308"/>
                    </a:cubicBezTo>
                    <a:cubicBezTo>
                      <a:pt x="12345" y="3451"/>
                      <a:pt x="12345" y="3672"/>
                      <a:pt x="12592" y="3815"/>
                    </a:cubicBezTo>
                    <a:lnTo>
                      <a:pt x="19486" y="7795"/>
                    </a:lnTo>
                    <a:lnTo>
                      <a:pt x="18212" y="8251"/>
                    </a:lnTo>
                    <a:lnTo>
                      <a:pt x="13633" y="5610"/>
                    </a:lnTo>
                    <a:cubicBezTo>
                      <a:pt x="13496" y="5545"/>
                      <a:pt x="13347" y="5513"/>
                      <a:pt x="13197" y="5513"/>
                    </a:cubicBezTo>
                    <a:cubicBezTo>
                      <a:pt x="13048" y="5513"/>
                      <a:pt x="12898" y="5545"/>
                      <a:pt x="12761" y="5610"/>
                    </a:cubicBezTo>
                    <a:cubicBezTo>
                      <a:pt x="12527" y="5753"/>
                      <a:pt x="12527" y="5974"/>
                      <a:pt x="12761" y="6117"/>
                    </a:cubicBezTo>
                    <a:lnTo>
                      <a:pt x="17132" y="8641"/>
                    </a:lnTo>
                    <a:lnTo>
                      <a:pt x="15779" y="9122"/>
                    </a:lnTo>
                    <a:lnTo>
                      <a:pt x="7610" y="4413"/>
                    </a:lnTo>
                    <a:lnTo>
                      <a:pt x="11239" y="927"/>
                    </a:lnTo>
                    <a:close/>
                    <a:moveTo>
                      <a:pt x="11130" y="1"/>
                    </a:moveTo>
                    <a:cubicBezTo>
                      <a:pt x="11102" y="1"/>
                      <a:pt x="11073" y="2"/>
                      <a:pt x="11044" y="4"/>
                    </a:cubicBezTo>
                    <a:cubicBezTo>
                      <a:pt x="10888" y="4"/>
                      <a:pt x="10719" y="69"/>
                      <a:pt x="10602" y="173"/>
                    </a:cubicBezTo>
                    <a:lnTo>
                      <a:pt x="6310" y="4270"/>
                    </a:lnTo>
                    <a:cubicBezTo>
                      <a:pt x="6167" y="4413"/>
                      <a:pt x="6206" y="4596"/>
                      <a:pt x="6401" y="4713"/>
                    </a:cubicBezTo>
                    <a:lnTo>
                      <a:pt x="14725" y="9512"/>
                    </a:lnTo>
                    <a:lnTo>
                      <a:pt x="12735" y="10228"/>
                    </a:lnTo>
                    <a:lnTo>
                      <a:pt x="4567" y="5506"/>
                    </a:lnTo>
                    <a:cubicBezTo>
                      <a:pt x="4131" y="5252"/>
                      <a:pt x="3559" y="5126"/>
                      <a:pt x="2988" y="5126"/>
                    </a:cubicBezTo>
                    <a:cubicBezTo>
                      <a:pt x="2417" y="5126"/>
                      <a:pt x="1848" y="5252"/>
                      <a:pt x="1419" y="5506"/>
                    </a:cubicBezTo>
                    <a:cubicBezTo>
                      <a:pt x="638" y="5961"/>
                      <a:pt x="560" y="6664"/>
                      <a:pt x="1198" y="7171"/>
                    </a:cubicBezTo>
                    <a:cubicBezTo>
                      <a:pt x="950" y="7197"/>
                      <a:pt x="729" y="7262"/>
                      <a:pt x="521" y="7379"/>
                    </a:cubicBezTo>
                    <a:cubicBezTo>
                      <a:pt x="1" y="7678"/>
                      <a:pt x="1" y="8160"/>
                      <a:pt x="521" y="8459"/>
                    </a:cubicBezTo>
                    <a:cubicBezTo>
                      <a:pt x="814" y="8608"/>
                      <a:pt x="1133" y="8683"/>
                      <a:pt x="1451" y="8683"/>
                    </a:cubicBezTo>
                    <a:cubicBezTo>
                      <a:pt x="1770" y="8683"/>
                      <a:pt x="2089" y="8608"/>
                      <a:pt x="2381" y="8459"/>
                    </a:cubicBezTo>
                    <a:cubicBezTo>
                      <a:pt x="2537" y="8381"/>
                      <a:pt x="2654" y="8251"/>
                      <a:pt x="2720" y="8082"/>
                    </a:cubicBezTo>
                    <a:lnTo>
                      <a:pt x="8677" y="11529"/>
                    </a:lnTo>
                    <a:lnTo>
                      <a:pt x="8677" y="12244"/>
                    </a:lnTo>
                    <a:cubicBezTo>
                      <a:pt x="8495" y="12283"/>
                      <a:pt x="8326" y="12348"/>
                      <a:pt x="8157" y="12439"/>
                    </a:cubicBezTo>
                    <a:cubicBezTo>
                      <a:pt x="7545" y="12790"/>
                      <a:pt x="7558" y="13363"/>
                      <a:pt x="8157" y="13714"/>
                    </a:cubicBezTo>
                    <a:cubicBezTo>
                      <a:pt x="8501" y="13883"/>
                      <a:pt x="8875" y="13968"/>
                      <a:pt x="9249" y="13968"/>
                    </a:cubicBezTo>
                    <a:cubicBezTo>
                      <a:pt x="9623" y="13968"/>
                      <a:pt x="9997" y="13883"/>
                      <a:pt x="10342" y="13714"/>
                    </a:cubicBezTo>
                    <a:cubicBezTo>
                      <a:pt x="10940" y="13363"/>
                      <a:pt x="10927" y="12790"/>
                      <a:pt x="10329" y="12439"/>
                    </a:cubicBezTo>
                    <a:cubicBezTo>
                      <a:pt x="10199" y="12374"/>
                      <a:pt x="10056" y="12309"/>
                      <a:pt x="9900" y="12270"/>
                    </a:cubicBezTo>
                    <a:lnTo>
                      <a:pt x="9900" y="11373"/>
                    </a:lnTo>
                    <a:cubicBezTo>
                      <a:pt x="9887" y="11255"/>
                      <a:pt x="9822" y="11164"/>
                      <a:pt x="9718" y="11125"/>
                    </a:cubicBezTo>
                    <a:lnTo>
                      <a:pt x="2277" y="6820"/>
                    </a:lnTo>
                    <a:cubicBezTo>
                      <a:pt x="1887" y="6599"/>
                      <a:pt x="1887" y="6235"/>
                      <a:pt x="2277" y="6013"/>
                    </a:cubicBezTo>
                    <a:cubicBezTo>
                      <a:pt x="2498" y="5896"/>
                      <a:pt x="2739" y="5838"/>
                      <a:pt x="2981" y="5838"/>
                    </a:cubicBezTo>
                    <a:cubicBezTo>
                      <a:pt x="3224" y="5838"/>
                      <a:pt x="3467" y="5896"/>
                      <a:pt x="3695" y="6013"/>
                    </a:cubicBezTo>
                    <a:lnTo>
                      <a:pt x="12202" y="10930"/>
                    </a:lnTo>
                    <a:cubicBezTo>
                      <a:pt x="12341" y="10996"/>
                      <a:pt x="12488" y="11029"/>
                      <a:pt x="12635" y="11029"/>
                    </a:cubicBezTo>
                    <a:cubicBezTo>
                      <a:pt x="12748" y="11029"/>
                      <a:pt x="12861" y="11009"/>
                      <a:pt x="12969" y="10969"/>
                    </a:cubicBezTo>
                    <a:lnTo>
                      <a:pt x="22595" y="7522"/>
                    </a:lnTo>
                    <a:lnTo>
                      <a:pt x="23050" y="7366"/>
                    </a:lnTo>
                    <a:lnTo>
                      <a:pt x="27577" y="5740"/>
                    </a:lnTo>
                    <a:lnTo>
                      <a:pt x="30048" y="7158"/>
                    </a:lnTo>
                    <a:cubicBezTo>
                      <a:pt x="30185" y="7230"/>
                      <a:pt x="30331" y="7265"/>
                      <a:pt x="30478" y="7265"/>
                    </a:cubicBezTo>
                    <a:cubicBezTo>
                      <a:pt x="30624" y="7265"/>
                      <a:pt x="30770" y="7230"/>
                      <a:pt x="30907" y="7158"/>
                    </a:cubicBezTo>
                    <a:cubicBezTo>
                      <a:pt x="31154" y="7028"/>
                      <a:pt x="31154" y="6794"/>
                      <a:pt x="30907" y="6664"/>
                    </a:cubicBezTo>
                    <a:lnTo>
                      <a:pt x="28097" y="5038"/>
                    </a:lnTo>
                    <a:cubicBezTo>
                      <a:pt x="27958" y="4968"/>
                      <a:pt x="27806" y="4931"/>
                      <a:pt x="27653" y="4931"/>
                    </a:cubicBezTo>
                    <a:cubicBezTo>
                      <a:pt x="27548" y="4931"/>
                      <a:pt x="27443" y="4949"/>
                      <a:pt x="27343" y="4986"/>
                    </a:cubicBezTo>
                    <a:lnTo>
                      <a:pt x="22816" y="6612"/>
                    </a:lnTo>
                    <a:lnTo>
                      <a:pt x="11552" y="108"/>
                    </a:lnTo>
                    <a:cubicBezTo>
                      <a:pt x="11420" y="31"/>
                      <a:pt x="11280" y="1"/>
                      <a:pt x="111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3" name="Google Shape;157;p16"/>
            <p:cNvGrpSpPr/>
            <p:nvPr/>
          </p:nvGrpSpPr>
          <p:grpSpPr>
            <a:xfrm>
              <a:off x="4182861" y="1991645"/>
              <a:ext cx="883768" cy="577889"/>
              <a:chOff x="4182861" y="1991645"/>
              <a:chExt cx="883768" cy="577889"/>
            </a:xfrm>
          </p:grpSpPr>
          <p:sp>
            <p:nvSpPr>
              <p:cNvPr id="194" name="Google Shape;158;p16"/>
              <p:cNvSpPr/>
              <p:nvPr/>
            </p:nvSpPr>
            <p:spPr>
              <a:xfrm>
                <a:off x="4221924" y="2211903"/>
                <a:ext cx="805038" cy="357631"/>
              </a:xfrm>
              <a:custGeom>
                <a:avLst/>
                <a:gdLst/>
                <a:ahLst/>
                <a:cxnLst/>
                <a:rect l="l" t="t" r="r" b="b"/>
                <a:pathLst>
                  <a:path w="53059" h="23571" extrusionOk="0">
                    <a:moveTo>
                      <a:pt x="40" y="0"/>
                    </a:moveTo>
                    <a:lnTo>
                      <a:pt x="40" y="0"/>
                    </a:lnTo>
                    <a:cubicBezTo>
                      <a:pt x="40" y="1"/>
                      <a:pt x="40" y="2"/>
                      <a:pt x="40" y="2"/>
                    </a:cubicBezTo>
                    <a:lnTo>
                      <a:pt x="40" y="2"/>
                    </a:lnTo>
                    <a:lnTo>
                      <a:pt x="40" y="0"/>
                    </a:lnTo>
                    <a:close/>
                    <a:moveTo>
                      <a:pt x="53058" y="156"/>
                    </a:moveTo>
                    <a:lnTo>
                      <a:pt x="53058" y="172"/>
                    </a:lnTo>
                    <a:lnTo>
                      <a:pt x="53058" y="172"/>
                    </a:lnTo>
                    <a:cubicBezTo>
                      <a:pt x="53058" y="167"/>
                      <a:pt x="53058" y="162"/>
                      <a:pt x="53058" y="156"/>
                    </a:cubicBezTo>
                    <a:close/>
                    <a:moveTo>
                      <a:pt x="40" y="2"/>
                    </a:moveTo>
                    <a:lnTo>
                      <a:pt x="14" y="8169"/>
                    </a:lnTo>
                    <a:cubicBezTo>
                      <a:pt x="1" y="12123"/>
                      <a:pt x="2615" y="16091"/>
                      <a:pt x="7831" y="19108"/>
                    </a:cubicBezTo>
                    <a:cubicBezTo>
                      <a:pt x="8456" y="19473"/>
                      <a:pt x="9106" y="19798"/>
                      <a:pt x="9782" y="20123"/>
                    </a:cubicBezTo>
                    <a:cubicBezTo>
                      <a:pt x="10003" y="20227"/>
                      <a:pt x="10251" y="20318"/>
                      <a:pt x="10472" y="20422"/>
                    </a:cubicBezTo>
                    <a:cubicBezTo>
                      <a:pt x="10875" y="20591"/>
                      <a:pt x="11252" y="20773"/>
                      <a:pt x="11668" y="20943"/>
                    </a:cubicBezTo>
                    <a:cubicBezTo>
                      <a:pt x="11733" y="20969"/>
                      <a:pt x="11811" y="20995"/>
                      <a:pt x="11877" y="21021"/>
                    </a:cubicBezTo>
                    <a:cubicBezTo>
                      <a:pt x="12033" y="21073"/>
                      <a:pt x="12189" y="21125"/>
                      <a:pt x="12345" y="21177"/>
                    </a:cubicBezTo>
                    <a:cubicBezTo>
                      <a:pt x="12865" y="21372"/>
                      <a:pt x="13398" y="21554"/>
                      <a:pt x="13945" y="21723"/>
                    </a:cubicBezTo>
                    <a:cubicBezTo>
                      <a:pt x="14140" y="21788"/>
                      <a:pt x="14322" y="21853"/>
                      <a:pt x="14504" y="21905"/>
                    </a:cubicBezTo>
                    <a:cubicBezTo>
                      <a:pt x="14634" y="21944"/>
                      <a:pt x="14751" y="21983"/>
                      <a:pt x="14881" y="22022"/>
                    </a:cubicBezTo>
                    <a:cubicBezTo>
                      <a:pt x="15102" y="22087"/>
                      <a:pt x="15337" y="22126"/>
                      <a:pt x="15558" y="22178"/>
                    </a:cubicBezTo>
                    <a:cubicBezTo>
                      <a:pt x="16104" y="22321"/>
                      <a:pt x="16650" y="22464"/>
                      <a:pt x="17210" y="22581"/>
                    </a:cubicBezTo>
                    <a:cubicBezTo>
                      <a:pt x="17353" y="22620"/>
                      <a:pt x="17496" y="22660"/>
                      <a:pt x="17652" y="22686"/>
                    </a:cubicBezTo>
                    <a:cubicBezTo>
                      <a:pt x="17860" y="22738"/>
                      <a:pt x="18094" y="22764"/>
                      <a:pt x="18302" y="22803"/>
                    </a:cubicBezTo>
                    <a:cubicBezTo>
                      <a:pt x="18771" y="22894"/>
                      <a:pt x="19239" y="22972"/>
                      <a:pt x="19707" y="23050"/>
                    </a:cubicBezTo>
                    <a:cubicBezTo>
                      <a:pt x="19902" y="23076"/>
                      <a:pt x="20084" y="23128"/>
                      <a:pt x="20279" y="23154"/>
                    </a:cubicBezTo>
                    <a:cubicBezTo>
                      <a:pt x="20462" y="23180"/>
                      <a:pt x="20696" y="23193"/>
                      <a:pt x="20891" y="23219"/>
                    </a:cubicBezTo>
                    <a:cubicBezTo>
                      <a:pt x="21333" y="23271"/>
                      <a:pt x="21775" y="23323"/>
                      <a:pt x="22218" y="23362"/>
                    </a:cubicBezTo>
                    <a:cubicBezTo>
                      <a:pt x="22439" y="23388"/>
                      <a:pt x="22634" y="23414"/>
                      <a:pt x="22855" y="23440"/>
                    </a:cubicBezTo>
                    <a:cubicBezTo>
                      <a:pt x="23063" y="23453"/>
                      <a:pt x="23245" y="23453"/>
                      <a:pt x="23440" y="23466"/>
                    </a:cubicBezTo>
                    <a:cubicBezTo>
                      <a:pt x="23896" y="23505"/>
                      <a:pt x="24338" y="23518"/>
                      <a:pt x="24793" y="23544"/>
                    </a:cubicBezTo>
                    <a:cubicBezTo>
                      <a:pt x="25014" y="23544"/>
                      <a:pt x="25235" y="23570"/>
                      <a:pt x="25456" y="23570"/>
                    </a:cubicBezTo>
                    <a:lnTo>
                      <a:pt x="28175" y="23570"/>
                    </a:lnTo>
                    <a:cubicBezTo>
                      <a:pt x="28318" y="23570"/>
                      <a:pt x="28461" y="23557"/>
                      <a:pt x="28604" y="23544"/>
                    </a:cubicBezTo>
                    <a:cubicBezTo>
                      <a:pt x="29203" y="23518"/>
                      <a:pt x="29801" y="23479"/>
                      <a:pt x="30386" y="23427"/>
                    </a:cubicBezTo>
                    <a:cubicBezTo>
                      <a:pt x="30633" y="23414"/>
                      <a:pt x="30881" y="23401"/>
                      <a:pt x="31115" y="23375"/>
                    </a:cubicBezTo>
                    <a:cubicBezTo>
                      <a:pt x="31232" y="23362"/>
                      <a:pt x="31336" y="23349"/>
                      <a:pt x="31453" y="23336"/>
                    </a:cubicBezTo>
                    <a:cubicBezTo>
                      <a:pt x="31635" y="23323"/>
                      <a:pt x="31817" y="23297"/>
                      <a:pt x="31999" y="23271"/>
                    </a:cubicBezTo>
                    <a:cubicBezTo>
                      <a:pt x="32611" y="23206"/>
                      <a:pt x="33222" y="23115"/>
                      <a:pt x="33833" y="23011"/>
                    </a:cubicBezTo>
                    <a:cubicBezTo>
                      <a:pt x="33976" y="22985"/>
                      <a:pt x="34132" y="22972"/>
                      <a:pt x="34276" y="22946"/>
                    </a:cubicBezTo>
                    <a:cubicBezTo>
                      <a:pt x="34354" y="22933"/>
                      <a:pt x="34419" y="22920"/>
                      <a:pt x="34497" y="22907"/>
                    </a:cubicBezTo>
                    <a:cubicBezTo>
                      <a:pt x="34783" y="22855"/>
                      <a:pt x="35069" y="22790"/>
                      <a:pt x="35355" y="22725"/>
                    </a:cubicBezTo>
                    <a:cubicBezTo>
                      <a:pt x="35836" y="22634"/>
                      <a:pt x="36331" y="22529"/>
                      <a:pt x="36812" y="22412"/>
                    </a:cubicBezTo>
                    <a:cubicBezTo>
                      <a:pt x="37163" y="22334"/>
                      <a:pt x="37514" y="22230"/>
                      <a:pt x="37853" y="22139"/>
                    </a:cubicBezTo>
                    <a:cubicBezTo>
                      <a:pt x="38321" y="22009"/>
                      <a:pt x="38776" y="21879"/>
                      <a:pt x="39218" y="21749"/>
                    </a:cubicBezTo>
                    <a:cubicBezTo>
                      <a:pt x="39322" y="21710"/>
                      <a:pt x="39414" y="21697"/>
                      <a:pt x="39518" y="21658"/>
                    </a:cubicBezTo>
                    <a:cubicBezTo>
                      <a:pt x="40051" y="21489"/>
                      <a:pt x="40597" y="21294"/>
                      <a:pt x="41118" y="21099"/>
                    </a:cubicBezTo>
                    <a:cubicBezTo>
                      <a:pt x="41196" y="21060"/>
                      <a:pt x="41274" y="21034"/>
                      <a:pt x="41352" y="20995"/>
                    </a:cubicBezTo>
                    <a:cubicBezTo>
                      <a:pt x="41924" y="20773"/>
                      <a:pt x="42483" y="20526"/>
                      <a:pt x="43043" y="20279"/>
                    </a:cubicBezTo>
                    <a:cubicBezTo>
                      <a:pt x="43212" y="20201"/>
                      <a:pt x="43368" y="20123"/>
                      <a:pt x="43537" y="20045"/>
                    </a:cubicBezTo>
                    <a:cubicBezTo>
                      <a:pt x="44148" y="19746"/>
                      <a:pt x="44747" y="19447"/>
                      <a:pt x="45319" y="19108"/>
                    </a:cubicBezTo>
                    <a:lnTo>
                      <a:pt x="45644" y="18913"/>
                    </a:lnTo>
                    <a:cubicBezTo>
                      <a:pt x="45748" y="18861"/>
                      <a:pt x="45839" y="18796"/>
                      <a:pt x="45930" y="18731"/>
                    </a:cubicBezTo>
                    <a:cubicBezTo>
                      <a:pt x="46099" y="18627"/>
                      <a:pt x="46256" y="18536"/>
                      <a:pt x="46425" y="18432"/>
                    </a:cubicBezTo>
                    <a:cubicBezTo>
                      <a:pt x="46581" y="18328"/>
                      <a:pt x="46711" y="18237"/>
                      <a:pt x="46841" y="18146"/>
                    </a:cubicBezTo>
                    <a:cubicBezTo>
                      <a:pt x="46984" y="18042"/>
                      <a:pt x="47140" y="17938"/>
                      <a:pt x="47296" y="17821"/>
                    </a:cubicBezTo>
                    <a:cubicBezTo>
                      <a:pt x="47439" y="17717"/>
                      <a:pt x="47556" y="17626"/>
                      <a:pt x="47686" y="17535"/>
                    </a:cubicBezTo>
                    <a:cubicBezTo>
                      <a:pt x="47816" y="17430"/>
                      <a:pt x="47973" y="17313"/>
                      <a:pt x="48103" y="17209"/>
                    </a:cubicBezTo>
                    <a:cubicBezTo>
                      <a:pt x="48233" y="17092"/>
                      <a:pt x="48350" y="17001"/>
                      <a:pt x="48467" y="16897"/>
                    </a:cubicBezTo>
                    <a:cubicBezTo>
                      <a:pt x="48584" y="16806"/>
                      <a:pt x="48727" y="16676"/>
                      <a:pt x="48844" y="16572"/>
                    </a:cubicBezTo>
                    <a:cubicBezTo>
                      <a:pt x="48896" y="16520"/>
                      <a:pt x="48961" y="16481"/>
                      <a:pt x="49013" y="16429"/>
                    </a:cubicBezTo>
                    <a:cubicBezTo>
                      <a:pt x="49065" y="16377"/>
                      <a:pt x="49104" y="16338"/>
                      <a:pt x="49143" y="16299"/>
                    </a:cubicBezTo>
                    <a:cubicBezTo>
                      <a:pt x="49351" y="16104"/>
                      <a:pt x="49559" y="15896"/>
                      <a:pt x="49742" y="15700"/>
                    </a:cubicBezTo>
                    <a:cubicBezTo>
                      <a:pt x="49807" y="15635"/>
                      <a:pt x="49872" y="15570"/>
                      <a:pt x="49937" y="15492"/>
                    </a:cubicBezTo>
                    <a:cubicBezTo>
                      <a:pt x="50184" y="15232"/>
                      <a:pt x="50418" y="14972"/>
                      <a:pt x="50626" y="14699"/>
                    </a:cubicBezTo>
                    <a:lnTo>
                      <a:pt x="50652" y="14660"/>
                    </a:lnTo>
                    <a:cubicBezTo>
                      <a:pt x="50704" y="14595"/>
                      <a:pt x="50743" y="14530"/>
                      <a:pt x="50795" y="14465"/>
                    </a:cubicBezTo>
                    <a:cubicBezTo>
                      <a:pt x="50925" y="14309"/>
                      <a:pt x="51055" y="14127"/>
                      <a:pt x="51172" y="13957"/>
                    </a:cubicBezTo>
                    <a:cubicBezTo>
                      <a:pt x="51237" y="13866"/>
                      <a:pt x="51289" y="13775"/>
                      <a:pt x="51354" y="13671"/>
                    </a:cubicBezTo>
                    <a:cubicBezTo>
                      <a:pt x="51459" y="13515"/>
                      <a:pt x="51550" y="13359"/>
                      <a:pt x="51641" y="13203"/>
                    </a:cubicBezTo>
                    <a:cubicBezTo>
                      <a:pt x="51667" y="13164"/>
                      <a:pt x="51693" y="13125"/>
                      <a:pt x="51719" y="13073"/>
                    </a:cubicBezTo>
                    <a:cubicBezTo>
                      <a:pt x="51745" y="13034"/>
                      <a:pt x="51784" y="12943"/>
                      <a:pt x="51823" y="12878"/>
                    </a:cubicBezTo>
                    <a:cubicBezTo>
                      <a:pt x="51888" y="12748"/>
                      <a:pt x="51966" y="12618"/>
                      <a:pt x="52031" y="12488"/>
                    </a:cubicBezTo>
                    <a:cubicBezTo>
                      <a:pt x="52096" y="12358"/>
                      <a:pt x="52135" y="12266"/>
                      <a:pt x="52187" y="12149"/>
                    </a:cubicBezTo>
                    <a:cubicBezTo>
                      <a:pt x="52239" y="12045"/>
                      <a:pt x="52304" y="11889"/>
                      <a:pt x="52356" y="11746"/>
                    </a:cubicBezTo>
                    <a:cubicBezTo>
                      <a:pt x="52382" y="11694"/>
                      <a:pt x="52408" y="11629"/>
                      <a:pt x="52434" y="11577"/>
                    </a:cubicBezTo>
                    <a:cubicBezTo>
                      <a:pt x="52447" y="11512"/>
                      <a:pt x="52460" y="11460"/>
                      <a:pt x="52486" y="11408"/>
                    </a:cubicBezTo>
                    <a:cubicBezTo>
                      <a:pt x="52525" y="11278"/>
                      <a:pt x="52564" y="11148"/>
                      <a:pt x="52603" y="11031"/>
                    </a:cubicBezTo>
                    <a:cubicBezTo>
                      <a:pt x="52642" y="10901"/>
                      <a:pt x="52681" y="10797"/>
                      <a:pt x="52707" y="10680"/>
                    </a:cubicBezTo>
                    <a:cubicBezTo>
                      <a:pt x="52746" y="10562"/>
                      <a:pt x="52772" y="10419"/>
                      <a:pt x="52811" y="10289"/>
                    </a:cubicBezTo>
                    <a:cubicBezTo>
                      <a:pt x="52824" y="10224"/>
                      <a:pt x="52837" y="10146"/>
                      <a:pt x="52850" y="10081"/>
                    </a:cubicBezTo>
                    <a:cubicBezTo>
                      <a:pt x="52863" y="10003"/>
                      <a:pt x="52863" y="9990"/>
                      <a:pt x="52876" y="9938"/>
                    </a:cubicBezTo>
                    <a:cubicBezTo>
                      <a:pt x="52902" y="9808"/>
                      <a:pt x="52928" y="9678"/>
                      <a:pt x="52941" y="9535"/>
                    </a:cubicBezTo>
                    <a:cubicBezTo>
                      <a:pt x="52954" y="9405"/>
                      <a:pt x="52980" y="9314"/>
                      <a:pt x="52980" y="9197"/>
                    </a:cubicBezTo>
                    <a:cubicBezTo>
                      <a:pt x="52993" y="9080"/>
                      <a:pt x="53006" y="8924"/>
                      <a:pt x="53019" y="8793"/>
                    </a:cubicBezTo>
                    <a:cubicBezTo>
                      <a:pt x="53019" y="8715"/>
                      <a:pt x="53032" y="8624"/>
                      <a:pt x="53032" y="8559"/>
                    </a:cubicBezTo>
                    <a:cubicBezTo>
                      <a:pt x="53032" y="8481"/>
                      <a:pt x="53032" y="8390"/>
                      <a:pt x="53032" y="8325"/>
                    </a:cubicBezTo>
                    <a:lnTo>
                      <a:pt x="53058" y="172"/>
                    </a:lnTo>
                    <a:lnTo>
                      <a:pt x="53058" y="172"/>
                    </a:lnTo>
                    <a:cubicBezTo>
                      <a:pt x="53058" y="311"/>
                      <a:pt x="53045" y="461"/>
                      <a:pt x="53032" y="612"/>
                    </a:cubicBezTo>
                    <a:cubicBezTo>
                      <a:pt x="53032" y="742"/>
                      <a:pt x="53019" y="885"/>
                      <a:pt x="53006" y="1015"/>
                    </a:cubicBezTo>
                    <a:cubicBezTo>
                      <a:pt x="52993" y="1145"/>
                      <a:pt x="52980" y="1249"/>
                      <a:pt x="52954" y="1366"/>
                    </a:cubicBezTo>
                    <a:cubicBezTo>
                      <a:pt x="52941" y="1483"/>
                      <a:pt x="52915" y="1626"/>
                      <a:pt x="52902" y="1756"/>
                    </a:cubicBezTo>
                    <a:cubicBezTo>
                      <a:pt x="52876" y="1886"/>
                      <a:pt x="52850" y="1991"/>
                      <a:pt x="52824" y="2108"/>
                    </a:cubicBezTo>
                    <a:cubicBezTo>
                      <a:pt x="52798" y="2225"/>
                      <a:pt x="52759" y="2368"/>
                      <a:pt x="52733" y="2498"/>
                    </a:cubicBezTo>
                    <a:cubicBezTo>
                      <a:pt x="52694" y="2628"/>
                      <a:pt x="52668" y="2732"/>
                      <a:pt x="52629" y="2849"/>
                    </a:cubicBezTo>
                    <a:cubicBezTo>
                      <a:pt x="52590" y="2966"/>
                      <a:pt x="52551" y="3109"/>
                      <a:pt x="52499" y="3226"/>
                    </a:cubicBezTo>
                    <a:cubicBezTo>
                      <a:pt x="52460" y="3356"/>
                      <a:pt x="52421" y="3460"/>
                      <a:pt x="52369" y="3577"/>
                    </a:cubicBezTo>
                    <a:cubicBezTo>
                      <a:pt x="52330" y="3681"/>
                      <a:pt x="52265" y="3838"/>
                      <a:pt x="52213" y="3981"/>
                    </a:cubicBezTo>
                    <a:cubicBezTo>
                      <a:pt x="52161" y="4111"/>
                      <a:pt x="52109" y="4202"/>
                      <a:pt x="52044" y="4306"/>
                    </a:cubicBezTo>
                    <a:cubicBezTo>
                      <a:pt x="51992" y="4423"/>
                      <a:pt x="51914" y="4579"/>
                      <a:pt x="51836" y="4709"/>
                    </a:cubicBezTo>
                    <a:cubicBezTo>
                      <a:pt x="51784" y="4813"/>
                      <a:pt x="51719" y="4917"/>
                      <a:pt x="51667" y="5034"/>
                    </a:cubicBezTo>
                    <a:cubicBezTo>
                      <a:pt x="51576" y="5190"/>
                      <a:pt x="51472" y="5346"/>
                      <a:pt x="51367" y="5503"/>
                    </a:cubicBezTo>
                    <a:cubicBezTo>
                      <a:pt x="51315" y="5594"/>
                      <a:pt x="51250" y="5698"/>
                      <a:pt x="51185" y="5789"/>
                    </a:cubicBezTo>
                    <a:cubicBezTo>
                      <a:pt x="51068" y="5958"/>
                      <a:pt x="50938" y="6127"/>
                      <a:pt x="50821" y="6296"/>
                    </a:cubicBezTo>
                    <a:cubicBezTo>
                      <a:pt x="50756" y="6374"/>
                      <a:pt x="50704" y="6452"/>
                      <a:pt x="50652" y="6517"/>
                    </a:cubicBezTo>
                    <a:cubicBezTo>
                      <a:pt x="50444" y="6790"/>
                      <a:pt x="50210" y="7063"/>
                      <a:pt x="49963" y="7324"/>
                    </a:cubicBezTo>
                    <a:cubicBezTo>
                      <a:pt x="49898" y="7389"/>
                      <a:pt x="49833" y="7454"/>
                      <a:pt x="49768" y="7519"/>
                    </a:cubicBezTo>
                    <a:cubicBezTo>
                      <a:pt x="49585" y="7727"/>
                      <a:pt x="49377" y="7922"/>
                      <a:pt x="49169" y="8117"/>
                    </a:cubicBezTo>
                    <a:cubicBezTo>
                      <a:pt x="49078" y="8208"/>
                      <a:pt x="48974" y="8299"/>
                      <a:pt x="48883" y="8390"/>
                    </a:cubicBezTo>
                    <a:cubicBezTo>
                      <a:pt x="48753" y="8507"/>
                      <a:pt x="48623" y="8611"/>
                      <a:pt x="48493" y="8728"/>
                    </a:cubicBezTo>
                    <a:cubicBezTo>
                      <a:pt x="48363" y="8832"/>
                      <a:pt x="48259" y="8937"/>
                      <a:pt x="48129" y="9028"/>
                    </a:cubicBezTo>
                    <a:cubicBezTo>
                      <a:pt x="48012" y="9132"/>
                      <a:pt x="47855" y="9249"/>
                      <a:pt x="47712" y="9353"/>
                    </a:cubicBezTo>
                    <a:cubicBezTo>
                      <a:pt x="47582" y="9470"/>
                      <a:pt x="47452" y="9561"/>
                      <a:pt x="47322" y="9652"/>
                    </a:cubicBezTo>
                    <a:cubicBezTo>
                      <a:pt x="47192" y="9756"/>
                      <a:pt x="47023" y="9860"/>
                      <a:pt x="46867" y="9964"/>
                    </a:cubicBezTo>
                    <a:cubicBezTo>
                      <a:pt x="46724" y="10068"/>
                      <a:pt x="46594" y="10159"/>
                      <a:pt x="46451" y="10250"/>
                    </a:cubicBezTo>
                    <a:cubicBezTo>
                      <a:pt x="46308" y="10354"/>
                      <a:pt x="46125" y="10458"/>
                      <a:pt x="45956" y="10562"/>
                    </a:cubicBezTo>
                    <a:cubicBezTo>
                      <a:pt x="45761" y="10680"/>
                      <a:pt x="45553" y="10810"/>
                      <a:pt x="45345" y="10940"/>
                    </a:cubicBezTo>
                    <a:cubicBezTo>
                      <a:pt x="44773" y="11265"/>
                      <a:pt x="44174" y="11577"/>
                      <a:pt x="43563" y="11876"/>
                    </a:cubicBezTo>
                    <a:cubicBezTo>
                      <a:pt x="43394" y="11954"/>
                      <a:pt x="43238" y="12032"/>
                      <a:pt x="43069" y="12097"/>
                    </a:cubicBezTo>
                    <a:cubicBezTo>
                      <a:pt x="42522" y="12358"/>
                      <a:pt x="41950" y="12605"/>
                      <a:pt x="41378" y="12826"/>
                    </a:cubicBezTo>
                    <a:cubicBezTo>
                      <a:pt x="41300" y="12852"/>
                      <a:pt x="41222" y="12891"/>
                      <a:pt x="41144" y="12917"/>
                    </a:cubicBezTo>
                    <a:cubicBezTo>
                      <a:pt x="40532" y="13151"/>
                      <a:pt x="39895" y="13372"/>
                      <a:pt x="39244" y="13567"/>
                    </a:cubicBezTo>
                    <a:cubicBezTo>
                      <a:pt x="38802" y="13710"/>
                      <a:pt x="38334" y="13827"/>
                      <a:pt x="37879" y="13957"/>
                    </a:cubicBezTo>
                    <a:cubicBezTo>
                      <a:pt x="37540" y="14049"/>
                      <a:pt x="37189" y="14153"/>
                      <a:pt x="36838" y="14244"/>
                    </a:cubicBezTo>
                    <a:cubicBezTo>
                      <a:pt x="36357" y="14361"/>
                      <a:pt x="35862" y="14452"/>
                      <a:pt x="35381" y="14556"/>
                    </a:cubicBezTo>
                    <a:cubicBezTo>
                      <a:pt x="35017" y="14621"/>
                      <a:pt x="34666" y="14699"/>
                      <a:pt x="34315" y="14764"/>
                    </a:cubicBezTo>
                    <a:cubicBezTo>
                      <a:pt x="34158" y="14790"/>
                      <a:pt x="34015" y="14816"/>
                      <a:pt x="33859" y="14842"/>
                    </a:cubicBezTo>
                    <a:cubicBezTo>
                      <a:pt x="33248" y="14933"/>
                      <a:pt x="32637" y="15024"/>
                      <a:pt x="32025" y="15102"/>
                    </a:cubicBezTo>
                    <a:cubicBezTo>
                      <a:pt x="31843" y="15115"/>
                      <a:pt x="31674" y="15141"/>
                      <a:pt x="31492" y="15167"/>
                    </a:cubicBezTo>
                    <a:cubicBezTo>
                      <a:pt x="31141" y="15206"/>
                      <a:pt x="30777" y="15219"/>
                      <a:pt x="30412" y="15258"/>
                    </a:cubicBezTo>
                    <a:cubicBezTo>
                      <a:pt x="29827" y="15297"/>
                      <a:pt x="29229" y="15349"/>
                      <a:pt x="28630" y="15375"/>
                    </a:cubicBezTo>
                    <a:cubicBezTo>
                      <a:pt x="28240" y="15388"/>
                      <a:pt x="27863" y="15401"/>
                      <a:pt x="27473" y="15401"/>
                    </a:cubicBezTo>
                    <a:cubicBezTo>
                      <a:pt x="27232" y="15408"/>
                      <a:pt x="26991" y="15411"/>
                      <a:pt x="26751" y="15411"/>
                    </a:cubicBezTo>
                    <a:cubicBezTo>
                      <a:pt x="26510" y="15411"/>
                      <a:pt x="26269" y="15408"/>
                      <a:pt x="26029" y="15401"/>
                    </a:cubicBezTo>
                    <a:cubicBezTo>
                      <a:pt x="25626" y="15401"/>
                      <a:pt x="25209" y="15388"/>
                      <a:pt x="24806" y="15375"/>
                    </a:cubicBezTo>
                    <a:cubicBezTo>
                      <a:pt x="24364" y="15349"/>
                      <a:pt x="23909" y="15323"/>
                      <a:pt x="23466" y="15297"/>
                    </a:cubicBezTo>
                    <a:cubicBezTo>
                      <a:pt x="23063" y="15271"/>
                      <a:pt x="22647" y="15232"/>
                      <a:pt x="22244" y="15193"/>
                    </a:cubicBezTo>
                    <a:cubicBezTo>
                      <a:pt x="21801" y="15154"/>
                      <a:pt x="21359" y="15102"/>
                      <a:pt x="20917" y="15050"/>
                    </a:cubicBezTo>
                    <a:cubicBezTo>
                      <a:pt x="20527" y="14998"/>
                      <a:pt x="20123" y="14946"/>
                      <a:pt x="19733" y="14881"/>
                    </a:cubicBezTo>
                    <a:cubicBezTo>
                      <a:pt x="19265" y="14816"/>
                      <a:pt x="18797" y="14725"/>
                      <a:pt x="18328" y="14647"/>
                    </a:cubicBezTo>
                    <a:cubicBezTo>
                      <a:pt x="17964" y="14569"/>
                      <a:pt x="17600" y="14504"/>
                      <a:pt x="17236" y="14413"/>
                    </a:cubicBezTo>
                    <a:cubicBezTo>
                      <a:pt x="16676" y="14296"/>
                      <a:pt x="16130" y="14166"/>
                      <a:pt x="15584" y="14009"/>
                    </a:cubicBezTo>
                    <a:cubicBezTo>
                      <a:pt x="15232" y="13918"/>
                      <a:pt x="14881" y="13840"/>
                      <a:pt x="14530" y="13736"/>
                    </a:cubicBezTo>
                    <a:cubicBezTo>
                      <a:pt x="14348" y="13671"/>
                      <a:pt x="14166" y="13619"/>
                      <a:pt x="13971" y="13554"/>
                    </a:cubicBezTo>
                    <a:cubicBezTo>
                      <a:pt x="13437" y="13385"/>
                      <a:pt x="12891" y="13203"/>
                      <a:pt x="12358" y="13008"/>
                    </a:cubicBezTo>
                    <a:cubicBezTo>
                      <a:pt x="12215" y="12956"/>
                      <a:pt x="12059" y="12904"/>
                      <a:pt x="11903" y="12852"/>
                    </a:cubicBezTo>
                    <a:cubicBezTo>
                      <a:pt x="11408" y="12657"/>
                      <a:pt x="10953" y="12449"/>
                      <a:pt x="10498" y="12253"/>
                    </a:cubicBezTo>
                    <a:cubicBezTo>
                      <a:pt x="10264" y="12149"/>
                      <a:pt x="10029" y="12058"/>
                      <a:pt x="9808" y="11954"/>
                    </a:cubicBezTo>
                    <a:cubicBezTo>
                      <a:pt x="9145" y="11629"/>
                      <a:pt x="8495" y="11304"/>
                      <a:pt x="7857" y="10940"/>
                    </a:cubicBezTo>
                    <a:cubicBezTo>
                      <a:pt x="2642" y="7922"/>
                      <a:pt x="28" y="3956"/>
                      <a:pt x="40" y="2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5" name="Google Shape;159;p16"/>
              <p:cNvSpPr/>
              <p:nvPr/>
            </p:nvSpPr>
            <p:spPr>
              <a:xfrm>
                <a:off x="4182861" y="1991645"/>
                <a:ext cx="883768" cy="465887"/>
              </a:xfrm>
              <a:custGeom>
                <a:avLst/>
                <a:gdLst/>
                <a:ahLst/>
                <a:cxnLst/>
                <a:rect l="l" t="t" r="r" b="b"/>
                <a:pathLst>
                  <a:path w="58248" h="30706" extrusionOk="0">
                    <a:moveTo>
                      <a:pt x="29035" y="1"/>
                    </a:moveTo>
                    <a:cubicBezTo>
                      <a:pt x="22250" y="1"/>
                      <a:pt x="15473" y="1500"/>
                      <a:pt x="10315" y="4498"/>
                    </a:cubicBezTo>
                    <a:cubicBezTo>
                      <a:pt x="0" y="10495"/>
                      <a:pt x="52" y="20211"/>
                      <a:pt x="10445" y="26208"/>
                    </a:cubicBezTo>
                    <a:cubicBezTo>
                      <a:pt x="15635" y="29206"/>
                      <a:pt x="22425" y="30705"/>
                      <a:pt x="29207" y="30705"/>
                    </a:cubicBezTo>
                    <a:cubicBezTo>
                      <a:pt x="35989" y="30705"/>
                      <a:pt x="42762" y="29206"/>
                      <a:pt x="47920" y="26208"/>
                    </a:cubicBezTo>
                    <a:cubicBezTo>
                      <a:pt x="58248" y="20211"/>
                      <a:pt x="58183" y="10495"/>
                      <a:pt x="47803" y="4498"/>
                    </a:cubicBezTo>
                    <a:cubicBezTo>
                      <a:pt x="42613" y="1500"/>
                      <a:pt x="35820" y="1"/>
                      <a:pt x="29035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6" name="Google Shape;160;p16"/>
              <p:cNvSpPr/>
              <p:nvPr/>
            </p:nvSpPr>
            <p:spPr>
              <a:xfrm>
                <a:off x="4509830" y="2152617"/>
                <a:ext cx="229348" cy="121001"/>
              </a:xfrm>
              <a:custGeom>
                <a:avLst/>
                <a:gdLst/>
                <a:ahLst/>
                <a:cxnLst/>
                <a:rect l="l" t="t" r="r" b="b"/>
                <a:pathLst>
                  <a:path w="15116" h="7975" extrusionOk="0">
                    <a:moveTo>
                      <a:pt x="7547" y="973"/>
                    </a:moveTo>
                    <a:cubicBezTo>
                      <a:pt x="8882" y="973"/>
                      <a:pt x="10218" y="1269"/>
                      <a:pt x="11239" y="1861"/>
                    </a:cubicBezTo>
                    <a:cubicBezTo>
                      <a:pt x="13268" y="3031"/>
                      <a:pt x="13281" y="4944"/>
                      <a:pt x="11252" y="6127"/>
                    </a:cubicBezTo>
                    <a:cubicBezTo>
                      <a:pt x="10244" y="6713"/>
                      <a:pt x="8914" y="7005"/>
                      <a:pt x="7581" y="7005"/>
                    </a:cubicBezTo>
                    <a:cubicBezTo>
                      <a:pt x="6248" y="7005"/>
                      <a:pt x="4911" y="6713"/>
                      <a:pt x="3890" y="6127"/>
                    </a:cubicBezTo>
                    <a:cubicBezTo>
                      <a:pt x="1848" y="4944"/>
                      <a:pt x="1835" y="3031"/>
                      <a:pt x="3864" y="1861"/>
                    </a:cubicBezTo>
                    <a:cubicBezTo>
                      <a:pt x="4878" y="1269"/>
                      <a:pt x="6212" y="973"/>
                      <a:pt x="7547" y="973"/>
                    </a:cubicBezTo>
                    <a:close/>
                    <a:moveTo>
                      <a:pt x="7535" y="0"/>
                    </a:moveTo>
                    <a:cubicBezTo>
                      <a:pt x="5773" y="0"/>
                      <a:pt x="4015" y="390"/>
                      <a:pt x="2680" y="1171"/>
                    </a:cubicBezTo>
                    <a:cubicBezTo>
                      <a:pt x="1" y="2719"/>
                      <a:pt x="27" y="5256"/>
                      <a:pt x="2719" y="6804"/>
                    </a:cubicBezTo>
                    <a:cubicBezTo>
                      <a:pt x="4066" y="7584"/>
                      <a:pt x="5828" y="7974"/>
                      <a:pt x="7589" y="7974"/>
                    </a:cubicBezTo>
                    <a:cubicBezTo>
                      <a:pt x="9350" y="7974"/>
                      <a:pt x="11109" y="7584"/>
                      <a:pt x="12449" y="6804"/>
                    </a:cubicBezTo>
                    <a:cubicBezTo>
                      <a:pt x="15037" y="5308"/>
                      <a:pt x="15115" y="2875"/>
                      <a:pt x="12657" y="1314"/>
                    </a:cubicBezTo>
                    <a:cubicBezTo>
                      <a:pt x="12579" y="1262"/>
                      <a:pt x="12501" y="1210"/>
                      <a:pt x="12423" y="1171"/>
                    </a:cubicBezTo>
                    <a:lnTo>
                      <a:pt x="12280" y="1093"/>
                    </a:lnTo>
                    <a:cubicBezTo>
                      <a:pt x="12098" y="989"/>
                      <a:pt x="11903" y="898"/>
                      <a:pt x="11694" y="807"/>
                    </a:cubicBezTo>
                    <a:cubicBezTo>
                      <a:pt x="10466" y="270"/>
                      <a:pt x="8999" y="0"/>
                      <a:pt x="7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7" name="Google Shape;161;p16"/>
              <p:cNvSpPr/>
              <p:nvPr/>
            </p:nvSpPr>
            <p:spPr>
              <a:xfrm>
                <a:off x="4384916" y="2075249"/>
                <a:ext cx="479800" cy="275775"/>
              </a:xfrm>
              <a:custGeom>
                <a:avLst/>
                <a:gdLst/>
                <a:ahLst/>
                <a:cxnLst/>
                <a:rect l="l" t="t" r="r" b="b"/>
                <a:pathLst>
                  <a:path w="31623" h="18176" extrusionOk="0">
                    <a:moveTo>
                      <a:pt x="13841" y="1055"/>
                    </a:moveTo>
                    <a:lnTo>
                      <a:pt x="14491" y="2629"/>
                    </a:lnTo>
                    <a:cubicBezTo>
                      <a:pt x="14543" y="2733"/>
                      <a:pt x="14621" y="2811"/>
                      <a:pt x="14712" y="2863"/>
                    </a:cubicBezTo>
                    <a:cubicBezTo>
                      <a:pt x="14888" y="2957"/>
                      <a:pt x="15074" y="3008"/>
                      <a:pt x="15261" y="3008"/>
                    </a:cubicBezTo>
                    <a:cubicBezTo>
                      <a:pt x="15282" y="3008"/>
                      <a:pt x="15303" y="3008"/>
                      <a:pt x="15324" y="3006"/>
                    </a:cubicBezTo>
                    <a:cubicBezTo>
                      <a:pt x="15506" y="3000"/>
                      <a:pt x="15688" y="2997"/>
                      <a:pt x="15870" y="2997"/>
                    </a:cubicBezTo>
                    <a:cubicBezTo>
                      <a:pt x="16052" y="2997"/>
                      <a:pt x="16234" y="3000"/>
                      <a:pt x="16416" y="3006"/>
                    </a:cubicBezTo>
                    <a:cubicBezTo>
                      <a:pt x="16432" y="3007"/>
                      <a:pt x="16447" y="3007"/>
                      <a:pt x="16462" y="3007"/>
                    </a:cubicBezTo>
                    <a:cubicBezTo>
                      <a:pt x="16834" y="3007"/>
                      <a:pt x="17162" y="2855"/>
                      <a:pt x="17262" y="2642"/>
                    </a:cubicBezTo>
                    <a:lnTo>
                      <a:pt x="17951" y="1068"/>
                    </a:lnTo>
                    <a:lnTo>
                      <a:pt x="20449" y="1446"/>
                    </a:lnTo>
                    <a:lnTo>
                      <a:pt x="19772" y="3019"/>
                    </a:lnTo>
                    <a:cubicBezTo>
                      <a:pt x="19694" y="3189"/>
                      <a:pt x="19785" y="3358"/>
                      <a:pt x="19993" y="3475"/>
                    </a:cubicBezTo>
                    <a:cubicBezTo>
                      <a:pt x="20072" y="3514"/>
                      <a:pt x="20150" y="3553"/>
                      <a:pt x="20228" y="3579"/>
                    </a:cubicBezTo>
                    <a:cubicBezTo>
                      <a:pt x="20579" y="3670"/>
                      <a:pt x="20917" y="3787"/>
                      <a:pt x="21255" y="3904"/>
                    </a:cubicBezTo>
                    <a:cubicBezTo>
                      <a:pt x="21394" y="3952"/>
                      <a:pt x="21536" y="3976"/>
                      <a:pt x="21679" y="3976"/>
                    </a:cubicBezTo>
                    <a:cubicBezTo>
                      <a:pt x="21885" y="3976"/>
                      <a:pt x="22091" y="3926"/>
                      <a:pt x="22283" y="3826"/>
                    </a:cubicBezTo>
                    <a:lnTo>
                      <a:pt x="24585" y="2486"/>
                    </a:lnTo>
                    <a:lnTo>
                      <a:pt x="26432" y="3540"/>
                    </a:lnTo>
                    <a:lnTo>
                      <a:pt x="24260" y="4801"/>
                    </a:lnTo>
                    <a:cubicBezTo>
                      <a:pt x="23974" y="4971"/>
                      <a:pt x="23935" y="5244"/>
                      <a:pt x="24182" y="5439"/>
                    </a:cubicBezTo>
                    <a:cubicBezTo>
                      <a:pt x="24481" y="5660"/>
                      <a:pt x="24767" y="5920"/>
                      <a:pt x="25027" y="6193"/>
                    </a:cubicBezTo>
                    <a:cubicBezTo>
                      <a:pt x="25066" y="6232"/>
                      <a:pt x="25118" y="6271"/>
                      <a:pt x="25170" y="6297"/>
                    </a:cubicBezTo>
                    <a:cubicBezTo>
                      <a:pt x="25358" y="6400"/>
                      <a:pt x="25565" y="6449"/>
                      <a:pt x="25774" y="6449"/>
                    </a:cubicBezTo>
                    <a:cubicBezTo>
                      <a:pt x="25855" y="6449"/>
                      <a:pt x="25936" y="6442"/>
                      <a:pt x="26016" y="6427"/>
                    </a:cubicBezTo>
                    <a:lnTo>
                      <a:pt x="28683" y="5933"/>
                    </a:lnTo>
                    <a:lnTo>
                      <a:pt x="29476" y="7364"/>
                    </a:lnTo>
                    <a:lnTo>
                      <a:pt x="26809" y="7858"/>
                    </a:lnTo>
                    <a:cubicBezTo>
                      <a:pt x="26432" y="7923"/>
                      <a:pt x="26185" y="8131"/>
                      <a:pt x="26224" y="8366"/>
                    </a:cubicBezTo>
                    <a:cubicBezTo>
                      <a:pt x="26276" y="8574"/>
                      <a:pt x="26289" y="8782"/>
                      <a:pt x="26302" y="8990"/>
                    </a:cubicBezTo>
                    <a:cubicBezTo>
                      <a:pt x="26328" y="9133"/>
                      <a:pt x="26419" y="9263"/>
                      <a:pt x="26549" y="9328"/>
                    </a:cubicBezTo>
                    <a:cubicBezTo>
                      <a:pt x="26692" y="9406"/>
                      <a:pt x="26848" y="9445"/>
                      <a:pt x="27005" y="9458"/>
                    </a:cubicBezTo>
                    <a:lnTo>
                      <a:pt x="29762" y="9731"/>
                    </a:lnTo>
                    <a:lnTo>
                      <a:pt x="29333" y="11214"/>
                    </a:lnTo>
                    <a:lnTo>
                      <a:pt x="26562" y="10941"/>
                    </a:lnTo>
                    <a:cubicBezTo>
                      <a:pt x="26512" y="10936"/>
                      <a:pt x="26463" y="10934"/>
                      <a:pt x="26413" y="10934"/>
                    </a:cubicBezTo>
                    <a:cubicBezTo>
                      <a:pt x="26077" y="10934"/>
                      <a:pt x="25765" y="11047"/>
                      <a:pt x="25652" y="11240"/>
                    </a:cubicBezTo>
                    <a:cubicBezTo>
                      <a:pt x="25509" y="11435"/>
                      <a:pt x="25366" y="11617"/>
                      <a:pt x="25223" y="11800"/>
                    </a:cubicBezTo>
                    <a:cubicBezTo>
                      <a:pt x="25053" y="11995"/>
                      <a:pt x="25131" y="12216"/>
                      <a:pt x="25379" y="12359"/>
                    </a:cubicBezTo>
                    <a:cubicBezTo>
                      <a:pt x="25405" y="12385"/>
                      <a:pt x="25431" y="12398"/>
                      <a:pt x="25470" y="12411"/>
                    </a:cubicBezTo>
                    <a:lnTo>
                      <a:pt x="27694" y="13386"/>
                    </a:lnTo>
                    <a:lnTo>
                      <a:pt x="26133" y="14583"/>
                    </a:lnTo>
                    <a:lnTo>
                      <a:pt x="23896" y="13595"/>
                    </a:lnTo>
                    <a:lnTo>
                      <a:pt x="23883" y="13608"/>
                    </a:lnTo>
                    <a:cubicBezTo>
                      <a:pt x="23724" y="13534"/>
                      <a:pt x="23550" y="13498"/>
                      <a:pt x="23376" y="13498"/>
                    </a:cubicBezTo>
                    <a:cubicBezTo>
                      <a:pt x="23180" y="13498"/>
                      <a:pt x="22982" y="13544"/>
                      <a:pt x="22803" y="13634"/>
                    </a:cubicBezTo>
                    <a:cubicBezTo>
                      <a:pt x="22569" y="13764"/>
                      <a:pt x="22309" y="13881"/>
                      <a:pt x="21997" y="14024"/>
                    </a:cubicBezTo>
                    <a:cubicBezTo>
                      <a:pt x="21684" y="14154"/>
                      <a:pt x="21580" y="14401"/>
                      <a:pt x="21750" y="14609"/>
                    </a:cubicBezTo>
                    <a:lnTo>
                      <a:pt x="22946" y="16079"/>
                    </a:lnTo>
                    <a:lnTo>
                      <a:pt x="20618" y="16716"/>
                    </a:lnTo>
                    <a:lnTo>
                      <a:pt x="19408" y="15247"/>
                    </a:lnTo>
                    <a:cubicBezTo>
                      <a:pt x="19356" y="15195"/>
                      <a:pt x="19304" y="15142"/>
                      <a:pt x="19239" y="15103"/>
                    </a:cubicBezTo>
                    <a:cubicBezTo>
                      <a:pt x="19057" y="15017"/>
                      <a:pt x="18861" y="14966"/>
                      <a:pt x="18661" y="14966"/>
                    </a:cubicBezTo>
                    <a:cubicBezTo>
                      <a:pt x="18589" y="14966"/>
                      <a:pt x="18517" y="14973"/>
                      <a:pt x="18446" y="14986"/>
                    </a:cubicBezTo>
                    <a:cubicBezTo>
                      <a:pt x="18094" y="15025"/>
                      <a:pt x="17743" y="15077"/>
                      <a:pt x="17418" y="15103"/>
                    </a:cubicBezTo>
                    <a:cubicBezTo>
                      <a:pt x="17002" y="15129"/>
                      <a:pt x="16703" y="15325"/>
                      <a:pt x="16690" y="15559"/>
                    </a:cubicBezTo>
                    <a:lnTo>
                      <a:pt x="16599" y="17185"/>
                    </a:lnTo>
                    <a:lnTo>
                      <a:pt x="14010" y="17133"/>
                    </a:lnTo>
                    <a:lnTo>
                      <a:pt x="14114" y="15507"/>
                    </a:lnTo>
                    <a:cubicBezTo>
                      <a:pt x="14101" y="15351"/>
                      <a:pt x="14010" y="15208"/>
                      <a:pt x="13867" y="15142"/>
                    </a:cubicBezTo>
                    <a:cubicBezTo>
                      <a:pt x="13737" y="15077"/>
                      <a:pt x="13594" y="15025"/>
                      <a:pt x="13451" y="15012"/>
                    </a:cubicBezTo>
                    <a:cubicBezTo>
                      <a:pt x="13112" y="14973"/>
                      <a:pt x="12761" y="14908"/>
                      <a:pt x="12436" y="14856"/>
                    </a:cubicBezTo>
                    <a:cubicBezTo>
                      <a:pt x="12345" y="14837"/>
                      <a:pt x="12251" y="14828"/>
                      <a:pt x="12159" y="14828"/>
                    </a:cubicBezTo>
                    <a:cubicBezTo>
                      <a:pt x="11870" y="14828"/>
                      <a:pt x="11595" y="14917"/>
                      <a:pt x="11448" y="15064"/>
                    </a:cubicBezTo>
                    <a:lnTo>
                      <a:pt x="10056" y="16482"/>
                    </a:lnTo>
                    <a:lnTo>
                      <a:pt x="7805" y="15741"/>
                    </a:lnTo>
                    <a:lnTo>
                      <a:pt x="9184" y="14323"/>
                    </a:lnTo>
                    <a:cubicBezTo>
                      <a:pt x="9379" y="14141"/>
                      <a:pt x="9327" y="13894"/>
                      <a:pt x="9054" y="13751"/>
                    </a:cubicBezTo>
                    <a:lnTo>
                      <a:pt x="8989" y="13712"/>
                    </a:lnTo>
                    <a:cubicBezTo>
                      <a:pt x="8781" y="13608"/>
                      <a:pt x="8573" y="13504"/>
                      <a:pt x="8391" y="13399"/>
                    </a:cubicBezTo>
                    <a:cubicBezTo>
                      <a:pt x="8365" y="13373"/>
                      <a:pt x="8313" y="13334"/>
                      <a:pt x="8222" y="13282"/>
                    </a:cubicBezTo>
                    <a:cubicBezTo>
                      <a:pt x="8024" y="13191"/>
                      <a:pt x="7814" y="13145"/>
                      <a:pt x="7606" y="13145"/>
                    </a:cubicBezTo>
                    <a:cubicBezTo>
                      <a:pt x="7457" y="13145"/>
                      <a:pt x="7309" y="13169"/>
                      <a:pt x="7168" y="13217"/>
                    </a:cubicBezTo>
                    <a:lnTo>
                      <a:pt x="4814" y="14102"/>
                    </a:lnTo>
                    <a:lnTo>
                      <a:pt x="3409" y="12853"/>
                    </a:lnTo>
                    <a:lnTo>
                      <a:pt x="5750" y="11969"/>
                    </a:lnTo>
                    <a:cubicBezTo>
                      <a:pt x="6088" y="11839"/>
                      <a:pt x="6218" y="11591"/>
                      <a:pt x="6075" y="11383"/>
                    </a:cubicBezTo>
                    <a:cubicBezTo>
                      <a:pt x="5945" y="11201"/>
                      <a:pt x="5828" y="11006"/>
                      <a:pt x="5724" y="10798"/>
                    </a:cubicBezTo>
                    <a:cubicBezTo>
                      <a:pt x="5672" y="10707"/>
                      <a:pt x="5594" y="10629"/>
                      <a:pt x="5503" y="10590"/>
                    </a:cubicBezTo>
                    <a:cubicBezTo>
                      <a:pt x="5320" y="10487"/>
                      <a:pt x="5117" y="10444"/>
                      <a:pt x="4921" y="10444"/>
                    </a:cubicBezTo>
                    <a:cubicBezTo>
                      <a:pt x="4894" y="10444"/>
                      <a:pt x="4867" y="10445"/>
                      <a:pt x="4840" y="10447"/>
                    </a:cubicBezTo>
                    <a:lnTo>
                      <a:pt x="2056" y="10590"/>
                    </a:lnTo>
                    <a:lnTo>
                      <a:pt x="1796" y="9107"/>
                    </a:lnTo>
                    <a:lnTo>
                      <a:pt x="4580" y="8951"/>
                    </a:lnTo>
                    <a:cubicBezTo>
                      <a:pt x="4983" y="8925"/>
                      <a:pt x="5295" y="8743"/>
                      <a:pt x="5334" y="8522"/>
                    </a:cubicBezTo>
                    <a:cubicBezTo>
                      <a:pt x="5360" y="8314"/>
                      <a:pt x="5412" y="8105"/>
                      <a:pt x="5477" y="7897"/>
                    </a:cubicBezTo>
                    <a:cubicBezTo>
                      <a:pt x="5529" y="7741"/>
                      <a:pt x="5438" y="7572"/>
                      <a:pt x="5243" y="7468"/>
                    </a:cubicBezTo>
                    <a:cubicBezTo>
                      <a:pt x="5152" y="7416"/>
                      <a:pt x="5061" y="7377"/>
                      <a:pt x="4970" y="7364"/>
                    </a:cubicBezTo>
                    <a:lnTo>
                      <a:pt x="2381" y="6753"/>
                    </a:lnTo>
                    <a:lnTo>
                      <a:pt x="3331" y="5361"/>
                    </a:lnTo>
                    <a:lnTo>
                      <a:pt x="5932" y="5972"/>
                    </a:lnTo>
                    <a:cubicBezTo>
                      <a:pt x="6026" y="5992"/>
                      <a:pt x="6126" y="6002"/>
                      <a:pt x="6225" y="6002"/>
                    </a:cubicBezTo>
                    <a:cubicBezTo>
                      <a:pt x="6509" y="6002"/>
                      <a:pt x="6793" y="5922"/>
                      <a:pt x="6947" y="5777"/>
                    </a:cubicBezTo>
                    <a:cubicBezTo>
                      <a:pt x="7155" y="5595"/>
                      <a:pt x="7363" y="5439"/>
                      <a:pt x="7584" y="5283"/>
                    </a:cubicBezTo>
                    <a:cubicBezTo>
                      <a:pt x="7831" y="5101"/>
                      <a:pt x="7818" y="4840"/>
                      <a:pt x="7558" y="4671"/>
                    </a:cubicBezTo>
                    <a:lnTo>
                      <a:pt x="5724" y="3436"/>
                    </a:lnTo>
                    <a:lnTo>
                      <a:pt x="7688" y="2460"/>
                    </a:lnTo>
                    <a:lnTo>
                      <a:pt x="9561" y="3722"/>
                    </a:lnTo>
                    <a:cubicBezTo>
                      <a:pt x="9757" y="3816"/>
                      <a:pt x="9966" y="3862"/>
                      <a:pt x="10172" y="3862"/>
                    </a:cubicBezTo>
                    <a:cubicBezTo>
                      <a:pt x="10310" y="3862"/>
                      <a:pt x="10446" y="3842"/>
                      <a:pt x="10576" y="3800"/>
                    </a:cubicBezTo>
                    <a:cubicBezTo>
                      <a:pt x="10875" y="3696"/>
                      <a:pt x="11200" y="3605"/>
                      <a:pt x="11526" y="3527"/>
                    </a:cubicBezTo>
                    <a:cubicBezTo>
                      <a:pt x="11890" y="3423"/>
                      <a:pt x="12085" y="3189"/>
                      <a:pt x="11994" y="2967"/>
                    </a:cubicBezTo>
                    <a:lnTo>
                      <a:pt x="11343" y="1393"/>
                    </a:lnTo>
                    <a:lnTo>
                      <a:pt x="13841" y="1055"/>
                    </a:lnTo>
                    <a:close/>
                    <a:moveTo>
                      <a:pt x="14476" y="0"/>
                    </a:moveTo>
                    <a:cubicBezTo>
                      <a:pt x="14411" y="0"/>
                      <a:pt x="14347" y="5"/>
                      <a:pt x="14283" y="15"/>
                    </a:cubicBezTo>
                    <a:lnTo>
                      <a:pt x="10134" y="574"/>
                    </a:lnTo>
                    <a:cubicBezTo>
                      <a:pt x="9939" y="587"/>
                      <a:pt x="9757" y="665"/>
                      <a:pt x="9613" y="782"/>
                    </a:cubicBezTo>
                    <a:cubicBezTo>
                      <a:pt x="9496" y="873"/>
                      <a:pt x="9457" y="1016"/>
                      <a:pt x="9509" y="1146"/>
                    </a:cubicBezTo>
                    <a:lnTo>
                      <a:pt x="10108" y="2629"/>
                    </a:lnTo>
                    <a:lnTo>
                      <a:pt x="8352" y="1446"/>
                    </a:lnTo>
                    <a:cubicBezTo>
                      <a:pt x="8183" y="1354"/>
                      <a:pt x="8014" y="1315"/>
                      <a:pt x="7831" y="1302"/>
                    </a:cubicBezTo>
                    <a:cubicBezTo>
                      <a:pt x="7610" y="1302"/>
                      <a:pt x="7402" y="1341"/>
                      <a:pt x="7220" y="1420"/>
                    </a:cubicBezTo>
                    <a:lnTo>
                      <a:pt x="3981" y="3032"/>
                    </a:lnTo>
                    <a:cubicBezTo>
                      <a:pt x="3643" y="3202"/>
                      <a:pt x="3604" y="3514"/>
                      <a:pt x="3903" y="3709"/>
                    </a:cubicBezTo>
                    <a:lnTo>
                      <a:pt x="5620" y="4867"/>
                    </a:lnTo>
                    <a:lnTo>
                      <a:pt x="3175" y="4294"/>
                    </a:lnTo>
                    <a:cubicBezTo>
                      <a:pt x="3071" y="4268"/>
                      <a:pt x="2963" y="4255"/>
                      <a:pt x="2854" y="4255"/>
                    </a:cubicBezTo>
                    <a:cubicBezTo>
                      <a:pt x="2745" y="4255"/>
                      <a:pt x="2635" y="4268"/>
                      <a:pt x="2524" y="4294"/>
                    </a:cubicBezTo>
                    <a:cubicBezTo>
                      <a:pt x="2355" y="4333"/>
                      <a:pt x="2199" y="4424"/>
                      <a:pt x="2082" y="4554"/>
                    </a:cubicBezTo>
                    <a:lnTo>
                      <a:pt x="508" y="6844"/>
                    </a:lnTo>
                    <a:cubicBezTo>
                      <a:pt x="365" y="7039"/>
                      <a:pt x="456" y="7247"/>
                      <a:pt x="690" y="7377"/>
                    </a:cubicBezTo>
                    <a:cubicBezTo>
                      <a:pt x="781" y="7429"/>
                      <a:pt x="872" y="7455"/>
                      <a:pt x="976" y="7481"/>
                    </a:cubicBezTo>
                    <a:lnTo>
                      <a:pt x="3409" y="8053"/>
                    </a:lnTo>
                    <a:lnTo>
                      <a:pt x="794" y="8196"/>
                    </a:lnTo>
                    <a:cubicBezTo>
                      <a:pt x="339" y="8222"/>
                      <a:pt x="1" y="8457"/>
                      <a:pt x="53" y="8730"/>
                    </a:cubicBezTo>
                    <a:lnTo>
                      <a:pt x="469" y="11175"/>
                    </a:lnTo>
                    <a:cubicBezTo>
                      <a:pt x="482" y="11292"/>
                      <a:pt x="573" y="11396"/>
                      <a:pt x="768" y="11500"/>
                    </a:cubicBezTo>
                    <a:cubicBezTo>
                      <a:pt x="939" y="11580"/>
                      <a:pt x="1120" y="11620"/>
                      <a:pt x="1302" y="11620"/>
                    </a:cubicBezTo>
                    <a:cubicBezTo>
                      <a:pt x="1328" y="11620"/>
                      <a:pt x="1354" y="11619"/>
                      <a:pt x="1380" y="11617"/>
                    </a:cubicBezTo>
                    <a:lnTo>
                      <a:pt x="3994" y="11474"/>
                    </a:lnTo>
                    <a:lnTo>
                      <a:pt x="3994" y="11474"/>
                    </a:lnTo>
                    <a:lnTo>
                      <a:pt x="1809" y="12294"/>
                    </a:lnTo>
                    <a:cubicBezTo>
                      <a:pt x="1432" y="12437"/>
                      <a:pt x="1315" y="12736"/>
                      <a:pt x="1575" y="12970"/>
                    </a:cubicBezTo>
                    <a:lnTo>
                      <a:pt x="3890" y="15038"/>
                    </a:lnTo>
                    <a:cubicBezTo>
                      <a:pt x="3929" y="15064"/>
                      <a:pt x="3968" y="15090"/>
                      <a:pt x="4007" y="15116"/>
                    </a:cubicBezTo>
                    <a:cubicBezTo>
                      <a:pt x="4197" y="15207"/>
                      <a:pt x="4404" y="15254"/>
                      <a:pt x="4611" y="15254"/>
                    </a:cubicBezTo>
                    <a:cubicBezTo>
                      <a:pt x="4759" y="15254"/>
                      <a:pt x="4907" y="15230"/>
                      <a:pt x="5048" y="15182"/>
                    </a:cubicBezTo>
                    <a:lnTo>
                      <a:pt x="7259" y="14349"/>
                    </a:lnTo>
                    <a:lnTo>
                      <a:pt x="5958" y="15676"/>
                    </a:lnTo>
                    <a:cubicBezTo>
                      <a:pt x="5854" y="15767"/>
                      <a:pt x="5815" y="15910"/>
                      <a:pt x="5880" y="16040"/>
                    </a:cubicBezTo>
                    <a:cubicBezTo>
                      <a:pt x="5932" y="16131"/>
                      <a:pt x="6010" y="16209"/>
                      <a:pt x="6101" y="16261"/>
                    </a:cubicBezTo>
                    <a:cubicBezTo>
                      <a:pt x="6153" y="16287"/>
                      <a:pt x="6218" y="16313"/>
                      <a:pt x="6271" y="16339"/>
                    </a:cubicBezTo>
                    <a:lnTo>
                      <a:pt x="9978" y="17562"/>
                    </a:lnTo>
                    <a:cubicBezTo>
                      <a:pt x="10109" y="17604"/>
                      <a:pt x="10251" y="17625"/>
                      <a:pt x="10392" y="17625"/>
                    </a:cubicBezTo>
                    <a:cubicBezTo>
                      <a:pt x="10682" y="17625"/>
                      <a:pt x="10964" y="17538"/>
                      <a:pt x="11122" y="17380"/>
                    </a:cubicBezTo>
                    <a:lnTo>
                      <a:pt x="12410" y="16066"/>
                    </a:lnTo>
                    <a:lnTo>
                      <a:pt x="12319" y="17575"/>
                    </a:lnTo>
                    <a:cubicBezTo>
                      <a:pt x="12332" y="17731"/>
                      <a:pt x="12423" y="17874"/>
                      <a:pt x="12566" y="17939"/>
                    </a:cubicBezTo>
                    <a:cubicBezTo>
                      <a:pt x="12735" y="18030"/>
                      <a:pt x="12930" y="18082"/>
                      <a:pt x="13125" y="18082"/>
                    </a:cubicBezTo>
                    <a:lnTo>
                      <a:pt x="17366" y="18173"/>
                    </a:lnTo>
                    <a:cubicBezTo>
                      <a:pt x="17387" y="18175"/>
                      <a:pt x="17408" y="18175"/>
                      <a:pt x="17430" y="18175"/>
                    </a:cubicBezTo>
                    <a:cubicBezTo>
                      <a:pt x="17616" y="18175"/>
                      <a:pt x="17802" y="18125"/>
                      <a:pt x="17977" y="18043"/>
                    </a:cubicBezTo>
                    <a:cubicBezTo>
                      <a:pt x="18107" y="17978"/>
                      <a:pt x="18211" y="17848"/>
                      <a:pt x="18237" y="17705"/>
                    </a:cubicBezTo>
                    <a:lnTo>
                      <a:pt x="18329" y="16183"/>
                    </a:lnTo>
                    <a:lnTo>
                      <a:pt x="19460" y="17562"/>
                    </a:lnTo>
                    <a:cubicBezTo>
                      <a:pt x="19512" y="17614"/>
                      <a:pt x="19564" y="17666"/>
                      <a:pt x="19629" y="17705"/>
                    </a:cubicBezTo>
                    <a:cubicBezTo>
                      <a:pt x="19812" y="17796"/>
                      <a:pt x="20015" y="17845"/>
                      <a:pt x="20222" y="17845"/>
                    </a:cubicBezTo>
                    <a:cubicBezTo>
                      <a:pt x="20341" y="17845"/>
                      <a:pt x="20461" y="17829"/>
                      <a:pt x="20579" y="17796"/>
                    </a:cubicBezTo>
                    <a:lnTo>
                      <a:pt x="24429" y="16742"/>
                    </a:lnTo>
                    <a:cubicBezTo>
                      <a:pt x="24598" y="16703"/>
                      <a:pt x="24754" y="16612"/>
                      <a:pt x="24858" y="16469"/>
                    </a:cubicBezTo>
                    <a:cubicBezTo>
                      <a:pt x="24936" y="16352"/>
                      <a:pt x="24923" y="16196"/>
                      <a:pt x="24819" y="16105"/>
                    </a:cubicBezTo>
                    <a:lnTo>
                      <a:pt x="23701" y="14726"/>
                    </a:lnTo>
                    <a:lnTo>
                      <a:pt x="25795" y="15650"/>
                    </a:lnTo>
                    <a:cubicBezTo>
                      <a:pt x="25949" y="15712"/>
                      <a:pt x="26112" y="15749"/>
                      <a:pt x="26276" y="15749"/>
                    </a:cubicBezTo>
                    <a:cubicBezTo>
                      <a:pt x="26319" y="15749"/>
                      <a:pt x="26363" y="15746"/>
                      <a:pt x="26406" y="15741"/>
                    </a:cubicBezTo>
                    <a:cubicBezTo>
                      <a:pt x="26614" y="15728"/>
                      <a:pt x="26809" y="15663"/>
                      <a:pt x="26966" y="15559"/>
                    </a:cubicBezTo>
                    <a:lnTo>
                      <a:pt x="29554" y="13595"/>
                    </a:lnTo>
                    <a:cubicBezTo>
                      <a:pt x="29801" y="13399"/>
                      <a:pt x="29762" y="13113"/>
                      <a:pt x="29476" y="12957"/>
                    </a:cubicBezTo>
                    <a:cubicBezTo>
                      <a:pt x="29437" y="12944"/>
                      <a:pt x="29411" y="12918"/>
                      <a:pt x="29385" y="12905"/>
                    </a:cubicBezTo>
                    <a:lnTo>
                      <a:pt x="27304" y="11995"/>
                    </a:lnTo>
                    <a:lnTo>
                      <a:pt x="27304" y="11995"/>
                    </a:lnTo>
                    <a:lnTo>
                      <a:pt x="29879" y="12255"/>
                    </a:lnTo>
                    <a:cubicBezTo>
                      <a:pt x="29925" y="12260"/>
                      <a:pt x="29971" y="12263"/>
                      <a:pt x="30016" y="12263"/>
                    </a:cubicBezTo>
                    <a:cubicBezTo>
                      <a:pt x="30187" y="12263"/>
                      <a:pt x="30349" y="12226"/>
                      <a:pt x="30504" y="12164"/>
                    </a:cubicBezTo>
                    <a:cubicBezTo>
                      <a:pt x="30660" y="12125"/>
                      <a:pt x="30790" y="12008"/>
                      <a:pt x="30842" y="11852"/>
                    </a:cubicBezTo>
                    <a:lnTo>
                      <a:pt x="31570" y="9419"/>
                    </a:lnTo>
                    <a:cubicBezTo>
                      <a:pt x="31622" y="9263"/>
                      <a:pt x="31518" y="9094"/>
                      <a:pt x="31336" y="8990"/>
                    </a:cubicBezTo>
                    <a:cubicBezTo>
                      <a:pt x="31193" y="8912"/>
                      <a:pt x="31037" y="8873"/>
                      <a:pt x="30881" y="8860"/>
                    </a:cubicBezTo>
                    <a:lnTo>
                      <a:pt x="28305" y="8600"/>
                    </a:lnTo>
                    <a:lnTo>
                      <a:pt x="30803" y="8144"/>
                    </a:lnTo>
                    <a:cubicBezTo>
                      <a:pt x="30985" y="8105"/>
                      <a:pt x="31154" y="8027"/>
                      <a:pt x="31284" y="7897"/>
                    </a:cubicBezTo>
                    <a:cubicBezTo>
                      <a:pt x="31388" y="7806"/>
                      <a:pt x="31401" y="7650"/>
                      <a:pt x="31336" y="7533"/>
                    </a:cubicBezTo>
                    <a:lnTo>
                      <a:pt x="30035" y="5179"/>
                    </a:lnTo>
                    <a:cubicBezTo>
                      <a:pt x="29983" y="5088"/>
                      <a:pt x="29918" y="5023"/>
                      <a:pt x="29827" y="4984"/>
                    </a:cubicBezTo>
                    <a:cubicBezTo>
                      <a:pt x="29640" y="4881"/>
                      <a:pt x="29432" y="4831"/>
                      <a:pt x="29224" y="4831"/>
                    </a:cubicBezTo>
                    <a:cubicBezTo>
                      <a:pt x="29143" y="4831"/>
                      <a:pt x="29062" y="4839"/>
                      <a:pt x="28982" y="4854"/>
                    </a:cubicBezTo>
                    <a:lnTo>
                      <a:pt x="26159" y="5374"/>
                    </a:lnTo>
                    <a:cubicBezTo>
                      <a:pt x="26094" y="5309"/>
                      <a:pt x="26029" y="5257"/>
                      <a:pt x="25951" y="5192"/>
                    </a:cubicBezTo>
                    <a:lnTo>
                      <a:pt x="28214" y="3878"/>
                    </a:lnTo>
                    <a:cubicBezTo>
                      <a:pt x="28357" y="3813"/>
                      <a:pt x="28448" y="3683"/>
                      <a:pt x="28461" y="3540"/>
                    </a:cubicBezTo>
                    <a:cubicBezTo>
                      <a:pt x="28448" y="3384"/>
                      <a:pt x="28344" y="3254"/>
                      <a:pt x="28214" y="3202"/>
                    </a:cubicBezTo>
                    <a:lnTo>
                      <a:pt x="25184" y="1446"/>
                    </a:lnTo>
                    <a:cubicBezTo>
                      <a:pt x="24995" y="1354"/>
                      <a:pt x="24793" y="1309"/>
                      <a:pt x="24592" y="1309"/>
                    </a:cubicBezTo>
                    <a:cubicBezTo>
                      <a:pt x="24390" y="1309"/>
                      <a:pt x="24188" y="1354"/>
                      <a:pt x="24000" y="1446"/>
                    </a:cubicBezTo>
                    <a:lnTo>
                      <a:pt x="21580" y="2850"/>
                    </a:lnTo>
                    <a:lnTo>
                      <a:pt x="22296" y="1224"/>
                    </a:lnTo>
                    <a:cubicBezTo>
                      <a:pt x="22374" y="1055"/>
                      <a:pt x="22270" y="886"/>
                      <a:pt x="22075" y="769"/>
                    </a:cubicBezTo>
                    <a:cubicBezTo>
                      <a:pt x="21958" y="704"/>
                      <a:pt x="21828" y="652"/>
                      <a:pt x="21684" y="639"/>
                    </a:cubicBezTo>
                    <a:lnTo>
                      <a:pt x="17561" y="28"/>
                    </a:lnTo>
                    <a:cubicBezTo>
                      <a:pt x="17490" y="15"/>
                      <a:pt x="17421" y="9"/>
                      <a:pt x="17352" y="9"/>
                    </a:cubicBezTo>
                    <a:cubicBezTo>
                      <a:pt x="17207" y="9"/>
                      <a:pt x="17065" y="36"/>
                      <a:pt x="16924" y="80"/>
                    </a:cubicBezTo>
                    <a:cubicBezTo>
                      <a:pt x="16755" y="119"/>
                      <a:pt x="16625" y="223"/>
                      <a:pt x="16546" y="379"/>
                    </a:cubicBezTo>
                    <a:lnTo>
                      <a:pt x="15896" y="1849"/>
                    </a:lnTo>
                    <a:lnTo>
                      <a:pt x="15285" y="379"/>
                    </a:lnTo>
                    <a:cubicBezTo>
                      <a:pt x="15246" y="275"/>
                      <a:pt x="15155" y="197"/>
                      <a:pt x="15064" y="145"/>
                    </a:cubicBezTo>
                    <a:cubicBezTo>
                      <a:pt x="14877" y="47"/>
                      <a:pt x="14676" y="0"/>
                      <a:pt x="144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8" name="Google Shape;162;p16"/>
            <p:cNvGrpSpPr/>
            <p:nvPr/>
          </p:nvGrpSpPr>
          <p:grpSpPr>
            <a:xfrm>
              <a:off x="4341908" y="2870749"/>
              <a:ext cx="883586" cy="578450"/>
              <a:chOff x="4341908" y="2870749"/>
              <a:chExt cx="883586" cy="578450"/>
            </a:xfrm>
          </p:grpSpPr>
          <p:sp>
            <p:nvSpPr>
              <p:cNvPr id="199" name="Google Shape;163;p16"/>
              <p:cNvSpPr/>
              <p:nvPr/>
            </p:nvSpPr>
            <p:spPr>
              <a:xfrm>
                <a:off x="4381563" y="3090612"/>
                <a:ext cx="805432" cy="358587"/>
              </a:xfrm>
              <a:custGeom>
                <a:avLst/>
                <a:gdLst/>
                <a:ahLst/>
                <a:cxnLst/>
                <a:rect l="l" t="t" r="r" b="b"/>
                <a:pathLst>
                  <a:path w="53085" h="23634" extrusionOk="0">
                    <a:moveTo>
                      <a:pt x="40" y="0"/>
                    </a:moveTo>
                    <a:lnTo>
                      <a:pt x="40" y="0"/>
                    </a:lnTo>
                    <a:cubicBezTo>
                      <a:pt x="40" y="1"/>
                      <a:pt x="40" y="1"/>
                      <a:pt x="40" y="2"/>
                    </a:cubicBezTo>
                    <a:lnTo>
                      <a:pt x="40" y="2"/>
                    </a:lnTo>
                    <a:lnTo>
                      <a:pt x="40" y="0"/>
                    </a:lnTo>
                    <a:close/>
                    <a:moveTo>
                      <a:pt x="40" y="2"/>
                    </a:moveTo>
                    <a:lnTo>
                      <a:pt x="14" y="8182"/>
                    </a:lnTo>
                    <a:cubicBezTo>
                      <a:pt x="1" y="12136"/>
                      <a:pt x="2615" y="16103"/>
                      <a:pt x="7844" y="19121"/>
                    </a:cubicBezTo>
                    <a:cubicBezTo>
                      <a:pt x="8469" y="19485"/>
                      <a:pt x="9119" y="19824"/>
                      <a:pt x="9795" y="20136"/>
                    </a:cubicBezTo>
                    <a:cubicBezTo>
                      <a:pt x="10017" y="20240"/>
                      <a:pt x="10251" y="20331"/>
                      <a:pt x="10485" y="20435"/>
                    </a:cubicBezTo>
                    <a:cubicBezTo>
                      <a:pt x="10875" y="20617"/>
                      <a:pt x="11265" y="20799"/>
                      <a:pt x="11669" y="20955"/>
                    </a:cubicBezTo>
                    <a:cubicBezTo>
                      <a:pt x="11747" y="20981"/>
                      <a:pt x="11812" y="21007"/>
                      <a:pt x="11890" y="21033"/>
                    </a:cubicBezTo>
                    <a:cubicBezTo>
                      <a:pt x="12033" y="21085"/>
                      <a:pt x="12189" y="21150"/>
                      <a:pt x="12345" y="21189"/>
                    </a:cubicBezTo>
                    <a:cubicBezTo>
                      <a:pt x="12878" y="21384"/>
                      <a:pt x="13412" y="21567"/>
                      <a:pt x="13958" y="21749"/>
                    </a:cubicBezTo>
                    <a:cubicBezTo>
                      <a:pt x="14140" y="21801"/>
                      <a:pt x="14322" y="21866"/>
                      <a:pt x="14517" y="21918"/>
                    </a:cubicBezTo>
                    <a:cubicBezTo>
                      <a:pt x="14634" y="21957"/>
                      <a:pt x="14764" y="21996"/>
                      <a:pt x="14881" y="22035"/>
                    </a:cubicBezTo>
                    <a:cubicBezTo>
                      <a:pt x="15116" y="22100"/>
                      <a:pt x="15337" y="22139"/>
                      <a:pt x="15571" y="22204"/>
                    </a:cubicBezTo>
                    <a:cubicBezTo>
                      <a:pt x="16117" y="22347"/>
                      <a:pt x="16663" y="22477"/>
                      <a:pt x="17210" y="22607"/>
                    </a:cubicBezTo>
                    <a:cubicBezTo>
                      <a:pt x="17366" y="22633"/>
                      <a:pt x="17509" y="22672"/>
                      <a:pt x="17652" y="22711"/>
                    </a:cubicBezTo>
                    <a:cubicBezTo>
                      <a:pt x="17873" y="22750"/>
                      <a:pt x="18094" y="22776"/>
                      <a:pt x="18315" y="22828"/>
                    </a:cubicBezTo>
                    <a:cubicBezTo>
                      <a:pt x="18784" y="22906"/>
                      <a:pt x="19252" y="22997"/>
                      <a:pt x="19720" y="23062"/>
                    </a:cubicBezTo>
                    <a:cubicBezTo>
                      <a:pt x="19915" y="23101"/>
                      <a:pt x="20097" y="23140"/>
                      <a:pt x="20280" y="23166"/>
                    </a:cubicBezTo>
                    <a:cubicBezTo>
                      <a:pt x="20475" y="23192"/>
                      <a:pt x="20696" y="23205"/>
                      <a:pt x="20904" y="23231"/>
                    </a:cubicBezTo>
                    <a:cubicBezTo>
                      <a:pt x="21346" y="23297"/>
                      <a:pt x="21788" y="23336"/>
                      <a:pt x="22231" y="23388"/>
                    </a:cubicBezTo>
                    <a:cubicBezTo>
                      <a:pt x="22439" y="23401"/>
                      <a:pt x="22647" y="23440"/>
                      <a:pt x="22855" y="23453"/>
                    </a:cubicBezTo>
                    <a:cubicBezTo>
                      <a:pt x="23115" y="23479"/>
                      <a:pt x="23388" y="23466"/>
                      <a:pt x="23635" y="23505"/>
                    </a:cubicBezTo>
                    <a:cubicBezTo>
                      <a:pt x="23974" y="23531"/>
                      <a:pt x="24312" y="23557"/>
                      <a:pt x="24650" y="23557"/>
                    </a:cubicBezTo>
                    <a:cubicBezTo>
                      <a:pt x="24923" y="23557"/>
                      <a:pt x="25196" y="23583"/>
                      <a:pt x="25470" y="23596"/>
                    </a:cubicBezTo>
                    <a:cubicBezTo>
                      <a:pt x="25626" y="23596"/>
                      <a:pt x="25786" y="23587"/>
                      <a:pt x="25946" y="23587"/>
                    </a:cubicBezTo>
                    <a:cubicBezTo>
                      <a:pt x="26066" y="23587"/>
                      <a:pt x="26185" y="23592"/>
                      <a:pt x="26302" y="23609"/>
                    </a:cubicBezTo>
                    <a:cubicBezTo>
                      <a:pt x="26430" y="23623"/>
                      <a:pt x="26559" y="23633"/>
                      <a:pt x="26687" y="23633"/>
                    </a:cubicBezTo>
                    <a:cubicBezTo>
                      <a:pt x="26793" y="23633"/>
                      <a:pt x="26899" y="23626"/>
                      <a:pt x="27004" y="23609"/>
                    </a:cubicBezTo>
                    <a:cubicBezTo>
                      <a:pt x="27290" y="23590"/>
                      <a:pt x="27583" y="23578"/>
                      <a:pt x="27872" y="23578"/>
                    </a:cubicBezTo>
                    <a:cubicBezTo>
                      <a:pt x="27978" y="23578"/>
                      <a:pt x="28084" y="23579"/>
                      <a:pt x="28188" y="23583"/>
                    </a:cubicBezTo>
                    <a:cubicBezTo>
                      <a:pt x="28331" y="23583"/>
                      <a:pt x="28474" y="23557"/>
                      <a:pt x="28617" y="23544"/>
                    </a:cubicBezTo>
                    <a:cubicBezTo>
                      <a:pt x="29216" y="23518"/>
                      <a:pt x="29814" y="23479"/>
                      <a:pt x="30399" y="23427"/>
                    </a:cubicBezTo>
                    <a:cubicBezTo>
                      <a:pt x="30647" y="23414"/>
                      <a:pt x="30894" y="23401"/>
                      <a:pt x="31128" y="23388"/>
                    </a:cubicBezTo>
                    <a:cubicBezTo>
                      <a:pt x="31245" y="23375"/>
                      <a:pt x="31362" y="23349"/>
                      <a:pt x="31479" y="23336"/>
                    </a:cubicBezTo>
                    <a:cubicBezTo>
                      <a:pt x="31661" y="23323"/>
                      <a:pt x="31830" y="23297"/>
                      <a:pt x="32012" y="23284"/>
                    </a:cubicBezTo>
                    <a:cubicBezTo>
                      <a:pt x="32637" y="23205"/>
                      <a:pt x="33248" y="23114"/>
                      <a:pt x="33859" y="23010"/>
                    </a:cubicBezTo>
                    <a:cubicBezTo>
                      <a:pt x="34002" y="22997"/>
                      <a:pt x="34146" y="22971"/>
                      <a:pt x="34302" y="22945"/>
                    </a:cubicBezTo>
                    <a:lnTo>
                      <a:pt x="34510" y="22906"/>
                    </a:lnTo>
                    <a:cubicBezTo>
                      <a:pt x="34809" y="22854"/>
                      <a:pt x="35082" y="22789"/>
                      <a:pt x="35381" y="22724"/>
                    </a:cubicBezTo>
                    <a:cubicBezTo>
                      <a:pt x="35863" y="22633"/>
                      <a:pt x="36357" y="22529"/>
                      <a:pt x="36838" y="22412"/>
                    </a:cubicBezTo>
                    <a:cubicBezTo>
                      <a:pt x="37189" y="22334"/>
                      <a:pt x="37541" y="22230"/>
                      <a:pt x="37892" y="22139"/>
                    </a:cubicBezTo>
                    <a:cubicBezTo>
                      <a:pt x="38347" y="22009"/>
                      <a:pt x="38802" y="21892"/>
                      <a:pt x="39245" y="21749"/>
                    </a:cubicBezTo>
                    <a:cubicBezTo>
                      <a:pt x="39336" y="21710"/>
                      <a:pt x="39440" y="21697"/>
                      <a:pt x="39544" y="21658"/>
                    </a:cubicBezTo>
                    <a:cubicBezTo>
                      <a:pt x="40077" y="21488"/>
                      <a:pt x="40623" y="21293"/>
                      <a:pt x="41157" y="21098"/>
                    </a:cubicBezTo>
                    <a:cubicBezTo>
                      <a:pt x="41222" y="21059"/>
                      <a:pt x="41300" y="21033"/>
                      <a:pt x="41378" y="21007"/>
                    </a:cubicBezTo>
                    <a:cubicBezTo>
                      <a:pt x="41950" y="20773"/>
                      <a:pt x="42522" y="20539"/>
                      <a:pt x="43069" y="20279"/>
                    </a:cubicBezTo>
                    <a:cubicBezTo>
                      <a:pt x="43238" y="20201"/>
                      <a:pt x="43394" y="20123"/>
                      <a:pt x="43563" y="20045"/>
                    </a:cubicBezTo>
                    <a:cubicBezTo>
                      <a:pt x="44174" y="19745"/>
                      <a:pt x="44773" y="19446"/>
                      <a:pt x="45345" y="19108"/>
                    </a:cubicBezTo>
                    <a:lnTo>
                      <a:pt x="45670" y="18913"/>
                    </a:lnTo>
                    <a:cubicBezTo>
                      <a:pt x="45774" y="18861"/>
                      <a:pt x="45865" y="18796"/>
                      <a:pt x="45969" y="18731"/>
                    </a:cubicBezTo>
                    <a:cubicBezTo>
                      <a:pt x="46126" y="18627"/>
                      <a:pt x="46295" y="18536"/>
                      <a:pt x="46451" y="18432"/>
                    </a:cubicBezTo>
                    <a:cubicBezTo>
                      <a:pt x="46620" y="18328"/>
                      <a:pt x="46737" y="18237"/>
                      <a:pt x="46880" y="18146"/>
                    </a:cubicBezTo>
                    <a:cubicBezTo>
                      <a:pt x="47023" y="18041"/>
                      <a:pt x="47179" y="17937"/>
                      <a:pt x="47322" y="17833"/>
                    </a:cubicBezTo>
                    <a:cubicBezTo>
                      <a:pt x="47465" y="17716"/>
                      <a:pt x="47595" y="17625"/>
                      <a:pt x="47725" y="17534"/>
                    </a:cubicBezTo>
                    <a:cubicBezTo>
                      <a:pt x="47856" y="17430"/>
                      <a:pt x="47999" y="17313"/>
                      <a:pt x="48129" y="17209"/>
                    </a:cubicBezTo>
                    <a:cubicBezTo>
                      <a:pt x="48272" y="17092"/>
                      <a:pt x="48376" y="17001"/>
                      <a:pt x="48506" y="16897"/>
                    </a:cubicBezTo>
                    <a:cubicBezTo>
                      <a:pt x="48623" y="16793"/>
                      <a:pt x="48766" y="16676"/>
                      <a:pt x="48883" y="16572"/>
                    </a:cubicBezTo>
                    <a:cubicBezTo>
                      <a:pt x="48935" y="16520"/>
                      <a:pt x="48987" y="16481"/>
                      <a:pt x="49052" y="16429"/>
                    </a:cubicBezTo>
                    <a:cubicBezTo>
                      <a:pt x="49104" y="16377"/>
                      <a:pt x="49130" y="16337"/>
                      <a:pt x="49182" y="16298"/>
                    </a:cubicBezTo>
                    <a:cubicBezTo>
                      <a:pt x="49390" y="16103"/>
                      <a:pt x="49586" y="15895"/>
                      <a:pt x="49781" y="15700"/>
                    </a:cubicBezTo>
                    <a:cubicBezTo>
                      <a:pt x="49846" y="15635"/>
                      <a:pt x="49911" y="15557"/>
                      <a:pt x="49976" y="15492"/>
                    </a:cubicBezTo>
                    <a:cubicBezTo>
                      <a:pt x="50210" y="15232"/>
                      <a:pt x="50444" y="14959"/>
                      <a:pt x="50665" y="14699"/>
                    </a:cubicBezTo>
                    <a:lnTo>
                      <a:pt x="50691" y="14660"/>
                    </a:lnTo>
                    <a:cubicBezTo>
                      <a:pt x="50743" y="14594"/>
                      <a:pt x="50782" y="14529"/>
                      <a:pt x="50821" y="14477"/>
                    </a:cubicBezTo>
                    <a:cubicBezTo>
                      <a:pt x="50951" y="14308"/>
                      <a:pt x="51081" y="14126"/>
                      <a:pt x="51198" y="13957"/>
                    </a:cubicBezTo>
                    <a:cubicBezTo>
                      <a:pt x="51264" y="13866"/>
                      <a:pt x="51329" y="13775"/>
                      <a:pt x="51381" y="13671"/>
                    </a:cubicBezTo>
                    <a:cubicBezTo>
                      <a:pt x="51485" y="13515"/>
                      <a:pt x="51589" y="13359"/>
                      <a:pt x="51680" y="13203"/>
                    </a:cubicBezTo>
                    <a:cubicBezTo>
                      <a:pt x="51706" y="13164"/>
                      <a:pt x="51732" y="13125"/>
                      <a:pt x="51758" y="13073"/>
                    </a:cubicBezTo>
                    <a:cubicBezTo>
                      <a:pt x="51784" y="13034"/>
                      <a:pt x="51823" y="12943"/>
                      <a:pt x="51862" y="12877"/>
                    </a:cubicBezTo>
                    <a:cubicBezTo>
                      <a:pt x="51927" y="12747"/>
                      <a:pt x="51992" y="12617"/>
                      <a:pt x="52057" y="12487"/>
                    </a:cubicBezTo>
                    <a:cubicBezTo>
                      <a:pt x="52122" y="12357"/>
                      <a:pt x="52161" y="12266"/>
                      <a:pt x="52226" y="12149"/>
                    </a:cubicBezTo>
                    <a:cubicBezTo>
                      <a:pt x="52278" y="12045"/>
                      <a:pt x="52343" y="11889"/>
                      <a:pt x="52382" y="11746"/>
                    </a:cubicBezTo>
                    <a:cubicBezTo>
                      <a:pt x="52408" y="11694"/>
                      <a:pt x="52434" y="11629"/>
                      <a:pt x="52460" y="11564"/>
                    </a:cubicBezTo>
                    <a:cubicBezTo>
                      <a:pt x="52486" y="11512"/>
                      <a:pt x="52499" y="11460"/>
                      <a:pt x="52512" y="11408"/>
                    </a:cubicBezTo>
                    <a:cubicBezTo>
                      <a:pt x="52564" y="11278"/>
                      <a:pt x="52603" y="11147"/>
                      <a:pt x="52642" y="11017"/>
                    </a:cubicBezTo>
                    <a:cubicBezTo>
                      <a:pt x="52681" y="10887"/>
                      <a:pt x="52707" y="10783"/>
                      <a:pt x="52746" y="10666"/>
                    </a:cubicBezTo>
                    <a:cubicBezTo>
                      <a:pt x="52772" y="10549"/>
                      <a:pt x="52811" y="10419"/>
                      <a:pt x="52837" y="10289"/>
                    </a:cubicBezTo>
                    <a:cubicBezTo>
                      <a:pt x="52850" y="10211"/>
                      <a:pt x="52876" y="10146"/>
                      <a:pt x="52889" y="10081"/>
                    </a:cubicBezTo>
                    <a:cubicBezTo>
                      <a:pt x="52902" y="10003"/>
                      <a:pt x="52902" y="9977"/>
                      <a:pt x="52915" y="9938"/>
                    </a:cubicBezTo>
                    <a:cubicBezTo>
                      <a:pt x="52942" y="9808"/>
                      <a:pt x="52955" y="9665"/>
                      <a:pt x="52968" y="9535"/>
                    </a:cubicBezTo>
                    <a:cubicBezTo>
                      <a:pt x="52994" y="9404"/>
                      <a:pt x="53007" y="9300"/>
                      <a:pt x="53020" y="9183"/>
                    </a:cubicBezTo>
                    <a:cubicBezTo>
                      <a:pt x="53033" y="9066"/>
                      <a:pt x="53033" y="8923"/>
                      <a:pt x="53046" y="8793"/>
                    </a:cubicBezTo>
                    <a:cubicBezTo>
                      <a:pt x="53046" y="8715"/>
                      <a:pt x="53059" y="8624"/>
                      <a:pt x="53059" y="8559"/>
                    </a:cubicBezTo>
                    <a:cubicBezTo>
                      <a:pt x="53059" y="8481"/>
                      <a:pt x="53059" y="8390"/>
                      <a:pt x="53059" y="8325"/>
                    </a:cubicBezTo>
                    <a:lnTo>
                      <a:pt x="53085" y="143"/>
                    </a:lnTo>
                    <a:lnTo>
                      <a:pt x="53085" y="143"/>
                    </a:lnTo>
                    <a:cubicBezTo>
                      <a:pt x="53059" y="325"/>
                      <a:pt x="53046" y="481"/>
                      <a:pt x="53046" y="624"/>
                    </a:cubicBezTo>
                    <a:cubicBezTo>
                      <a:pt x="53046" y="767"/>
                      <a:pt x="53033" y="898"/>
                      <a:pt x="53020" y="1028"/>
                    </a:cubicBezTo>
                    <a:cubicBezTo>
                      <a:pt x="53007" y="1158"/>
                      <a:pt x="52994" y="1262"/>
                      <a:pt x="52968" y="1379"/>
                    </a:cubicBezTo>
                    <a:cubicBezTo>
                      <a:pt x="52955" y="1496"/>
                      <a:pt x="52928" y="1639"/>
                      <a:pt x="52915" y="1769"/>
                    </a:cubicBezTo>
                    <a:cubicBezTo>
                      <a:pt x="52889" y="1899"/>
                      <a:pt x="52863" y="2003"/>
                      <a:pt x="52837" y="2120"/>
                    </a:cubicBezTo>
                    <a:cubicBezTo>
                      <a:pt x="52811" y="2237"/>
                      <a:pt x="52772" y="2380"/>
                      <a:pt x="52746" y="2510"/>
                    </a:cubicBezTo>
                    <a:cubicBezTo>
                      <a:pt x="52707" y="2641"/>
                      <a:pt x="52681" y="2745"/>
                      <a:pt x="52642" y="2862"/>
                    </a:cubicBezTo>
                    <a:cubicBezTo>
                      <a:pt x="52603" y="2979"/>
                      <a:pt x="52564" y="3122"/>
                      <a:pt x="52512" y="3239"/>
                    </a:cubicBezTo>
                    <a:cubicBezTo>
                      <a:pt x="52473" y="3369"/>
                      <a:pt x="52434" y="3473"/>
                      <a:pt x="52382" y="3590"/>
                    </a:cubicBezTo>
                    <a:cubicBezTo>
                      <a:pt x="52330" y="3707"/>
                      <a:pt x="52278" y="3850"/>
                      <a:pt x="52213" y="3993"/>
                    </a:cubicBezTo>
                    <a:cubicBezTo>
                      <a:pt x="52161" y="4123"/>
                      <a:pt x="52109" y="4214"/>
                      <a:pt x="52057" y="4332"/>
                    </a:cubicBezTo>
                    <a:cubicBezTo>
                      <a:pt x="51992" y="4436"/>
                      <a:pt x="51927" y="4592"/>
                      <a:pt x="51849" y="4722"/>
                    </a:cubicBezTo>
                    <a:cubicBezTo>
                      <a:pt x="51784" y="4852"/>
                      <a:pt x="51732" y="4943"/>
                      <a:pt x="51667" y="5047"/>
                    </a:cubicBezTo>
                    <a:cubicBezTo>
                      <a:pt x="51576" y="5203"/>
                      <a:pt x="51485" y="5359"/>
                      <a:pt x="51381" y="5515"/>
                    </a:cubicBezTo>
                    <a:cubicBezTo>
                      <a:pt x="51316" y="5606"/>
                      <a:pt x="51264" y="5697"/>
                      <a:pt x="51198" y="5801"/>
                    </a:cubicBezTo>
                    <a:cubicBezTo>
                      <a:pt x="51081" y="5970"/>
                      <a:pt x="50951" y="6140"/>
                      <a:pt x="50821" y="6309"/>
                    </a:cubicBezTo>
                    <a:cubicBezTo>
                      <a:pt x="50769" y="6387"/>
                      <a:pt x="50717" y="6452"/>
                      <a:pt x="50665" y="6530"/>
                    </a:cubicBezTo>
                    <a:cubicBezTo>
                      <a:pt x="50444" y="6803"/>
                      <a:pt x="50210" y="7076"/>
                      <a:pt x="49976" y="7336"/>
                    </a:cubicBezTo>
                    <a:cubicBezTo>
                      <a:pt x="49911" y="7401"/>
                      <a:pt x="49846" y="7466"/>
                      <a:pt x="49781" y="7544"/>
                    </a:cubicBezTo>
                    <a:cubicBezTo>
                      <a:pt x="49586" y="7739"/>
                      <a:pt x="49390" y="7935"/>
                      <a:pt x="49182" y="8130"/>
                    </a:cubicBezTo>
                    <a:cubicBezTo>
                      <a:pt x="49078" y="8221"/>
                      <a:pt x="48987" y="8312"/>
                      <a:pt x="48883" y="8403"/>
                    </a:cubicBezTo>
                    <a:cubicBezTo>
                      <a:pt x="48779" y="8494"/>
                      <a:pt x="48636" y="8624"/>
                      <a:pt x="48506" y="8728"/>
                    </a:cubicBezTo>
                    <a:cubicBezTo>
                      <a:pt x="48376" y="8832"/>
                      <a:pt x="48259" y="8936"/>
                      <a:pt x="48142" y="9040"/>
                    </a:cubicBezTo>
                    <a:cubicBezTo>
                      <a:pt x="48012" y="9144"/>
                      <a:pt x="47869" y="9248"/>
                      <a:pt x="47725" y="9365"/>
                    </a:cubicBezTo>
                    <a:cubicBezTo>
                      <a:pt x="47582" y="9470"/>
                      <a:pt x="47465" y="9561"/>
                      <a:pt x="47335" y="9665"/>
                    </a:cubicBezTo>
                    <a:cubicBezTo>
                      <a:pt x="47192" y="9756"/>
                      <a:pt x="47036" y="9873"/>
                      <a:pt x="46880" y="9977"/>
                    </a:cubicBezTo>
                    <a:cubicBezTo>
                      <a:pt x="46737" y="10081"/>
                      <a:pt x="46607" y="10172"/>
                      <a:pt x="46451" y="10263"/>
                    </a:cubicBezTo>
                    <a:cubicBezTo>
                      <a:pt x="46308" y="10354"/>
                      <a:pt x="46139" y="10458"/>
                      <a:pt x="45982" y="10562"/>
                    </a:cubicBezTo>
                    <a:cubicBezTo>
                      <a:pt x="45774" y="10692"/>
                      <a:pt x="45579" y="10822"/>
                      <a:pt x="45358" y="10939"/>
                    </a:cubicBezTo>
                    <a:cubicBezTo>
                      <a:pt x="44786" y="11278"/>
                      <a:pt x="44187" y="11577"/>
                      <a:pt x="43576" y="11876"/>
                    </a:cubicBezTo>
                    <a:cubicBezTo>
                      <a:pt x="43407" y="11954"/>
                      <a:pt x="43251" y="12032"/>
                      <a:pt x="43082" y="12110"/>
                    </a:cubicBezTo>
                    <a:cubicBezTo>
                      <a:pt x="42535" y="12370"/>
                      <a:pt x="41963" y="12604"/>
                      <a:pt x="41391" y="12838"/>
                    </a:cubicBezTo>
                    <a:cubicBezTo>
                      <a:pt x="41313" y="12864"/>
                      <a:pt x="41235" y="12890"/>
                      <a:pt x="41157" y="12930"/>
                    </a:cubicBezTo>
                    <a:cubicBezTo>
                      <a:pt x="40545" y="13164"/>
                      <a:pt x="39908" y="13372"/>
                      <a:pt x="39258" y="13580"/>
                    </a:cubicBezTo>
                    <a:cubicBezTo>
                      <a:pt x="38815" y="13723"/>
                      <a:pt x="38347" y="13840"/>
                      <a:pt x="37892" y="13970"/>
                    </a:cubicBezTo>
                    <a:cubicBezTo>
                      <a:pt x="37541" y="14061"/>
                      <a:pt x="37202" y="14165"/>
                      <a:pt x="36851" y="14243"/>
                    </a:cubicBezTo>
                    <a:cubicBezTo>
                      <a:pt x="36357" y="14360"/>
                      <a:pt x="35876" y="14464"/>
                      <a:pt x="35381" y="14555"/>
                    </a:cubicBezTo>
                    <a:cubicBezTo>
                      <a:pt x="35030" y="14634"/>
                      <a:pt x="34679" y="14712"/>
                      <a:pt x="34315" y="14777"/>
                    </a:cubicBezTo>
                    <a:cubicBezTo>
                      <a:pt x="34172" y="14803"/>
                      <a:pt x="34016" y="14829"/>
                      <a:pt x="33872" y="14842"/>
                    </a:cubicBezTo>
                    <a:cubicBezTo>
                      <a:pt x="33261" y="14946"/>
                      <a:pt x="32650" y="15037"/>
                      <a:pt x="32038" y="15102"/>
                    </a:cubicBezTo>
                    <a:cubicBezTo>
                      <a:pt x="31856" y="15128"/>
                      <a:pt x="31674" y="15154"/>
                      <a:pt x="31492" y="15167"/>
                    </a:cubicBezTo>
                    <a:cubicBezTo>
                      <a:pt x="31141" y="15206"/>
                      <a:pt x="30790" y="15232"/>
                      <a:pt x="30425" y="15258"/>
                    </a:cubicBezTo>
                    <a:cubicBezTo>
                      <a:pt x="29827" y="15310"/>
                      <a:pt x="29242" y="15349"/>
                      <a:pt x="28643" y="15375"/>
                    </a:cubicBezTo>
                    <a:cubicBezTo>
                      <a:pt x="28253" y="15401"/>
                      <a:pt x="27876" y="15401"/>
                      <a:pt x="27486" y="15414"/>
                    </a:cubicBezTo>
                    <a:cubicBezTo>
                      <a:pt x="27165" y="15414"/>
                      <a:pt x="26838" y="15420"/>
                      <a:pt x="26517" y="15420"/>
                    </a:cubicBezTo>
                    <a:cubicBezTo>
                      <a:pt x="26357" y="15420"/>
                      <a:pt x="26198" y="15418"/>
                      <a:pt x="26042" y="15414"/>
                    </a:cubicBezTo>
                    <a:cubicBezTo>
                      <a:pt x="25639" y="15414"/>
                      <a:pt x="25222" y="15388"/>
                      <a:pt x="24819" y="15375"/>
                    </a:cubicBezTo>
                    <a:cubicBezTo>
                      <a:pt x="24377" y="15362"/>
                      <a:pt x="23922" y="15336"/>
                      <a:pt x="23479" y="15310"/>
                    </a:cubicBezTo>
                    <a:cubicBezTo>
                      <a:pt x="23076" y="15284"/>
                      <a:pt x="22660" y="15245"/>
                      <a:pt x="22257" y="15206"/>
                    </a:cubicBezTo>
                    <a:cubicBezTo>
                      <a:pt x="21814" y="15167"/>
                      <a:pt x="21372" y="15115"/>
                      <a:pt x="20930" y="15050"/>
                    </a:cubicBezTo>
                    <a:cubicBezTo>
                      <a:pt x="20540" y="15011"/>
                      <a:pt x="20136" y="14946"/>
                      <a:pt x="19746" y="14894"/>
                    </a:cubicBezTo>
                    <a:cubicBezTo>
                      <a:pt x="19278" y="14816"/>
                      <a:pt x="18810" y="14725"/>
                      <a:pt x="18341" y="14647"/>
                    </a:cubicBezTo>
                    <a:cubicBezTo>
                      <a:pt x="17977" y="14581"/>
                      <a:pt x="17600" y="14503"/>
                      <a:pt x="17236" y="14425"/>
                    </a:cubicBezTo>
                    <a:cubicBezTo>
                      <a:pt x="16689" y="14308"/>
                      <a:pt x="16143" y="14165"/>
                      <a:pt x="15597" y="14022"/>
                    </a:cubicBezTo>
                    <a:cubicBezTo>
                      <a:pt x="15246" y="13931"/>
                      <a:pt x="14881" y="13840"/>
                      <a:pt x="14543" y="13736"/>
                    </a:cubicBezTo>
                    <a:cubicBezTo>
                      <a:pt x="14348" y="13684"/>
                      <a:pt x="14166" y="13619"/>
                      <a:pt x="13984" y="13567"/>
                    </a:cubicBezTo>
                    <a:cubicBezTo>
                      <a:pt x="13438" y="13398"/>
                      <a:pt x="12904" y="13216"/>
                      <a:pt x="12371" y="13021"/>
                    </a:cubicBezTo>
                    <a:cubicBezTo>
                      <a:pt x="12215" y="12956"/>
                      <a:pt x="12059" y="12903"/>
                      <a:pt x="11903" y="12851"/>
                    </a:cubicBezTo>
                    <a:cubicBezTo>
                      <a:pt x="11421" y="12669"/>
                      <a:pt x="10953" y="12461"/>
                      <a:pt x="10498" y="12253"/>
                    </a:cubicBezTo>
                    <a:cubicBezTo>
                      <a:pt x="10264" y="12149"/>
                      <a:pt x="10030" y="12058"/>
                      <a:pt x="9808" y="11954"/>
                    </a:cubicBezTo>
                    <a:cubicBezTo>
                      <a:pt x="9145" y="11629"/>
                      <a:pt x="8495" y="11304"/>
                      <a:pt x="7857" y="10939"/>
                    </a:cubicBezTo>
                    <a:cubicBezTo>
                      <a:pt x="2629" y="7922"/>
                      <a:pt x="28" y="3956"/>
                      <a:pt x="40" y="2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0" name="Google Shape;164;p16"/>
              <p:cNvSpPr/>
              <p:nvPr/>
            </p:nvSpPr>
            <p:spPr>
              <a:xfrm>
                <a:off x="4341908" y="2870749"/>
                <a:ext cx="883586" cy="465872"/>
              </a:xfrm>
              <a:custGeom>
                <a:avLst/>
                <a:gdLst/>
                <a:ahLst/>
                <a:cxnLst/>
                <a:rect l="l" t="t" r="r" b="b"/>
                <a:pathLst>
                  <a:path w="58236" h="30705" extrusionOk="0">
                    <a:moveTo>
                      <a:pt x="29028" y="0"/>
                    </a:moveTo>
                    <a:cubicBezTo>
                      <a:pt x="22246" y="0"/>
                      <a:pt x="15473" y="1500"/>
                      <a:pt x="10315" y="4498"/>
                    </a:cubicBezTo>
                    <a:cubicBezTo>
                      <a:pt x="0" y="10481"/>
                      <a:pt x="52" y="20211"/>
                      <a:pt x="10432" y="26207"/>
                    </a:cubicBezTo>
                    <a:cubicBezTo>
                      <a:pt x="15629" y="29206"/>
                      <a:pt x="22419" y="30705"/>
                      <a:pt x="29201" y="30705"/>
                    </a:cubicBezTo>
                    <a:cubicBezTo>
                      <a:pt x="35982" y="30705"/>
                      <a:pt x="42756" y="29206"/>
                      <a:pt x="47920" y="26207"/>
                    </a:cubicBezTo>
                    <a:cubicBezTo>
                      <a:pt x="58235" y="20211"/>
                      <a:pt x="58183" y="10494"/>
                      <a:pt x="47790" y="4498"/>
                    </a:cubicBezTo>
                    <a:cubicBezTo>
                      <a:pt x="42600" y="1500"/>
                      <a:pt x="35810" y="0"/>
                      <a:pt x="29028" y="0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1" name="Google Shape;165;p16"/>
              <p:cNvSpPr/>
              <p:nvPr/>
            </p:nvSpPr>
            <p:spPr>
              <a:xfrm>
                <a:off x="4531736" y="3024712"/>
                <a:ext cx="144488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9523" h="5461" extrusionOk="0">
                    <a:moveTo>
                      <a:pt x="6738" y="827"/>
                    </a:moveTo>
                    <a:lnTo>
                      <a:pt x="8052" y="1581"/>
                    </a:lnTo>
                    <a:lnTo>
                      <a:pt x="2771" y="4651"/>
                    </a:lnTo>
                    <a:lnTo>
                      <a:pt x="1457" y="3883"/>
                    </a:lnTo>
                    <a:lnTo>
                      <a:pt x="6738" y="827"/>
                    </a:lnTo>
                    <a:close/>
                    <a:moveTo>
                      <a:pt x="6738" y="1"/>
                    </a:moveTo>
                    <a:cubicBezTo>
                      <a:pt x="6595" y="1"/>
                      <a:pt x="6452" y="33"/>
                      <a:pt x="6322" y="98"/>
                    </a:cubicBezTo>
                    <a:lnTo>
                      <a:pt x="222" y="3649"/>
                    </a:lnTo>
                    <a:cubicBezTo>
                      <a:pt x="0" y="3779"/>
                      <a:pt x="0" y="3987"/>
                      <a:pt x="222" y="4117"/>
                    </a:cubicBezTo>
                    <a:lnTo>
                      <a:pt x="2355" y="5353"/>
                    </a:lnTo>
                    <a:cubicBezTo>
                      <a:pt x="2485" y="5425"/>
                      <a:pt x="2628" y="5460"/>
                      <a:pt x="2771" y="5460"/>
                    </a:cubicBezTo>
                    <a:cubicBezTo>
                      <a:pt x="2914" y="5460"/>
                      <a:pt x="3057" y="5425"/>
                      <a:pt x="3187" y="5353"/>
                    </a:cubicBezTo>
                    <a:lnTo>
                      <a:pt x="9288" y="1815"/>
                    </a:lnTo>
                    <a:cubicBezTo>
                      <a:pt x="9522" y="1685"/>
                      <a:pt x="9522" y="1464"/>
                      <a:pt x="9288" y="1334"/>
                    </a:cubicBezTo>
                    <a:lnTo>
                      <a:pt x="7155" y="98"/>
                    </a:lnTo>
                    <a:cubicBezTo>
                      <a:pt x="7025" y="33"/>
                      <a:pt x="6881" y="1"/>
                      <a:pt x="67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2" name="Google Shape;166;p16"/>
              <p:cNvSpPr/>
              <p:nvPr/>
            </p:nvSpPr>
            <p:spPr>
              <a:xfrm>
                <a:off x="4594875" y="3046618"/>
                <a:ext cx="169750" cy="97514"/>
              </a:xfrm>
              <a:custGeom>
                <a:avLst/>
                <a:gdLst/>
                <a:ahLst/>
                <a:cxnLst/>
                <a:rect l="l" t="t" r="r" b="b"/>
                <a:pathLst>
                  <a:path w="11188" h="6427" extrusionOk="0">
                    <a:moveTo>
                      <a:pt x="8404" y="826"/>
                    </a:moveTo>
                    <a:lnTo>
                      <a:pt x="9718" y="1581"/>
                    </a:lnTo>
                    <a:lnTo>
                      <a:pt x="2785" y="5613"/>
                    </a:lnTo>
                    <a:lnTo>
                      <a:pt x="1471" y="4846"/>
                    </a:lnTo>
                    <a:lnTo>
                      <a:pt x="8404" y="826"/>
                    </a:lnTo>
                    <a:close/>
                    <a:moveTo>
                      <a:pt x="8397" y="0"/>
                    </a:moveTo>
                    <a:cubicBezTo>
                      <a:pt x="8257" y="0"/>
                      <a:pt x="8118" y="33"/>
                      <a:pt x="7988" y="98"/>
                    </a:cubicBezTo>
                    <a:lnTo>
                      <a:pt x="235" y="4612"/>
                    </a:lnTo>
                    <a:cubicBezTo>
                      <a:pt x="1" y="4742"/>
                      <a:pt x="1" y="4963"/>
                      <a:pt x="235" y="5093"/>
                    </a:cubicBezTo>
                    <a:lnTo>
                      <a:pt x="2368" y="6329"/>
                    </a:lnTo>
                    <a:cubicBezTo>
                      <a:pt x="2498" y="6394"/>
                      <a:pt x="2641" y="6426"/>
                      <a:pt x="2785" y="6426"/>
                    </a:cubicBezTo>
                    <a:cubicBezTo>
                      <a:pt x="2928" y="6426"/>
                      <a:pt x="3071" y="6394"/>
                      <a:pt x="3201" y="6329"/>
                    </a:cubicBezTo>
                    <a:lnTo>
                      <a:pt x="10953" y="1815"/>
                    </a:lnTo>
                    <a:cubicBezTo>
                      <a:pt x="11187" y="1685"/>
                      <a:pt x="11174" y="1477"/>
                      <a:pt x="10953" y="1347"/>
                    </a:cubicBezTo>
                    <a:lnTo>
                      <a:pt x="8807" y="98"/>
                    </a:lnTo>
                    <a:cubicBezTo>
                      <a:pt x="8677" y="33"/>
                      <a:pt x="8537" y="0"/>
                      <a:pt x="8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3" name="Google Shape;167;p16"/>
              <p:cNvSpPr/>
              <p:nvPr/>
            </p:nvSpPr>
            <p:spPr>
              <a:xfrm>
                <a:off x="4721367" y="3080554"/>
                <a:ext cx="237040" cy="136583"/>
              </a:xfrm>
              <a:custGeom>
                <a:avLst/>
                <a:gdLst/>
                <a:ahLst/>
                <a:cxnLst/>
                <a:rect l="l" t="t" r="r" b="b"/>
                <a:pathLst>
                  <a:path w="15623" h="9002" extrusionOk="0">
                    <a:moveTo>
                      <a:pt x="12852" y="814"/>
                    </a:moveTo>
                    <a:lnTo>
                      <a:pt x="14166" y="1568"/>
                    </a:lnTo>
                    <a:lnTo>
                      <a:pt x="2784" y="8176"/>
                    </a:lnTo>
                    <a:lnTo>
                      <a:pt x="1471" y="7421"/>
                    </a:lnTo>
                    <a:lnTo>
                      <a:pt x="12852" y="814"/>
                    </a:lnTo>
                    <a:close/>
                    <a:moveTo>
                      <a:pt x="12839" y="1"/>
                    </a:moveTo>
                    <a:cubicBezTo>
                      <a:pt x="12696" y="1"/>
                      <a:pt x="12553" y="33"/>
                      <a:pt x="12423" y="98"/>
                    </a:cubicBezTo>
                    <a:lnTo>
                      <a:pt x="235" y="7187"/>
                    </a:lnTo>
                    <a:cubicBezTo>
                      <a:pt x="1" y="7317"/>
                      <a:pt x="14" y="7539"/>
                      <a:pt x="235" y="7669"/>
                    </a:cubicBezTo>
                    <a:lnTo>
                      <a:pt x="2368" y="8904"/>
                    </a:lnTo>
                    <a:cubicBezTo>
                      <a:pt x="2498" y="8969"/>
                      <a:pt x="2641" y="9002"/>
                      <a:pt x="2784" y="9002"/>
                    </a:cubicBezTo>
                    <a:cubicBezTo>
                      <a:pt x="2927" y="9002"/>
                      <a:pt x="3071" y="8969"/>
                      <a:pt x="3201" y="8904"/>
                    </a:cubicBezTo>
                    <a:lnTo>
                      <a:pt x="15389" y="1815"/>
                    </a:lnTo>
                    <a:cubicBezTo>
                      <a:pt x="15623" y="1685"/>
                      <a:pt x="15623" y="1464"/>
                      <a:pt x="15389" y="1334"/>
                    </a:cubicBezTo>
                    <a:lnTo>
                      <a:pt x="13255" y="98"/>
                    </a:lnTo>
                    <a:cubicBezTo>
                      <a:pt x="13125" y="33"/>
                      <a:pt x="12982" y="1"/>
                      <a:pt x="128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4" name="Google Shape;168;p16"/>
              <p:cNvSpPr/>
              <p:nvPr/>
            </p:nvSpPr>
            <p:spPr>
              <a:xfrm>
                <a:off x="4658227" y="3067584"/>
                <a:ext cx="196180" cy="113005"/>
              </a:xfrm>
              <a:custGeom>
                <a:avLst/>
                <a:gdLst/>
                <a:ahLst/>
                <a:cxnLst/>
                <a:rect l="l" t="t" r="r" b="b"/>
                <a:pathLst>
                  <a:path w="12930" h="7448" extrusionOk="0">
                    <a:moveTo>
                      <a:pt x="10159" y="823"/>
                    </a:moveTo>
                    <a:lnTo>
                      <a:pt x="11473" y="1578"/>
                    </a:lnTo>
                    <a:lnTo>
                      <a:pt x="2784" y="6625"/>
                    </a:lnTo>
                    <a:lnTo>
                      <a:pt x="1470" y="5870"/>
                    </a:lnTo>
                    <a:lnTo>
                      <a:pt x="10159" y="823"/>
                    </a:lnTo>
                    <a:close/>
                    <a:moveTo>
                      <a:pt x="10146" y="0"/>
                    </a:moveTo>
                    <a:cubicBezTo>
                      <a:pt x="10003" y="0"/>
                      <a:pt x="9860" y="36"/>
                      <a:pt x="9730" y="108"/>
                    </a:cubicBezTo>
                    <a:lnTo>
                      <a:pt x="221" y="5636"/>
                    </a:lnTo>
                    <a:cubicBezTo>
                      <a:pt x="0" y="5766"/>
                      <a:pt x="0" y="5974"/>
                      <a:pt x="221" y="6104"/>
                    </a:cubicBezTo>
                    <a:lnTo>
                      <a:pt x="2368" y="7340"/>
                    </a:lnTo>
                    <a:cubicBezTo>
                      <a:pt x="2491" y="7411"/>
                      <a:pt x="2631" y="7447"/>
                      <a:pt x="2773" y="7447"/>
                    </a:cubicBezTo>
                    <a:cubicBezTo>
                      <a:pt x="2914" y="7447"/>
                      <a:pt x="3057" y="7411"/>
                      <a:pt x="3187" y="7340"/>
                    </a:cubicBezTo>
                    <a:lnTo>
                      <a:pt x="12696" y="1812"/>
                    </a:lnTo>
                    <a:cubicBezTo>
                      <a:pt x="12930" y="1695"/>
                      <a:pt x="12930" y="1474"/>
                      <a:pt x="12709" y="1343"/>
                    </a:cubicBezTo>
                    <a:lnTo>
                      <a:pt x="10562" y="108"/>
                    </a:lnTo>
                    <a:cubicBezTo>
                      <a:pt x="10432" y="36"/>
                      <a:pt x="10289" y="0"/>
                      <a:pt x="10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5" name="Google Shape;169;p16"/>
              <p:cNvSpPr/>
              <p:nvPr/>
            </p:nvSpPr>
            <p:spPr>
              <a:xfrm>
                <a:off x="4690586" y="2986240"/>
                <a:ext cx="356250" cy="91536"/>
              </a:xfrm>
              <a:custGeom>
                <a:avLst/>
                <a:gdLst/>
                <a:ahLst/>
                <a:cxnLst/>
                <a:rect l="l" t="t" r="r" b="b"/>
                <a:pathLst>
                  <a:path w="23480" h="6033" extrusionOk="0">
                    <a:moveTo>
                      <a:pt x="651" y="0"/>
                    </a:moveTo>
                    <a:cubicBezTo>
                      <a:pt x="508" y="0"/>
                      <a:pt x="365" y="33"/>
                      <a:pt x="235" y="98"/>
                    </a:cubicBezTo>
                    <a:cubicBezTo>
                      <a:pt x="1" y="228"/>
                      <a:pt x="14" y="449"/>
                      <a:pt x="235" y="579"/>
                    </a:cubicBezTo>
                    <a:cubicBezTo>
                      <a:pt x="6258" y="4054"/>
                      <a:pt x="11823" y="4774"/>
                      <a:pt x="17189" y="4774"/>
                    </a:cubicBezTo>
                    <a:cubicBezTo>
                      <a:pt x="18591" y="4774"/>
                      <a:pt x="19980" y="4725"/>
                      <a:pt x="21359" y="4663"/>
                    </a:cubicBezTo>
                    <a:lnTo>
                      <a:pt x="21359" y="4663"/>
                    </a:lnTo>
                    <a:lnTo>
                      <a:pt x="20006" y="5457"/>
                    </a:lnTo>
                    <a:cubicBezTo>
                      <a:pt x="19772" y="5587"/>
                      <a:pt x="19785" y="5795"/>
                      <a:pt x="20006" y="5925"/>
                    </a:cubicBezTo>
                    <a:cubicBezTo>
                      <a:pt x="20136" y="5997"/>
                      <a:pt x="20276" y="6032"/>
                      <a:pt x="20416" y="6032"/>
                    </a:cubicBezTo>
                    <a:cubicBezTo>
                      <a:pt x="20556" y="6032"/>
                      <a:pt x="20696" y="5997"/>
                      <a:pt x="20826" y="5925"/>
                    </a:cubicBezTo>
                    <a:lnTo>
                      <a:pt x="23297" y="4494"/>
                    </a:lnTo>
                    <a:cubicBezTo>
                      <a:pt x="23414" y="4442"/>
                      <a:pt x="23479" y="4325"/>
                      <a:pt x="23466" y="4208"/>
                    </a:cubicBezTo>
                    <a:lnTo>
                      <a:pt x="23466" y="4182"/>
                    </a:lnTo>
                    <a:lnTo>
                      <a:pt x="23466" y="4169"/>
                    </a:lnTo>
                    <a:lnTo>
                      <a:pt x="23466" y="4156"/>
                    </a:lnTo>
                    <a:lnTo>
                      <a:pt x="23453" y="4143"/>
                    </a:lnTo>
                    <a:lnTo>
                      <a:pt x="23453" y="4130"/>
                    </a:lnTo>
                    <a:cubicBezTo>
                      <a:pt x="23440" y="4117"/>
                      <a:pt x="23427" y="4091"/>
                      <a:pt x="23414" y="4078"/>
                    </a:cubicBezTo>
                    <a:lnTo>
                      <a:pt x="23388" y="4065"/>
                    </a:lnTo>
                    <a:lnTo>
                      <a:pt x="23375" y="4052"/>
                    </a:lnTo>
                    <a:lnTo>
                      <a:pt x="23349" y="4039"/>
                    </a:lnTo>
                    <a:lnTo>
                      <a:pt x="23336" y="4026"/>
                    </a:lnTo>
                    <a:lnTo>
                      <a:pt x="23323" y="4013"/>
                    </a:lnTo>
                    <a:lnTo>
                      <a:pt x="20813" y="2569"/>
                    </a:lnTo>
                    <a:cubicBezTo>
                      <a:pt x="20683" y="2504"/>
                      <a:pt x="20540" y="2471"/>
                      <a:pt x="20396" y="2471"/>
                    </a:cubicBezTo>
                    <a:cubicBezTo>
                      <a:pt x="20253" y="2471"/>
                      <a:pt x="20110" y="2504"/>
                      <a:pt x="19980" y="2569"/>
                    </a:cubicBezTo>
                    <a:cubicBezTo>
                      <a:pt x="19759" y="2699"/>
                      <a:pt x="19759" y="2907"/>
                      <a:pt x="19980" y="3050"/>
                    </a:cubicBezTo>
                    <a:lnTo>
                      <a:pt x="21593" y="3974"/>
                    </a:lnTo>
                    <a:cubicBezTo>
                      <a:pt x="20085" y="4047"/>
                      <a:pt x="18592" y="4106"/>
                      <a:pt x="17099" y="4106"/>
                    </a:cubicBezTo>
                    <a:cubicBezTo>
                      <a:pt x="11935" y="4106"/>
                      <a:pt x="6779" y="3397"/>
                      <a:pt x="1067" y="98"/>
                    </a:cubicBezTo>
                    <a:cubicBezTo>
                      <a:pt x="937" y="33"/>
                      <a:pt x="794" y="0"/>
                      <a:pt x="6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 flipH="1">
            <a:off x="2489199" y="-993140"/>
            <a:ext cx="9702795" cy="7850977"/>
          </a:xfrm>
          <a:prstGeom prst="rtTriangle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54055" y="705802"/>
            <a:ext cx="4294821" cy="2820645"/>
            <a:chOff x="3668079" y="2082886"/>
            <a:chExt cx="4855842" cy="3189098"/>
          </a:xfrm>
        </p:grpSpPr>
        <p:sp>
          <p:nvSpPr>
            <p:cNvPr id="16" name="Google Shape;567;p22"/>
            <p:cNvSpPr/>
            <p:nvPr/>
          </p:nvSpPr>
          <p:spPr>
            <a:xfrm>
              <a:off x="7706960" y="4045805"/>
              <a:ext cx="649323" cy="314977"/>
            </a:xfrm>
            <a:custGeom>
              <a:avLst/>
              <a:gdLst/>
              <a:ahLst/>
              <a:cxnLst/>
              <a:rect l="l" t="t" r="r" b="b"/>
              <a:pathLst>
                <a:path w="25447" h="12344" extrusionOk="0">
                  <a:moveTo>
                    <a:pt x="12700" y="0"/>
                  </a:moveTo>
                  <a:cubicBezTo>
                    <a:pt x="8218" y="0"/>
                    <a:pt x="3879" y="1376"/>
                    <a:pt x="1591" y="3806"/>
                  </a:cubicBezTo>
                  <a:cubicBezTo>
                    <a:pt x="628" y="4727"/>
                    <a:pt x="42" y="5983"/>
                    <a:pt x="1" y="7322"/>
                  </a:cubicBezTo>
                  <a:lnTo>
                    <a:pt x="1" y="12260"/>
                  </a:lnTo>
                  <a:cubicBezTo>
                    <a:pt x="42" y="10921"/>
                    <a:pt x="587" y="9665"/>
                    <a:pt x="1591" y="8745"/>
                  </a:cubicBezTo>
                  <a:cubicBezTo>
                    <a:pt x="3879" y="6314"/>
                    <a:pt x="8218" y="4938"/>
                    <a:pt x="12700" y="4938"/>
                  </a:cubicBezTo>
                  <a:cubicBezTo>
                    <a:pt x="14777" y="4938"/>
                    <a:pt x="16885" y="5234"/>
                    <a:pt x="18834" y="5857"/>
                  </a:cubicBezTo>
                  <a:cubicBezTo>
                    <a:pt x="19838" y="6192"/>
                    <a:pt x="20759" y="6610"/>
                    <a:pt x="21680" y="7113"/>
                  </a:cubicBezTo>
                  <a:cubicBezTo>
                    <a:pt x="24107" y="8494"/>
                    <a:pt x="25446" y="10377"/>
                    <a:pt x="25446" y="12344"/>
                  </a:cubicBezTo>
                  <a:lnTo>
                    <a:pt x="25446" y="7405"/>
                  </a:lnTo>
                  <a:cubicBezTo>
                    <a:pt x="25446" y="5438"/>
                    <a:pt x="24107" y="3555"/>
                    <a:pt x="21680" y="2174"/>
                  </a:cubicBezTo>
                  <a:cubicBezTo>
                    <a:pt x="20759" y="1672"/>
                    <a:pt x="19838" y="1253"/>
                    <a:pt x="18834" y="919"/>
                  </a:cubicBezTo>
                  <a:cubicBezTo>
                    <a:pt x="16885" y="296"/>
                    <a:pt x="14777" y="0"/>
                    <a:pt x="12700" y="0"/>
                  </a:cubicBezTo>
                  <a:close/>
                </a:path>
              </a:pathLst>
            </a:custGeom>
            <a:solidFill>
              <a:srgbClr val="6837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Google Shape;568;p22"/>
            <p:cNvSpPr/>
            <p:nvPr/>
          </p:nvSpPr>
          <p:spPr>
            <a:xfrm>
              <a:off x="6707383" y="2884910"/>
              <a:ext cx="108956" cy="236029"/>
            </a:xfrm>
            <a:custGeom>
              <a:avLst/>
              <a:gdLst/>
              <a:ahLst/>
              <a:cxnLst/>
              <a:rect l="l" t="t" r="r" b="b"/>
              <a:pathLst>
                <a:path w="4270" h="9250" extrusionOk="0">
                  <a:moveTo>
                    <a:pt x="4270" y="0"/>
                  </a:moveTo>
                  <a:lnTo>
                    <a:pt x="1" y="4311"/>
                  </a:lnTo>
                  <a:lnTo>
                    <a:pt x="1" y="9249"/>
                  </a:lnTo>
                  <a:lnTo>
                    <a:pt x="4270" y="4939"/>
                  </a:lnTo>
                  <a:lnTo>
                    <a:pt x="4270" y="0"/>
                  </a:lnTo>
                  <a:close/>
                </a:path>
              </a:pathLst>
            </a:custGeom>
            <a:solidFill>
              <a:srgbClr val="B0A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Google Shape;569;p22"/>
            <p:cNvSpPr/>
            <p:nvPr/>
          </p:nvSpPr>
          <p:spPr>
            <a:xfrm>
              <a:off x="5341510" y="2887054"/>
              <a:ext cx="111100" cy="236029"/>
            </a:xfrm>
            <a:custGeom>
              <a:avLst/>
              <a:gdLst/>
              <a:ahLst/>
              <a:cxnLst/>
              <a:rect l="l" t="t" r="r" b="b"/>
              <a:pathLst>
                <a:path w="4354" h="9250" extrusionOk="0">
                  <a:moveTo>
                    <a:pt x="1" y="0"/>
                  </a:moveTo>
                  <a:lnTo>
                    <a:pt x="1" y="4938"/>
                  </a:lnTo>
                  <a:lnTo>
                    <a:pt x="4353" y="9249"/>
                  </a:lnTo>
                  <a:lnTo>
                    <a:pt x="4353" y="43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AA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Google Shape;570;p22"/>
            <p:cNvSpPr/>
            <p:nvPr/>
          </p:nvSpPr>
          <p:spPr>
            <a:xfrm>
              <a:off x="5452584" y="2997031"/>
              <a:ext cx="111075" cy="234983"/>
            </a:xfrm>
            <a:custGeom>
              <a:avLst/>
              <a:gdLst/>
              <a:ahLst/>
              <a:cxnLst/>
              <a:rect l="l" t="t" r="r" b="b"/>
              <a:pathLst>
                <a:path w="4353" h="9209" extrusionOk="0">
                  <a:moveTo>
                    <a:pt x="0" y="1"/>
                  </a:moveTo>
                  <a:lnTo>
                    <a:pt x="0" y="4939"/>
                  </a:lnTo>
                  <a:lnTo>
                    <a:pt x="4311" y="9208"/>
                  </a:lnTo>
                  <a:lnTo>
                    <a:pt x="4353" y="42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AA3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0" name="Google Shape;571;p22"/>
            <p:cNvSpPr/>
            <p:nvPr/>
          </p:nvSpPr>
          <p:spPr>
            <a:xfrm>
              <a:off x="7329998" y="3617501"/>
              <a:ext cx="218933" cy="126027"/>
            </a:xfrm>
            <a:custGeom>
              <a:avLst/>
              <a:gdLst/>
              <a:ahLst/>
              <a:cxnLst/>
              <a:rect l="l" t="t" r="r" b="b"/>
              <a:pathLst>
                <a:path w="8580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80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A608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1" name="Google Shape;572;p22"/>
            <p:cNvSpPr/>
            <p:nvPr/>
          </p:nvSpPr>
          <p:spPr>
            <a:xfrm>
              <a:off x="7112134" y="3617501"/>
              <a:ext cx="217887" cy="126027"/>
            </a:xfrm>
            <a:custGeom>
              <a:avLst/>
              <a:gdLst/>
              <a:ahLst/>
              <a:cxnLst/>
              <a:rect l="l" t="t" r="r" b="b"/>
              <a:pathLst>
                <a:path w="8539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38" y="4939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A608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573;p22"/>
            <p:cNvSpPr/>
            <p:nvPr/>
          </p:nvSpPr>
          <p:spPr>
            <a:xfrm>
              <a:off x="4842806" y="3617501"/>
              <a:ext cx="218933" cy="126027"/>
            </a:xfrm>
            <a:custGeom>
              <a:avLst/>
              <a:gdLst/>
              <a:ahLst/>
              <a:cxnLst/>
              <a:rect l="l" t="t" r="r" b="b"/>
              <a:pathLst>
                <a:path w="8580" h="4939" extrusionOk="0">
                  <a:moveTo>
                    <a:pt x="0" y="0"/>
                  </a:moveTo>
                  <a:lnTo>
                    <a:pt x="0" y="4939"/>
                  </a:lnTo>
                  <a:lnTo>
                    <a:pt x="8538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48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Google Shape;574;p22"/>
            <p:cNvSpPr/>
            <p:nvPr/>
          </p:nvSpPr>
          <p:spPr>
            <a:xfrm>
              <a:off x="4623870" y="3617501"/>
              <a:ext cx="218959" cy="126027"/>
            </a:xfrm>
            <a:custGeom>
              <a:avLst/>
              <a:gdLst/>
              <a:ahLst/>
              <a:cxnLst/>
              <a:rect l="l" t="t" r="r" b="b"/>
              <a:pathLst>
                <a:path w="8581" h="4939" extrusionOk="0">
                  <a:moveTo>
                    <a:pt x="43" y="0"/>
                  </a:moveTo>
                  <a:lnTo>
                    <a:pt x="1" y="4939"/>
                  </a:lnTo>
                  <a:lnTo>
                    <a:pt x="8580" y="4939"/>
                  </a:lnTo>
                  <a:lnTo>
                    <a:pt x="8580" y="0"/>
                  </a:lnTo>
                  <a:close/>
                </a:path>
              </a:pathLst>
            </a:custGeom>
            <a:solidFill>
              <a:srgbClr val="04827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575;p22"/>
            <p:cNvSpPr/>
            <p:nvPr/>
          </p:nvSpPr>
          <p:spPr>
            <a:xfrm>
              <a:off x="4624942" y="3613216"/>
              <a:ext cx="25" cy="130313"/>
            </a:xfrm>
            <a:custGeom>
              <a:avLst/>
              <a:gdLst/>
              <a:ahLst/>
              <a:cxnLst/>
              <a:rect l="l" t="t" r="r" b="b"/>
              <a:pathLst>
                <a:path w="1" h="5107" extrusionOk="0">
                  <a:moveTo>
                    <a:pt x="1" y="168"/>
                  </a:moveTo>
                  <a:lnTo>
                    <a:pt x="1" y="5107"/>
                  </a:lnTo>
                  <a:lnTo>
                    <a:pt x="1" y="4939"/>
                  </a:lnTo>
                  <a:lnTo>
                    <a:pt x="1" y="1"/>
                  </a:lnTo>
                  <a:lnTo>
                    <a:pt x="1" y="168"/>
                  </a:lnTo>
                  <a:close/>
                </a:path>
              </a:pathLst>
            </a:custGeom>
            <a:solidFill>
              <a:srgbClr val="058A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576;p22"/>
            <p:cNvSpPr/>
            <p:nvPr/>
          </p:nvSpPr>
          <p:spPr>
            <a:xfrm>
              <a:off x="6602738" y="4131158"/>
              <a:ext cx="112145" cy="236055"/>
            </a:xfrm>
            <a:custGeom>
              <a:avLst/>
              <a:gdLst/>
              <a:ahLst/>
              <a:cxnLst/>
              <a:rect l="l" t="t" r="r" b="b"/>
              <a:pathLst>
                <a:path w="4395" h="9251" extrusionOk="0">
                  <a:moveTo>
                    <a:pt x="42" y="1"/>
                  </a:moveTo>
                  <a:lnTo>
                    <a:pt x="0" y="4939"/>
                  </a:lnTo>
                  <a:lnTo>
                    <a:pt x="4353" y="9250"/>
                  </a:lnTo>
                  <a:lnTo>
                    <a:pt x="4395" y="4312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573E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577;p22"/>
            <p:cNvSpPr/>
            <p:nvPr/>
          </p:nvSpPr>
          <p:spPr>
            <a:xfrm>
              <a:off x="5458990" y="4129040"/>
              <a:ext cx="110028" cy="234957"/>
            </a:xfrm>
            <a:custGeom>
              <a:avLst/>
              <a:gdLst/>
              <a:ahLst/>
              <a:cxnLst/>
              <a:rect l="l" t="t" r="r" b="b"/>
              <a:pathLst>
                <a:path w="4312" h="9208" extrusionOk="0">
                  <a:moveTo>
                    <a:pt x="4311" y="0"/>
                  </a:moveTo>
                  <a:lnTo>
                    <a:pt x="42" y="4311"/>
                  </a:lnTo>
                  <a:lnTo>
                    <a:pt x="1" y="9208"/>
                  </a:lnTo>
                  <a:lnTo>
                    <a:pt x="4311" y="493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338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578;p22"/>
            <p:cNvSpPr/>
            <p:nvPr/>
          </p:nvSpPr>
          <p:spPr>
            <a:xfrm>
              <a:off x="6713787" y="4241162"/>
              <a:ext cx="111100" cy="234957"/>
            </a:xfrm>
            <a:custGeom>
              <a:avLst/>
              <a:gdLst/>
              <a:ahLst/>
              <a:cxnLst/>
              <a:rect l="l" t="t" r="r" b="b"/>
              <a:pathLst>
                <a:path w="4354" h="9208" extrusionOk="0">
                  <a:moveTo>
                    <a:pt x="43" y="1"/>
                  </a:moveTo>
                  <a:lnTo>
                    <a:pt x="1" y="4939"/>
                  </a:lnTo>
                  <a:lnTo>
                    <a:pt x="4353" y="9208"/>
                  </a:lnTo>
                  <a:lnTo>
                    <a:pt x="4353" y="4269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573E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579;p22"/>
            <p:cNvSpPr/>
            <p:nvPr/>
          </p:nvSpPr>
          <p:spPr>
            <a:xfrm>
              <a:off x="5350058" y="4239019"/>
              <a:ext cx="110028" cy="234983"/>
            </a:xfrm>
            <a:custGeom>
              <a:avLst/>
              <a:gdLst/>
              <a:ahLst/>
              <a:cxnLst/>
              <a:rect l="l" t="t" r="r" b="b"/>
              <a:pathLst>
                <a:path w="4312" h="9209" extrusionOk="0">
                  <a:moveTo>
                    <a:pt x="4311" y="1"/>
                  </a:moveTo>
                  <a:lnTo>
                    <a:pt x="1" y="4270"/>
                  </a:lnTo>
                  <a:lnTo>
                    <a:pt x="1" y="9208"/>
                  </a:lnTo>
                  <a:lnTo>
                    <a:pt x="4270" y="4898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rgbClr val="3388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580;p22"/>
            <p:cNvSpPr/>
            <p:nvPr/>
          </p:nvSpPr>
          <p:spPr>
            <a:xfrm>
              <a:off x="3828275" y="2818744"/>
              <a:ext cx="649323" cy="315003"/>
            </a:xfrm>
            <a:custGeom>
              <a:avLst/>
              <a:gdLst/>
              <a:ahLst/>
              <a:cxnLst/>
              <a:rect l="l" t="t" r="r" b="b"/>
              <a:pathLst>
                <a:path w="25447" h="12345" extrusionOk="0">
                  <a:moveTo>
                    <a:pt x="12700" y="1"/>
                  </a:moveTo>
                  <a:cubicBezTo>
                    <a:pt x="8218" y="1"/>
                    <a:pt x="3879" y="1376"/>
                    <a:pt x="1591" y="3807"/>
                  </a:cubicBezTo>
                  <a:cubicBezTo>
                    <a:pt x="628" y="4728"/>
                    <a:pt x="42" y="5983"/>
                    <a:pt x="1" y="7323"/>
                  </a:cubicBezTo>
                  <a:lnTo>
                    <a:pt x="1" y="12261"/>
                  </a:lnTo>
                  <a:cubicBezTo>
                    <a:pt x="42" y="10922"/>
                    <a:pt x="628" y="9666"/>
                    <a:pt x="1591" y="8745"/>
                  </a:cubicBezTo>
                  <a:cubicBezTo>
                    <a:pt x="3879" y="6315"/>
                    <a:pt x="8218" y="4939"/>
                    <a:pt x="12700" y="4939"/>
                  </a:cubicBezTo>
                  <a:cubicBezTo>
                    <a:pt x="14777" y="4939"/>
                    <a:pt x="16885" y="5235"/>
                    <a:pt x="18834" y="5858"/>
                  </a:cubicBezTo>
                  <a:cubicBezTo>
                    <a:pt x="19838" y="6193"/>
                    <a:pt x="20759" y="6611"/>
                    <a:pt x="21680" y="7113"/>
                  </a:cubicBezTo>
                  <a:cubicBezTo>
                    <a:pt x="24107" y="8494"/>
                    <a:pt x="25404" y="10378"/>
                    <a:pt x="25404" y="12345"/>
                  </a:cubicBezTo>
                  <a:lnTo>
                    <a:pt x="25404" y="7406"/>
                  </a:lnTo>
                  <a:cubicBezTo>
                    <a:pt x="25446" y="5439"/>
                    <a:pt x="24107" y="3556"/>
                    <a:pt x="21721" y="2133"/>
                  </a:cubicBezTo>
                  <a:cubicBezTo>
                    <a:pt x="20801" y="1631"/>
                    <a:pt x="19838" y="1212"/>
                    <a:pt x="18834" y="919"/>
                  </a:cubicBezTo>
                  <a:cubicBezTo>
                    <a:pt x="16885" y="296"/>
                    <a:pt x="14777" y="1"/>
                    <a:pt x="12700" y="1"/>
                  </a:cubicBezTo>
                  <a:close/>
                </a:path>
              </a:pathLst>
            </a:custGeom>
            <a:solidFill>
              <a:srgbClr val="E526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581;p22"/>
            <p:cNvSpPr/>
            <p:nvPr/>
          </p:nvSpPr>
          <p:spPr>
            <a:xfrm>
              <a:off x="3828275" y="2818744"/>
              <a:ext cx="649323" cy="315003"/>
            </a:xfrm>
            <a:custGeom>
              <a:avLst/>
              <a:gdLst/>
              <a:ahLst/>
              <a:cxnLst/>
              <a:rect l="l" t="t" r="r" b="b"/>
              <a:pathLst>
                <a:path w="25447" h="12345" extrusionOk="0">
                  <a:moveTo>
                    <a:pt x="12700" y="1"/>
                  </a:moveTo>
                  <a:cubicBezTo>
                    <a:pt x="8218" y="1"/>
                    <a:pt x="3879" y="1376"/>
                    <a:pt x="1591" y="3807"/>
                  </a:cubicBezTo>
                  <a:cubicBezTo>
                    <a:pt x="628" y="4728"/>
                    <a:pt x="42" y="5983"/>
                    <a:pt x="1" y="7323"/>
                  </a:cubicBezTo>
                  <a:lnTo>
                    <a:pt x="1" y="12261"/>
                  </a:lnTo>
                  <a:cubicBezTo>
                    <a:pt x="42" y="10922"/>
                    <a:pt x="628" y="9666"/>
                    <a:pt x="1591" y="8745"/>
                  </a:cubicBezTo>
                  <a:cubicBezTo>
                    <a:pt x="3879" y="6315"/>
                    <a:pt x="8218" y="4939"/>
                    <a:pt x="12700" y="4939"/>
                  </a:cubicBezTo>
                  <a:cubicBezTo>
                    <a:pt x="14777" y="4939"/>
                    <a:pt x="16885" y="5235"/>
                    <a:pt x="18834" y="5858"/>
                  </a:cubicBezTo>
                  <a:cubicBezTo>
                    <a:pt x="19838" y="6193"/>
                    <a:pt x="20759" y="6611"/>
                    <a:pt x="21680" y="7113"/>
                  </a:cubicBezTo>
                  <a:cubicBezTo>
                    <a:pt x="24107" y="8494"/>
                    <a:pt x="25404" y="10378"/>
                    <a:pt x="25404" y="12345"/>
                  </a:cubicBezTo>
                  <a:lnTo>
                    <a:pt x="25404" y="7406"/>
                  </a:lnTo>
                  <a:lnTo>
                    <a:pt x="25446" y="7364"/>
                  </a:lnTo>
                  <a:cubicBezTo>
                    <a:pt x="25446" y="5439"/>
                    <a:pt x="24149" y="3556"/>
                    <a:pt x="21721" y="2133"/>
                  </a:cubicBezTo>
                  <a:cubicBezTo>
                    <a:pt x="20801" y="1631"/>
                    <a:pt x="19838" y="1212"/>
                    <a:pt x="18834" y="919"/>
                  </a:cubicBezTo>
                  <a:cubicBezTo>
                    <a:pt x="16885" y="296"/>
                    <a:pt x="14777" y="1"/>
                    <a:pt x="12700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Google Shape;582;p22"/>
            <p:cNvSpPr/>
            <p:nvPr/>
          </p:nvSpPr>
          <p:spPr>
            <a:xfrm>
              <a:off x="4710372" y="3107035"/>
              <a:ext cx="207195" cy="348149"/>
            </a:xfrm>
            <a:custGeom>
              <a:avLst/>
              <a:gdLst/>
              <a:ahLst/>
              <a:cxnLst/>
              <a:rect l="l" t="t" r="r" b="b"/>
              <a:pathLst>
                <a:path w="8120" h="13644" extrusionOk="0">
                  <a:moveTo>
                    <a:pt x="8120" y="0"/>
                  </a:moveTo>
                  <a:cubicBezTo>
                    <a:pt x="4897" y="2386"/>
                    <a:pt x="2135" y="5357"/>
                    <a:pt x="1" y="8705"/>
                  </a:cubicBezTo>
                  <a:lnTo>
                    <a:pt x="1" y="13644"/>
                  </a:lnTo>
                  <a:cubicBezTo>
                    <a:pt x="2135" y="10296"/>
                    <a:pt x="4897" y="7324"/>
                    <a:pt x="8120" y="4939"/>
                  </a:cubicBezTo>
                  <a:lnTo>
                    <a:pt x="8120" y="0"/>
                  </a:lnTo>
                  <a:close/>
                </a:path>
              </a:pathLst>
            </a:custGeom>
            <a:solidFill>
              <a:srgbClr val="0F767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Google Shape;583;p22"/>
            <p:cNvSpPr/>
            <p:nvPr/>
          </p:nvSpPr>
          <p:spPr>
            <a:xfrm>
              <a:off x="5060644" y="3105963"/>
              <a:ext cx="503011" cy="637560"/>
            </a:xfrm>
            <a:custGeom>
              <a:avLst/>
              <a:gdLst/>
              <a:ahLst/>
              <a:cxnLst/>
              <a:rect l="l" t="t" r="r" b="b"/>
              <a:pathLst>
                <a:path w="19713" h="24986" extrusionOk="0">
                  <a:moveTo>
                    <a:pt x="19713" y="1"/>
                  </a:moveTo>
                  <a:cubicBezTo>
                    <a:pt x="7869" y="4060"/>
                    <a:pt x="1" y="11510"/>
                    <a:pt x="43" y="20047"/>
                  </a:cubicBezTo>
                  <a:lnTo>
                    <a:pt x="43" y="24851"/>
                  </a:lnTo>
                  <a:lnTo>
                    <a:pt x="43" y="24851"/>
                  </a:lnTo>
                  <a:cubicBezTo>
                    <a:pt x="84" y="16370"/>
                    <a:pt x="7931" y="8977"/>
                    <a:pt x="19713" y="4939"/>
                  </a:cubicBezTo>
                  <a:lnTo>
                    <a:pt x="19713" y="1"/>
                  </a:lnTo>
                  <a:close/>
                  <a:moveTo>
                    <a:pt x="43" y="24851"/>
                  </a:moveTo>
                  <a:cubicBezTo>
                    <a:pt x="43" y="24896"/>
                    <a:pt x="43" y="24941"/>
                    <a:pt x="43" y="24986"/>
                  </a:cubicBezTo>
                  <a:lnTo>
                    <a:pt x="43" y="24851"/>
                  </a:lnTo>
                  <a:close/>
                </a:path>
              </a:pathLst>
            </a:custGeom>
            <a:solidFill>
              <a:srgbClr val="F9B1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Google Shape;585;p22"/>
            <p:cNvSpPr/>
            <p:nvPr/>
          </p:nvSpPr>
          <p:spPr>
            <a:xfrm>
              <a:off x="3712418" y="3003437"/>
              <a:ext cx="1002780" cy="451747"/>
            </a:xfrm>
            <a:custGeom>
              <a:avLst/>
              <a:gdLst/>
              <a:ahLst/>
              <a:cxnLst/>
              <a:rect l="l" t="t" r="r" b="b"/>
              <a:pathLst>
                <a:path w="39299" h="17704" extrusionOk="0">
                  <a:moveTo>
                    <a:pt x="0" y="1"/>
                  </a:moveTo>
                  <a:lnTo>
                    <a:pt x="0" y="4939"/>
                  </a:lnTo>
                  <a:cubicBezTo>
                    <a:pt x="0" y="7618"/>
                    <a:pt x="1800" y="10254"/>
                    <a:pt x="5148" y="12138"/>
                  </a:cubicBezTo>
                  <a:cubicBezTo>
                    <a:pt x="5985" y="12640"/>
                    <a:pt x="6864" y="13058"/>
                    <a:pt x="7743" y="13393"/>
                  </a:cubicBezTo>
                  <a:cubicBezTo>
                    <a:pt x="10869" y="14524"/>
                    <a:pt x="14179" y="15100"/>
                    <a:pt x="17507" y="15100"/>
                  </a:cubicBezTo>
                  <a:cubicBezTo>
                    <a:pt x="18367" y="15100"/>
                    <a:pt x="19229" y="15061"/>
                    <a:pt x="20089" y="14984"/>
                  </a:cubicBezTo>
                  <a:cubicBezTo>
                    <a:pt x="21387" y="14858"/>
                    <a:pt x="22687" y="14795"/>
                    <a:pt x="23985" y="14795"/>
                  </a:cubicBezTo>
                  <a:cubicBezTo>
                    <a:pt x="27879" y="14795"/>
                    <a:pt x="31755" y="15360"/>
                    <a:pt x="35490" y="16490"/>
                  </a:cubicBezTo>
                  <a:lnTo>
                    <a:pt x="39299" y="17704"/>
                  </a:lnTo>
                  <a:lnTo>
                    <a:pt x="39299" y="12765"/>
                  </a:lnTo>
                  <a:lnTo>
                    <a:pt x="35490" y="11552"/>
                  </a:lnTo>
                  <a:cubicBezTo>
                    <a:pt x="31774" y="10427"/>
                    <a:pt x="27917" y="9839"/>
                    <a:pt x="24042" y="9839"/>
                  </a:cubicBezTo>
                  <a:cubicBezTo>
                    <a:pt x="22725" y="9839"/>
                    <a:pt x="21406" y="9907"/>
                    <a:pt x="20089" y="10045"/>
                  </a:cubicBezTo>
                  <a:cubicBezTo>
                    <a:pt x="19229" y="10123"/>
                    <a:pt x="18367" y="10161"/>
                    <a:pt x="17507" y="10161"/>
                  </a:cubicBezTo>
                  <a:cubicBezTo>
                    <a:pt x="14179" y="10161"/>
                    <a:pt x="10869" y="9585"/>
                    <a:pt x="7743" y="8455"/>
                  </a:cubicBezTo>
                  <a:cubicBezTo>
                    <a:pt x="6864" y="8120"/>
                    <a:pt x="5985" y="7701"/>
                    <a:pt x="5148" y="7199"/>
                  </a:cubicBezTo>
                  <a:cubicBezTo>
                    <a:pt x="1800" y="5316"/>
                    <a:pt x="0" y="2679"/>
                    <a:pt x="0" y="1"/>
                  </a:cubicBez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Google Shape;586;p22"/>
            <p:cNvSpPr/>
            <p:nvPr/>
          </p:nvSpPr>
          <p:spPr>
            <a:xfrm>
              <a:off x="3668079" y="2749364"/>
              <a:ext cx="1249475" cy="579814"/>
            </a:xfrm>
            <a:custGeom>
              <a:avLst/>
              <a:gdLst/>
              <a:ahLst/>
              <a:cxnLst/>
              <a:rect l="l" t="t" r="r" b="b"/>
              <a:pathLst>
                <a:path w="48967" h="22723" extrusionOk="0">
                  <a:moveTo>
                    <a:pt x="18978" y="2720"/>
                  </a:moveTo>
                  <a:cubicBezTo>
                    <a:pt x="21055" y="2720"/>
                    <a:pt x="23163" y="3015"/>
                    <a:pt x="25112" y="3638"/>
                  </a:cubicBezTo>
                  <a:cubicBezTo>
                    <a:pt x="26116" y="3931"/>
                    <a:pt x="27037" y="4350"/>
                    <a:pt x="27958" y="4852"/>
                  </a:cubicBezTo>
                  <a:cubicBezTo>
                    <a:pt x="31892" y="7154"/>
                    <a:pt x="32938" y="10711"/>
                    <a:pt x="30134" y="13641"/>
                  </a:cubicBezTo>
                  <a:cubicBezTo>
                    <a:pt x="27817" y="16071"/>
                    <a:pt x="23469" y="17447"/>
                    <a:pt x="18984" y="17447"/>
                  </a:cubicBezTo>
                  <a:cubicBezTo>
                    <a:pt x="16906" y="17447"/>
                    <a:pt x="14798" y="17151"/>
                    <a:pt x="12849" y="16528"/>
                  </a:cubicBezTo>
                  <a:lnTo>
                    <a:pt x="12891" y="16528"/>
                  </a:lnTo>
                  <a:cubicBezTo>
                    <a:pt x="11887" y="16194"/>
                    <a:pt x="10924" y="15775"/>
                    <a:pt x="10045" y="15273"/>
                  </a:cubicBezTo>
                  <a:cubicBezTo>
                    <a:pt x="6111" y="13013"/>
                    <a:pt x="5065" y="9456"/>
                    <a:pt x="7869" y="6526"/>
                  </a:cubicBezTo>
                  <a:cubicBezTo>
                    <a:pt x="10157" y="4095"/>
                    <a:pt x="14496" y="2720"/>
                    <a:pt x="18978" y="2720"/>
                  </a:cubicBezTo>
                  <a:close/>
                  <a:moveTo>
                    <a:pt x="18876" y="0"/>
                  </a:moveTo>
                  <a:cubicBezTo>
                    <a:pt x="12759" y="0"/>
                    <a:pt x="6814" y="1871"/>
                    <a:pt x="3642" y="5187"/>
                  </a:cubicBezTo>
                  <a:cubicBezTo>
                    <a:pt x="3474" y="5354"/>
                    <a:pt x="3307" y="5563"/>
                    <a:pt x="3140" y="5773"/>
                  </a:cubicBezTo>
                  <a:cubicBezTo>
                    <a:pt x="1" y="9623"/>
                    <a:pt x="1549" y="14227"/>
                    <a:pt x="6655" y="17156"/>
                  </a:cubicBezTo>
                  <a:cubicBezTo>
                    <a:pt x="7492" y="17658"/>
                    <a:pt x="8371" y="18077"/>
                    <a:pt x="9250" y="18412"/>
                  </a:cubicBezTo>
                  <a:cubicBezTo>
                    <a:pt x="12376" y="19542"/>
                    <a:pt x="15686" y="20118"/>
                    <a:pt x="19014" y="20118"/>
                  </a:cubicBezTo>
                  <a:cubicBezTo>
                    <a:pt x="19874" y="20118"/>
                    <a:pt x="20736" y="20080"/>
                    <a:pt x="21596" y="20002"/>
                  </a:cubicBezTo>
                  <a:cubicBezTo>
                    <a:pt x="22913" y="19864"/>
                    <a:pt x="24232" y="19796"/>
                    <a:pt x="25549" y="19796"/>
                  </a:cubicBezTo>
                  <a:cubicBezTo>
                    <a:pt x="29424" y="19796"/>
                    <a:pt x="33281" y="20384"/>
                    <a:pt x="36997" y="21509"/>
                  </a:cubicBezTo>
                  <a:lnTo>
                    <a:pt x="40848" y="22722"/>
                  </a:lnTo>
                  <a:cubicBezTo>
                    <a:pt x="42982" y="19374"/>
                    <a:pt x="45744" y="16403"/>
                    <a:pt x="48967" y="14017"/>
                  </a:cubicBezTo>
                  <a:lnTo>
                    <a:pt x="45828" y="13013"/>
                  </a:lnTo>
                  <a:cubicBezTo>
                    <a:pt x="43819" y="12385"/>
                    <a:pt x="41852" y="11548"/>
                    <a:pt x="40011" y="10502"/>
                  </a:cubicBezTo>
                  <a:cubicBezTo>
                    <a:pt x="38002" y="9414"/>
                    <a:pt x="36244" y="7907"/>
                    <a:pt x="34821" y="6107"/>
                  </a:cubicBezTo>
                  <a:cubicBezTo>
                    <a:pt x="33817" y="4810"/>
                    <a:pt x="32561" y="3722"/>
                    <a:pt x="31138" y="2927"/>
                  </a:cubicBezTo>
                  <a:cubicBezTo>
                    <a:pt x="29883" y="2215"/>
                    <a:pt x="28585" y="1671"/>
                    <a:pt x="27246" y="1253"/>
                  </a:cubicBezTo>
                  <a:cubicBezTo>
                    <a:pt x="24592" y="403"/>
                    <a:pt x="21715" y="0"/>
                    <a:pt x="18876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587;p22"/>
            <p:cNvSpPr/>
            <p:nvPr/>
          </p:nvSpPr>
          <p:spPr>
            <a:xfrm>
              <a:off x="5060645" y="3105964"/>
              <a:ext cx="503011" cy="637560"/>
            </a:xfrm>
            <a:custGeom>
              <a:avLst/>
              <a:gdLst/>
              <a:ahLst/>
              <a:cxnLst/>
              <a:rect l="l" t="t" r="r" b="b"/>
              <a:pathLst>
                <a:path w="19713" h="24986" extrusionOk="0">
                  <a:moveTo>
                    <a:pt x="19713" y="1"/>
                  </a:moveTo>
                  <a:cubicBezTo>
                    <a:pt x="7869" y="4060"/>
                    <a:pt x="1" y="11510"/>
                    <a:pt x="43" y="20047"/>
                  </a:cubicBezTo>
                  <a:lnTo>
                    <a:pt x="43" y="24851"/>
                  </a:lnTo>
                  <a:lnTo>
                    <a:pt x="43" y="24851"/>
                  </a:lnTo>
                  <a:cubicBezTo>
                    <a:pt x="84" y="16370"/>
                    <a:pt x="7931" y="8977"/>
                    <a:pt x="19713" y="4939"/>
                  </a:cubicBezTo>
                  <a:lnTo>
                    <a:pt x="19713" y="1"/>
                  </a:lnTo>
                  <a:close/>
                  <a:moveTo>
                    <a:pt x="43" y="24851"/>
                  </a:moveTo>
                  <a:cubicBezTo>
                    <a:pt x="43" y="24896"/>
                    <a:pt x="43" y="24941"/>
                    <a:pt x="43" y="24986"/>
                  </a:cubicBezTo>
                  <a:lnTo>
                    <a:pt x="43" y="2485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Google Shape;588;p22"/>
            <p:cNvSpPr/>
            <p:nvPr/>
          </p:nvSpPr>
          <p:spPr>
            <a:xfrm>
              <a:off x="4624942" y="2887054"/>
              <a:ext cx="938707" cy="730465"/>
            </a:xfrm>
            <a:custGeom>
              <a:avLst/>
              <a:gdLst/>
              <a:ahLst/>
              <a:cxnLst/>
              <a:rect l="l" t="t" r="r" b="b"/>
              <a:pathLst>
                <a:path w="36788" h="28627" extrusionOk="0">
                  <a:moveTo>
                    <a:pt x="28083" y="0"/>
                  </a:moveTo>
                  <a:cubicBezTo>
                    <a:pt x="21638" y="2218"/>
                    <a:pt x="15988" y="5190"/>
                    <a:pt x="11468" y="8621"/>
                  </a:cubicBezTo>
                  <a:cubicBezTo>
                    <a:pt x="8245" y="11007"/>
                    <a:pt x="5483" y="13978"/>
                    <a:pt x="3349" y="17326"/>
                  </a:cubicBezTo>
                  <a:cubicBezTo>
                    <a:pt x="1172" y="20716"/>
                    <a:pt x="1" y="24609"/>
                    <a:pt x="1" y="28626"/>
                  </a:cubicBezTo>
                  <a:lnTo>
                    <a:pt x="17118" y="28626"/>
                  </a:lnTo>
                  <a:cubicBezTo>
                    <a:pt x="17076" y="20089"/>
                    <a:pt x="24944" y="12639"/>
                    <a:pt x="36788" y="8580"/>
                  </a:cubicBezTo>
                  <a:lnTo>
                    <a:pt x="32435" y="4311"/>
                  </a:lnTo>
                  <a:lnTo>
                    <a:pt x="28083" y="0"/>
                  </a:ln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589;p22"/>
            <p:cNvSpPr/>
            <p:nvPr/>
          </p:nvSpPr>
          <p:spPr>
            <a:xfrm>
              <a:off x="3972364" y="2720200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Google Shape;590;p22"/>
            <p:cNvSpPr/>
            <p:nvPr/>
          </p:nvSpPr>
          <p:spPr>
            <a:xfrm>
              <a:off x="6294606" y="2339204"/>
              <a:ext cx="222173" cy="500867"/>
            </a:xfrm>
            <a:custGeom>
              <a:avLst/>
              <a:gdLst/>
              <a:ahLst/>
              <a:cxnLst/>
              <a:rect l="l" t="t" r="r" b="b"/>
              <a:pathLst>
                <a:path w="8707" h="19629" extrusionOk="0">
                  <a:moveTo>
                    <a:pt x="8706" y="0"/>
                  </a:moveTo>
                  <a:cubicBezTo>
                    <a:pt x="8706" y="2218"/>
                    <a:pt x="7451" y="4395"/>
                    <a:pt x="5065" y="6152"/>
                  </a:cubicBezTo>
                  <a:cubicBezTo>
                    <a:pt x="1801" y="8622"/>
                    <a:pt x="1" y="11635"/>
                    <a:pt x="1" y="14690"/>
                  </a:cubicBezTo>
                  <a:lnTo>
                    <a:pt x="1" y="19425"/>
                  </a:lnTo>
                  <a:lnTo>
                    <a:pt x="1" y="19425"/>
                  </a:lnTo>
                  <a:cubicBezTo>
                    <a:pt x="42" y="16438"/>
                    <a:pt x="1874" y="13464"/>
                    <a:pt x="5065" y="11091"/>
                  </a:cubicBezTo>
                  <a:cubicBezTo>
                    <a:pt x="7451" y="9333"/>
                    <a:pt x="8706" y="7157"/>
                    <a:pt x="8706" y="4939"/>
                  </a:cubicBezTo>
                  <a:lnTo>
                    <a:pt x="8706" y="0"/>
                  </a:lnTo>
                  <a:close/>
                  <a:moveTo>
                    <a:pt x="1" y="19425"/>
                  </a:moveTo>
                  <a:cubicBezTo>
                    <a:pt x="0" y="19493"/>
                    <a:pt x="0" y="19561"/>
                    <a:pt x="1" y="19629"/>
                  </a:cubicBezTo>
                  <a:lnTo>
                    <a:pt x="1" y="19425"/>
                  </a:ln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Google Shape;591;p22"/>
            <p:cNvSpPr/>
            <p:nvPr/>
          </p:nvSpPr>
          <p:spPr>
            <a:xfrm>
              <a:off x="5754809" y="2152140"/>
              <a:ext cx="649297" cy="314161"/>
            </a:xfrm>
            <a:custGeom>
              <a:avLst/>
              <a:gdLst/>
              <a:ahLst/>
              <a:cxnLst/>
              <a:rect l="l" t="t" r="r" b="b"/>
              <a:pathLst>
                <a:path w="25446" h="12312" extrusionOk="0">
                  <a:moveTo>
                    <a:pt x="13154" y="1"/>
                  </a:moveTo>
                  <a:cubicBezTo>
                    <a:pt x="12996" y="1"/>
                    <a:pt x="12839" y="3"/>
                    <a:pt x="12681" y="7"/>
                  </a:cubicBezTo>
                  <a:cubicBezTo>
                    <a:pt x="5650" y="7"/>
                    <a:pt x="0" y="3272"/>
                    <a:pt x="0" y="7373"/>
                  </a:cubicBezTo>
                  <a:lnTo>
                    <a:pt x="0" y="12312"/>
                  </a:lnTo>
                  <a:cubicBezTo>
                    <a:pt x="0" y="8210"/>
                    <a:pt x="5650" y="4946"/>
                    <a:pt x="12681" y="4946"/>
                  </a:cubicBezTo>
                  <a:cubicBezTo>
                    <a:pt x="12839" y="4942"/>
                    <a:pt x="12996" y="4939"/>
                    <a:pt x="13154" y="4939"/>
                  </a:cubicBezTo>
                  <a:cubicBezTo>
                    <a:pt x="16130" y="4939"/>
                    <a:pt x="19056" y="5689"/>
                    <a:pt x="21679" y="7080"/>
                  </a:cubicBezTo>
                  <a:cubicBezTo>
                    <a:pt x="23981" y="8419"/>
                    <a:pt x="25446" y="10261"/>
                    <a:pt x="25446" y="12312"/>
                  </a:cubicBezTo>
                  <a:lnTo>
                    <a:pt x="25446" y="7373"/>
                  </a:lnTo>
                  <a:cubicBezTo>
                    <a:pt x="25446" y="5322"/>
                    <a:pt x="23981" y="3481"/>
                    <a:pt x="21679" y="2142"/>
                  </a:cubicBezTo>
                  <a:cubicBezTo>
                    <a:pt x="19056" y="750"/>
                    <a:pt x="16130" y="1"/>
                    <a:pt x="13154" y="1"/>
                  </a:cubicBezTo>
                  <a:close/>
                </a:path>
              </a:pathLst>
            </a:custGeom>
            <a:solidFill>
              <a:srgbClr val="A11B1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592;p22"/>
            <p:cNvSpPr/>
            <p:nvPr/>
          </p:nvSpPr>
          <p:spPr>
            <a:xfrm>
              <a:off x="5636256" y="2339205"/>
              <a:ext cx="226435" cy="510487"/>
            </a:xfrm>
            <a:custGeom>
              <a:avLst/>
              <a:gdLst/>
              <a:ahLst/>
              <a:cxnLst/>
              <a:rect l="l" t="t" r="r" b="b"/>
              <a:pathLst>
                <a:path w="8874" h="20006" extrusionOk="0">
                  <a:moveTo>
                    <a:pt x="1" y="0"/>
                  </a:moveTo>
                  <a:lnTo>
                    <a:pt x="1" y="4939"/>
                  </a:lnTo>
                  <a:cubicBezTo>
                    <a:pt x="1" y="7199"/>
                    <a:pt x="1298" y="9333"/>
                    <a:pt x="3726" y="11091"/>
                  </a:cubicBezTo>
                  <a:cubicBezTo>
                    <a:pt x="7032" y="13560"/>
                    <a:pt x="8873" y="16699"/>
                    <a:pt x="8873" y="20005"/>
                  </a:cubicBezTo>
                  <a:lnTo>
                    <a:pt x="8873" y="15067"/>
                  </a:lnTo>
                  <a:cubicBezTo>
                    <a:pt x="8873" y="11760"/>
                    <a:pt x="7032" y="8622"/>
                    <a:pt x="3726" y="6152"/>
                  </a:cubicBezTo>
                  <a:cubicBezTo>
                    <a:pt x="1298" y="4395"/>
                    <a:pt x="1" y="2260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593;p22"/>
            <p:cNvSpPr/>
            <p:nvPr/>
          </p:nvSpPr>
          <p:spPr>
            <a:xfrm>
              <a:off x="5863740" y="2770645"/>
              <a:ext cx="436795" cy="135647"/>
            </a:xfrm>
            <a:custGeom>
              <a:avLst/>
              <a:gdLst/>
              <a:ahLst/>
              <a:cxnLst/>
              <a:rect l="l" t="t" r="r" b="b"/>
              <a:pathLst>
                <a:path w="17118" h="5316" extrusionOk="0">
                  <a:moveTo>
                    <a:pt x="8538" y="0"/>
                  </a:moveTo>
                  <a:cubicBezTo>
                    <a:pt x="5650" y="0"/>
                    <a:pt x="2762" y="126"/>
                    <a:pt x="0" y="377"/>
                  </a:cubicBezTo>
                  <a:lnTo>
                    <a:pt x="0" y="5315"/>
                  </a:lnTo>
                  <a:cubicBezTo>
                    <a:pt x="2762" y="5064"/>
                    <a:pt x="5650" y="4939"/>
                    <a:pt x="8538" y="4939"/>
                  </a:cubicBezTo>
                  <a:cubicBezTo>
                    <a:pt x="11467" y="4939"/>
                    <a:pt x="14313" y="5064"/>
                    <a:pt x="17117" y="5315"/>
                  </a:cubicBezTo>
                  <a:lnTo>
                    <a:pt x="17117" y="377"/>
                  </a:lnTo>
                  <a:cubicBezTo>
                    <a:pt x="14313" y="126"/>
                    <a:pt x="11467" y="0"/>
                    <a:pt x="8538" y="0"/>
                  </a:cubicBezTo>
                  <a:close/>
                </a:path>
              </a:pathLst>
            </a:custGeom>
            <a:solidFill>
              <a:srgbClr val="C9AD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594;p22"/>
            <p:cNvSpPr/>
            <p:nvPr/>
          </p:nvSpPr>
          <p:spPr>
            <a:xfrm>
              <a:off x="5863740" y="2770645"/>
              <a:ext cx="436795" cy="135647"/>
            </a:xfrm>
            <a:custGeom>
              <a:avLst/>
              <a:gdLst/>
              <a:ahLst/>
              <a:cxnLst/>
              <a:rect l="l" t="t" r="r" b="b"/>
              <a:pathLst>
                <a:path w="17118" h="5316" extrusionOk="0">
                  <a:moveTo>
                    <a:pt x="8538" y="0"/>
                  </a:moveTo>
                  <a:cubicBezTo>
                    <a:pt x="5650" y="0"/>
                    <a:pt x="2762" y="126"/>
                    <a:pt x="0" y="377"/>
                  </a:cubicBezTo>
                  <a:lnTo>
                    <a:pt x="0" y="5315"/>
                  </a:lnTo>
                  <a:cubicBezTo>
                    <a:pt x="2762" y="5064"/>
                    <a:pt x="5650" y="4939"/>
                    <a:pt x="8538" y="4939"/>
                  </a:cubicBezTo>
                  <a:cubicBezTo>
                    <a:pt x="11467" y="4939"/>
                    <a:pt x="14313" y="5064"/>
                    <a:pt x="17117" y="5315"/>
                  </a:cubicBezTo>
                  <a:lnTo>
                    <a:pt x="17117" y="377"/>
                  </a:lnTo>
                  <a:cubicBezTo>
                    <a:pt x="14313" y="126"/>
                    <a:pt x="11467" y="0"/>
                    <a:pt x="8538" y="0"/>
                  </a:cubicBezTo>
                  <a:close/>
                </a:path>
              </a:pathLst>
            </a:custGeom>
            <a:solidFill>
              <a:srgbClr val="C9AD0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595;p22"/>
            <p:cNvSpPr/>
            <p:nvPr/>
          </p:nvSpPr>
          <p:spPr>
            <a:xfrm>
              <a:off x="5862669" y="2723643"/>
              <a:ext cx="1097" cy="182648"/>
            </a:xfrm>
            <a:custGeom>
              <a:avLst/>
              <a:gdLst/>
              <a:ahLst/>
              <a:cxnLst/>
              <a:rect l="l" t="t" r="r" b="b"/>
              <a:pathLst>
                <a:path w="43" h="7158" extrusionOk="0">
                  <a:moveTo>
                    <a:pt x="0" y="1"/>
                  </a:moveTo>
                  <a:lnTo>
                    <a:pt x="0" y="4939"/>
                  </a:lnTo>
                  <a:lnTo>
                    <a:pt x="0" y="7157"/>
                  </a:lnTo>
                  <a:lnTo>
                    <a:pt x="4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E970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Google Shape;596;p22"/>
            <p:cNvSpPr/>
            <p:nvPr/>
          </p:nvSpPr>
          <p:spPr>
            <a:xfrm>
              <a:off x="5563635" y="3023595"/>
              <a:ext cx="1034828" cy="208420"/>
            </a:xfrm>
            <a:custGeom>
              <a:avLst/>
              <a:gdLst/>
              <a:ahLst/>
              <a:cxnLst/>
              <a:rect l="l" t="t" r="r" b="b"/>
              <a:pathLst>
                <a:path w="40555" h="8168" extrusionOk="0">
                  <a:moveTo>
                    <a:pt x="20414" y="1"/>
                  </a:moveTo>
                  <a:cubicBezTo>
                    <a:pt x="13526" y="1"/>
                    <a:pt x="6641" y="1078"/>
                    <a:pt x="1" y="3229"/>
                  </a:cubicBezTo>
                  <a:lnTo>
                    <a:pt x="1" y="8167"/>
                  </a:lnTo>
                  <a:cubicBezTo>
                    <a:pt x="6641" y="6017"/>
                    <a:pt x="13526" y="4939"/>
                    <a:pt x="20414" y="4939"/>
                  </a:cubicBezTo>
                  <a:cubicBezTo>
                    <a:pt x="27201" y="4939"/>
                    <a:pt x="33991" y="5985"/>
                    <a:pt x="40555" y="8083"/>
                  </a:cubicBezTo>
                  <a:lnTo>
                    <a:pt x="40555" y="3145"/>
                  </a:lnTo>
                  <a:cubicBezTo>
                    <a:pt x="33991" y="1047"/>
                    <a:pt x="27201" y="1"/>
                    <a:pt x="20414" y="1"/>
                  </a:cubicBezTo>
                  <a:close/>
                </a:path>
              </a:pathLst>
            </a:custGeom>
            <a:solidFill>
              <a:srgbClr val="F9B1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Google Shape;597;p22"/>
            <p:cNvSpPr/>
            <p:nvPr/>
          </p:nvSpPr>
          <p:spPr>
            <a:xfrm>
              <a:off x="5350058" y="4347950"/>
              <a:ext cx="1474812" cy="242433"/>
            </a:xfrm>
            <a:custGeom>
              <a:avLst/>
              <a:gdLst/>
              <a:ahLst/>
              <a:cxnLst/>
              <a:rect l="l" t="t" r="r" b="b"/>
              <a:pathLst>
                <a:path w="57798" h="9501" extrusionOk="0">
                  <a:moveTo>
                    <a:pt x="1" y="1"/>
                  </a:moveTo>
                  <a:lnTo>
                    <a:pt x="1" y="4939"/>
                  </a:lnTo>
                  <a:cubicBezTo>
                    <a:pt x="6613" y="7157"/>
                    <a:pt x="13519" y="8538"/>
                    <a:pt x="20466" y="9124"/>
                  </a:cubicBezTo>
                  <a:cubicBezTo>
                    <a:pt x="23270" y="9375"/>
                    <a:pt x="26116" y="9501"/>
                    <a:pt x="29046" y="9501"/>
                  </a:cubicBezTo>
                  <a:cubicBezTo>
                    <a:pt x="31975" y="9501"/>
                    <a:pt x="34821" y="9375"/>
                    <a:pt x="37625" y="9124"/>
                  </a:cubicBezTo>
                  <a:cubicBezTo>
                    <a:pt x="44489" y="8580"/>
                    <a:pt x="51269" y="7199"/>
                    <a:pt x="57797" y="5023"/>
                  </a:cubicBezTo>
                  <a:lnTo>
                    <a:pt x="57797" y="84"/>
                  </a:lnTo>
                  <a:cubicBezTo>
                    <a:pt x="51269" y="2261"/>
                    <a:pt x="44489" y="3642"/>
                    <a:pt x="37625" y="4186"/>
                  </a:cubicBezTo>
                  <a:cubicBezTo>
                    <a:pt x="34779" y="4437"/>
                    <a:pt x="31933" y="4563"/>
                    <a:pt x="29046" y="4563"/>
                  </a:cubicBezTo>
                  <a:cubicBezTo>
                    <a:pt x="26116" y="4563"/>
                    <a:pt x="23270" y="4437"/>
                    <a:pt x="20466" y="4186"/>
                  </a:cubicBezTo>
                  <a:cubicBezTo>
                    <a:pt x="13519" y="3600"/>
                    <a:pt x="6613" y="2219"/>
                    <a:pt x="1" y="1"/>
                  </a:cubicBezTo>
                  <a:close/>
                </a:path>
              </a:pathLst>
            </a:custGeom>
            <a:solidFill>
              <a:srgbClr val="009B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Google Shape;598;p22"/>
            <p:cNvSpPr/>
            <p:nvPr/>
          </p:nvSpPr>
          <p:spPr>
            <a:xfrm>
              <a:off x="5872288" y="4454739"/>
              <a:ext cx="1072" cy="187981"/>
            </a:xfrm>
            <a:custGeom>
              <a:avLst/>
              <a:gdLst/>
              <a:ahLst/>
              <a:cxnLst/>
              <a:rect l="l" t="t" r="r" b="b"/>
              <a:pathLst>
                <a:path w="42" h="7367" extrusionOk="0">
                  <a:moveTo>
                    <a:pt x="42" y="1"/>
                  </a:moveTo>
                  <a:lnTo>
                    <a:pt x="0" y="4939"/>
                  </a:lnTo>
                  <a:lnTo>
                    <a:pt x="42" y="7367"/>
                  </a:lnTo>
                  <a:lnTo>
                    <a:pt x="42" y="242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242F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Google Shape;599;p22"/>
            <p:cNvSpPr/>
            <p:nvPr/>
          </p:nvSpPr>
          <p:spPr>
            <a:xfrm>
              <a:off x="5769735" y="4701386"/>
              <a:ext cx="648276" cy="315105"/>
            </a:xfrm>
            <a:custGeom>
              <a:avLst/>
              <a:gdLst/>
              <a:ahLst/>
              <a:cxnLst/>
              <a:rect l="l" t="t" r="r" b="b"/>
              <a:pathLst>
                <a:path w="25406" h="12349" extrusionOk="0">
                  <a:moveTo>
                    <a:pt x="1" y="12218"/>
                  </a:moveTo>
                  <a:cubicBezTo>
                    <a:pt x="1" y="12248"/>
                    <a:pt x="1" y="12277"/>
                    <a:pt x="1" y="12307"/>
                  </a:cubicBezTo>
                  <a:lnTo>
                    <a:pt x="1" y="12218"/>
                  </a:lnTo>
                  <a:close/>
                  <a:moveTo>
                    <a:pt x="12927" y="1"/>
                  </a:moveTo>
                  <a:cubicBezTo>
                    <a:pt x="12845" y="1"/>
                    <a:pt x="12764" y="1"/>
                    <a:pt x="12682" y="3"/>
                  </a:cubicBezTo>
                  <a:cubicBezTo>
                    <a:pt x="5651" y="3"/>
                    <a:pt x="1" y="3309"/>
                    <a:pt x="1" y="7368"/>
                  </a:cubicBezTo>
                  <a:lnTo>
                    <a:pt x="1" y="12218"/>
                  </a:lnTo>
                  <a:lnTo>
                    <a:pt x="1" y="12218"/>
                  </a:lnTo>
                  <a:cubicBezTo>
                    <a:pt x="43" y="8199"/>
                    <a:pt x="5703" y="4941"/>
                    <a:pt x="12682" y="4941"/>
                  </a:cubicBezTo>
                  <a:cubicBezTo>
                    <a:pt x="12764" y="4940"/>
                    <a:pt x="12845" y="4939"/>
                    <a:pt x="12927" y="4939"/>
                  </a:cubicBezTo>
                  <a:cubicBezTo>
                    <a:pt x="15944" y="4939"/>
                    <a:pt x="18991" y="5691"/>
                    <a:pt x="21680" y="7117"/>
                  </a:cubicBezTo>
                  <a:cubicBezTo>
                    <a:pt x="23982" y="8457"/>
                    <a:pt x="25405" y="10298"/>
                    <a:pt x="25405" y="12349"/>
                  </a:cubicBezTo>
                  <a:lnTo>
                    <a:pt x="25405" y="7410"/>
                  </a:lnTo>
                  <a:cubicBezTo>
                    <a:pt x="25405" y="5360"/>
                    <a:pt x="23982" y="3518"/>
                    <a:pt x="21680" y="2179"/>
                  </a:cubicBezTo>
                  <a:cubicBezTo>
                    <a:pt x="18991" y="753"/>
                    <a:pt x="15944" y="1"/>
                    <a:pt x="12927" y="1"/>
                  </a:cubicBezTo>
                  <a:close/>
                </a:path>
              </a:pathLst>
            </a:custGeom>
            <a:solidFill>
              <a:srgbClr val="68C6D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Google Shape;601;p22"/>
            <p:cNvSpPr/>
            <p:nvPr/>
          </p:nvSpPr>
          <p:spPr>
            <a:xfrm>
              <a:off x="5350058" y="4347949"/>
              <a:ext cx="1474812" cy="242433"/>
            </a:xfrm>
            <a:custGeom>
              <a:avLst/>
              <a:gdLst/>
              <a:ahLst/>
              <a:cxnLst/>
              <a:rect l="l" t="t" r="r" b="b"/>
              <a:pathLst>
                <a:path w="57798" h="9501" extrusionOk="0">
                  <a:moveTo>
                    <a:pt x="1" y="1"/>
                  </a:moveTo>
                  <a:lnTo>
                    <a:pt x="1" y="4939"/>
                  </a:lnTo>
                  <a:cubicBezTo>
                    <a:pt x="6613" y="7157"/>
                    <a:pt x="13519" y="8538"/>
                    <a:pt x="20466" y="9124"/>
                  </a:cubicBezTo>
                  <a:cubicBezTo>
                    <a:pt x="23270" y="9375"/>
                    <a:pt x="26116" y="9501"/>
                    <a:pt x="29046" y="9501"/>
                  </a:cubicBezTo>
                  <a:cubicBezTo>
                    <a:pt x="31975" y="9501"/>
                    <a:pt x="34821" y="9375"/>
                    <a:pt x="37625" y="9124"/>
                  </a:cubicBezTo>
                  <a:cubicBezTo>
                    <a:pt x="44489" y="8580"/>
                    <a:pt x="51269" y="7199"/>
                    <a:pt x="57797" y="5023"/>
                  </a:cubicBezTo>
                  <a:lnTo>
                    <a:pt x="57797" y="84"/>
                  </a:lnTo>
                  <a:cubicBezTo>
                    <a:pt x="51269" y="2261"/>
                    <a:pt x="44489" y="3642"/>
                    <a:pt x="37625" y="4186"/>
                  </a:cubicBezTo>
                  <a:cubicBezTo>
                    <a:pt x="34779" y="4437"/>
                    <a:pt x="31933" y="4563"/>
                    <a:pt x="29046" y="4563"/>
                  </a:cubicBezTo>
                  <a:cubicBezTo>
                    <a:pt x="26116" y="4563"/>
                    <a:pt x="23270" y="4437"/>
                    <a:pt x="20466" y="4186"/>
                  </a:cubicBezTo>
                  <a:cubicBezTo>
                    <a:pt x="13519" y="3600"/>
                    <a:pt x="6613" y="2219"/>
                    <a:pt x="1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Google Shape;602;p22"/>
            <p:cNvSpPr/>
            <p:nvPr/>
          </p:nvSpPr>
          <p:spPr>
            <a:xfrm>
              <a:off x="5350058" y="4130112"/>
              <a:ext cx="1474812" cy="334268"/>
            </a:xfrm>
            <a:custGeom>
              <a:avLst/>
              <a:gdLst/>
              <a:ahLst/>
              <a:cxnLst/>
              <a:rect l="l" t="t" r="r" b="b"/>
              <a:pathLst>
                <a:path w="57798" h="13100" extrusionOk="0">
                  <a:moveTo>
                    <a:pt x="8580" y="0"/>
                  </a:moveTo>
                  <a:lnTo>
                    <a:pt x="4311" y="4269"/>
                  </a:lnTo>
                  <a:lnTo>
                    <a:pt x="1" y="8538"/>
                  </a:lnTo>
                  <a:cubicBezTo>
                    <a:pt x="6655" y="10756"/>
                    <a:pt x="13519" y="12179"/>
                    <a:pt x="20508" y="12723"/>
                  </a:cubicBezTo>
                  <a:cubicBezTo>
                    <a:pt x="23312" y="12974"/>
                    <a:pt x="26158" y="13100"/>
                    <a:pt x="29046" y="13100"/>
                  </a:cubicBezTo>
                  <a:cubicBezTo>
                    <a:pt x="31975" y="13100"/>
                    <a:pt x="34821" y="12974"/>
                    <a:pt x="37625" y="12723"/>
                  </a:cubicBezTo>
                  <a:cubicBezTo>
                    <a:pt x="44489" y="12179"/>
                    <a:pt x="51269" y="10798"/>
                    <a:pt x="57797" y="8621"/>
                  </a:cubicBezTo>
                  <a:lnTo>
                    <a:pt x="53487" y="4353"/>
                  </a:lnTo>
                  <a:lnTo>
                    <a:pt x="49134" y="42"/>
                  </a:lnTo>
                  <a:lnTo>
                    <a:pt x="49134" y="84"/>
                  </a:lnTo>
                  <a:cubicBezTo>
                    <a:pt x="42575" y="2166"/>
                    <a:pt x="35768" y="3212"/>
                    <a:pt x="28959" y="3212"/>
                  </a:cubicBezTo>
                  <a:cubicBezTo>
                    <a:pt x="22082" y="3212"/>
                    <a:pt x="15204" y="2145"/>
                    <a:pt x="8580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Google Shape;603;p22"/>
            <p:cNvSpPr/>
            <p:nvPr/>
          </p:nvSpPr>
          <p:spPr>
            <a:xfrm>
              <a:off x="5769735" y="4701385"/>
              <a:ext cx="648276" cy="315105"/>
            </a:xfrm>
            <a:custGeom>
              <a:avLst/>
              <a:gdLst/>
              <a:ahLst/>
              <a:cxnLst/>
              <a:rect l="l" t="t" r="r" b="b"/>
              <a:pathLst>
                <a:path w="25406" h="12349" extrusionOk="0">
                  <a:moveTo>
                    <a:pt x="1" y="12218"/>
                  </a:moveTo>
                  <a:cubicBezTo>
                    <a:pt x="1" y="12248"/>
                    <a:pt x="1" y="12277"/>
                    <a:pt x="1" y="12307"/>
                  </a:cubicBezTo>
                  <a:lnTo>
                    <a:pt x="1" y="12218"/>
                  </a:lnTo>
                  <a:close/>
                  <a:moveTo>
                    <a:pt x="12927" y="1"/>
                  </a:moveTo>
                  <a:cubicBezTo>
                    <a:pt x="12845" y="1"/>
                    <a:pt x="12764" y="1"/>
                    <a:pt x="12682" y="3"/>
                  </a:cubicBezTo>
                  <a:cubicBezTo>
                    <a:pt x="5651" y="3"/>
                    <a:pt x="1" y="3309"/>
                    <a:pt x="1" y="7368"/>
                  </a:cubicBezTo>
                  <a:lnTo>
                    <a:pt x="1" y="12218"/>
                  </a:lnTo>
                  <a:lnTo>
                    <a:pt x="1" y="12218"/>
                  </a:lnTo>
                  <a:cubicBezTo>
                    <a:pt x="43" y="8199"/>
                    <a:pt x="5703" y="4941"/>
                    <a:pt x="12682" y="4941"/>
                  </a:cubicBezTo>
                  <a:cubicBezTo>
                    <a:pt x="12764" y="4940"/>
                    <a:pt x="12845" y="4939"/>
                    <a:pt x="12927" y="4939"/>
                  </a:cubicBezTo>
                  <a:cubicBezTo>
                    <a:pt x="15944" y="4939"/>
                    <a:pt x="18991" y="5691"/>
                    <a:pt x="21680" y="7117"/>
                  </a:cubicBezTo>
                  <a:cubicBezTo>
                    <a:pt x="23982" y="8457"/>
                    <a:pt x="25405" y="10298"/>
                    <a:pt x="25405" y="12349"/>
                  </a:cubicBezTo>
                  <a:lnTo>
                    <a:pt x="25405" y="7410"/>
                  </a:lnTo>
                  <a:cubicBezTo>
                    <a:pt x="25405" y="5360"/>
                    <a:pt x="23982" y="3518"/>
                    <a:pt x="21680" y="2179"/>
                  </a:cubicBezTo>
                  <a:cubicBezTo>
                    <a:pt x="18991" y="753"/>
                    <a:pt x="15944" y="1"/>
                    <a:pt x="12927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7" name="Google Shape;604;p22"/>
            <p:cNvSpPr/>
            <p:nvPr/>
          </p:nvSpPr>
          <p:spPr>
            <a:xfrm>
              <a:off x="5650138" y="4888596"/>
              <a:ext cx="887469" cy="383388"/>
            </a:xfrm>
            <a:custGeom>
              <a:avLst/>
              <a:gdLst/>
              <a:ahLst/>
              <a:cxnLst/>
              <a:rect l="l" t="t" r="r" b="b"/>
              <a:pathLst>
                <a:path w="34780" h="15025" extrusionOk="0">
                  <a:moveTo>
                    <a:pt x="43" y="0"/>
                  </a:moveTo>
                  <a:cubicBezTo>
                    <a:pt x="16" y="186"/>
                    <a:pt x="23" y="372"/>
                    <a:pt x="43" y="557"/>
                  </a:cubicBezTo>
                  <a:lnTo>
                    <a:pt x="43" y="557"/>
                  </a:lnTo>
                  <a:lnTo>
                    <a:pt x="43" y="0"/>
                  </a:lnTo>
                  <a:close/>
                  <a:moveTo>
                    <a:pt x="34779" y="42"/>
                  </a:moveTo>
                  <a:cubicBezTo>
                    <a:pt x="34779" y="5566"/>
                    <a:pt x="27037" y="10086"/>
                    <a:pt x="17453" y="10086"/>
                  </a:cubicBezTo>
                  <a:lnTo>
                    <a:pt x="16323" y="10086"/>
                  </a:lnTo>
                  <a:cubicBezTo>
                    <a:pt x="11970" y="9919"/>
                    <a:pt x="7995" y="8789"/>
                    <a:pt x="5149" y="7157"/>
                  </a:cubicBezTo>
                  <a:cubicBezTo>
                    <a:pt x="2303" y="5524"/>
                    <a:pt x="461" y="3306"/>
                    <a:pt x="85" y="879"/>
                  </a:cubicBezTo>
                  <a:cubicBezTo>
                    <a:pt x="69" y="772"/>
                    <a:pt x="54" y="665"/>
                    <a:pt x="43" y="557"/>
                  </a:cubicBezTo>
                  <a:lnTo>
                    <a:pt x="43" y="557"/>
                  </a:lnTo>
                  <a:lnTo>
                    <a:pt x="43" y="4939"/>
                  </a:lnTo>
                  <a:cubicBezTo>
                    <a:pt x="1" y="5232"/>
                    <a:pt x="43" y="5524"/>
                    <a:pt x="85" y="5817"/>
                  </a:cubicBezTo>
                  <a:cubicBezTo>
                    <a:pt x="461" y="8245"/>
                    <a:pt x="2261" y="10421"/>
                    <a:pt x="5149" y="12095"/>
                  </a:cubicBezTo>
                  <a:cubicBezTo>
                    <a:pt x="8078" y="13769"/>
                    <a:pt x="12012" y="14857"/>
                    <a:pt x="16323" y="15025"/>
                  </a:cubicBezTo>
                  <a:lnTo>
                    <a:pt x="17453" y="15025"/>
                  </a:lnTo>
                  <a:cubicBezTo>
                    <a:pt x="27037" y="15025"/>
                    <a:pt x="34779" y="10505"/>
                    <a:pt x="34779" y="4980"/>
                  </a:cubicBezTo>
                  <a:lnTo>
                    <a:pt x="34779" y="42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Google Shape;605;p22"/>
            <p:cNvSpPr/>
            <p:nvPr/>
          </p:nvSpPr>
          <p:spPr>
            <a:xfrm>
              <a:off x="5642661" y="4455811"/>
              <a:ext cx="894947" cy="693109"/>
            </a:xfrm>
            <a:custGeom>
              <a:avLst/>
              <a:gdLst/>
              <a:ahLst/>
              <a:cxnLst/>
              <a:rect l="l" t="t" r="r" b="b"/>
              <a:pathLst>
                <a:path w="35073" h="27163" extrusionOk="0">
                  <a:moveTo>
                    <a:pt x="17869" y="9625"/>
                  </a:moveTo>
                  <a:cubicBezTo>
                    <a:pt x="20924" y="9625"/>
                    <a:pt x="23971" y="10377"/>
                    <a:pt x="26660" y="11803"/>
                  </a:cubicBezTo>
                  <a:cubicBezTo>
                    <a:pt x="28962" y="13142"/>
                    <a:pt x="30385" y="14984"/>
                    <a:pt x="30385" y="17034"/>
                  </a:cubicBezTo>
                  <a:cubicBezTo>
                    <a:pt x="30427" y="21094"/>
                    <a:pt x="24735" y="24400"/>
                    <a:pt x="17746" y="24400"/>
                  </a:cubicBezTo>
                  <a:lnTo>
                    <a:pt x="17704" y="24400"/>
                  </a:lnTo>
                  <a:cubicBezTo>
                    <a:pt x="17618" y="24401"/>
                    <a:pt x="17532" y="24402"/>
                    <a:pt x="17446" y="24402"/>
                  </a:cubicBezTo>
                  <a:cubicBezTo>
                    <a:pt x="14433" y="24402"/>
                    <a:pt x="11392" y="23689"/>
                    <a:pt x="8706" y="22224"/>
                  </a:cubicBezTo>
                  <a:cubicBezTo>
                    <a:pt x="6404" y="20885"/>
                    <a:pt x="4981" y="19043"/>
                    <a:pt x="4981" y="16992"/>
                  </a:cubicBezTo>
                  <a:cubicBezTo>
                    <a:pt x="4939" y="12933"/>
                    <a:pt x="10631" y="9627"/>
                    <a:pt x="17620" y="9627"/>
                  </a:cubicBezTo>
                  <a:cubicBezTo>
                    <a:pt x="17703" y="9625"/>
                    <a:pt x="17786" y="9625"/>
                    <a:pt x="17869" y="9625"/>
                  </a:cubicBezTo>
                  <a:close/>
                  <a:moveTo>
                    <a:pt x="9041" y="1"/>
                  </a:moveTo>
                  <a:lnTo>
                    <a:pt x="9041" y="2386"/>
                  </a:lnTo>
                  <a:cubicBezTo>
                    <a:pt x="9041" y="5441"/>
                    <a:pt x="7241" y="8497"/>
                    <a:pt x="3935" y="10924"/>
                  </a:cubicBezTo>
                  <a:cubicBezTo>
                    <a:pt x="1298" y="12933"/>
                    <a:pt x="1" y="15402"/>
                    <a:pt x="378" y="17955"/>
                  </a:cubicBezTo>
                  <a:cubicBezTo>
                    <a:pt x="754" y="20382"/>
                    <a:pt x="2554" y="22559"/>
                    <a:pt x="5442" y="24233"/>
                  </a:cubicBezTo>
                  <a:cubicBezTo>
                    <a:pt x="8371" y="25907"/>
                    <a:pt x="12305" y="26995"/>
                    <a:pt x="16616" y="27162"/>
                  </a:cubicBezTo>
                  <a:lnTo>
                    <a:pt x="17746" y="27162"/>
                  </a:lnTo>
                  <a:cubicBezTo>
                    <a:pt x="27330" y="27162"/>
                    <a:pt x="35072" y="22642"/>
                    <a:pt x="35072" y="17118"/>
                  </a:cubicBezTo>
                  <a:cubicBezTo>
                    <a:pt x="35031" y="14858"/>
                    <a:pt x="33775" y="12724"/>
                    <a:pt x="31348" y="10924"/>
                  </a:cubicBezTo>
                  <a:cubicBezTo>
                    <a:pt x="28041" y="8497"/>
                    <a:pt x="26158" y="5316"/>
                    <a:pt x="26158" y="2010"/>
                  </a:cubicBezTo>
                  <a:lnTo>
                    <a:pt x="26158" y="1"/>
                  </a:lnTo>
                  <a:cubicBezTo>
                    <a:pt x="23354" y="210"/>
                    <a:pt x="20508" y="336"/>
                    <a:pt x="17620" y="336"/>
                  </a:cubicBezTo>
                  <a:cubicBezTo>
                    <a:pt x="14691" y="336"/>
                    <a:pt x="11845" y="210"/>
                    <a:pt x="9041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609;p22"/>
            <p:cNvSpPr/>
            <p:nvPr/>
          </p:nvSpPr>
          <p:spPr>
            <a:xfrm>
              <a:off x="7702700" y="2813182"/>
              <a:ext cx="649297" cy="315233"/>
            </a:xfrm>
            <a:custGeom>
              <a:avLst/>
              <a:gdLst/>
              <a:ahLst/>
              <a:cxnLst/>
              <a:rect l="l" t="t" r="r" b="b"/>
              <a:pathLst>
                <a:path w="25446" h="12354" extrusionOk="0">
                  <a:moveTo>
                    <a:pt x="12682" y="0"/>
                  </a:moveTo>
                  <a:cubicBezTo>
                    <a:pt x="10592" y="0"/>
                    <a:pt x="8477" y="300"/>
                    <a:pt x="6529" y="928"/>
                  </a:cubicBezTo>
                  <a:cubicBezTo>
                    <a:pt x="2386" y="2267"/>
                    <a:pt x="0" y="4778"/>
                    <a:pt x="0" y="7331"/>
                  </a:cubicBezTo>
                  <a:lnTo>
                    <a:pt x="0" y="12270"/>
                  </a:lnTo>
                  <a:cubicBezTo>
                    <a:pt x="42" y="9717"/>
                    <a:pt x="2344" y="7206"/>
                    <a:pt x="6529" y="5866"/>
                  </a:cubicBezTo>
                  <a:cubicBezTo>
                    <a:pt x="8477" y="5239"/>
                    <a:pt x="10592" y="4939"/>
                    <a:pt x="12682" y="4939"/>
                  </a:cubicBezTo>
                  <a:cubicBezTo>
                    <a:pt x="16024" y="4939"/>
                    <a:pt x="19300" y="5706"/>
                    <a:pt x="21721" y="7122"/>
                  </a:cubicBezTo>
                  <a:cubicBezTo>
                    <a:pt x="22474" y="7541"/>
                    <a:pt x="23228" y="8085"/>
                    <a:pt x="23855" y="8754"/>
                  </a:cubicBezTo>
                  <a:cubicBezTo>
                    <a:pt x="24818" y="9675"/>
                    <a:pt x="25404" y="10972"/>
                    <a:pt x="25446" y="12353"/>
                  </a:cubicBezTo>
                  <a:lnTo>
                    <a:pt x="25446" y="7415"/>
                  </a:lnTo>
                  <a:cubicBezTo>
                    <a:pt x="25404" y="6034"/>
                    <a:pt x="24818" y="4736"/>
                    <a:pt x="23855" y="3816"/>
                  </a:cubicBezTo>
                  <a:cubicBezTo>
                    <a:pt x="23228" y="3146"/>
                    <a:pt x="22474" y="2602"/>
                    <a:pt x="21721" y="2184"/>
                  </a:cubicBezTo>
                  <a:cubicBezTo>
                    <a:pt x="19300" y="767"/>
                    <a:pt x="16024" y="0"/>
                    <a:pt x="12682" y="0"/>
                  </a:cubicBezTo>
                  <a:close/>
                </a:path>
              </a:pathLst>
            </a:custGeom>
            <a:solidFill>
              <a:srgbClr val="C4E6F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Google Shape;610;p22"/>
            <p:cNvSpPr/>
            <p:nvPr/>
          </p:nvSpPr>
          <p:spPr>
            <a:xfrm>
              <a:off x="7249901" y="3107035"/>
              <a:ext cx="210385" cy="348149"/>
            </a:xfrm>
            <a:custGeom>
              <a:avLst/>
              <a:gdLst/>
              <a:ahLst/>
              <a:cxnLst/>
              <a:rect l="l" t="t" r="r" b="b"/>
              <a:pathLst>
                <a:path w="8245" h="13644" extrusionOk="0">
                  <a:moveTo>
                    <a:pt x="0" y="0"/>
                  </a:moveTo>
                  <a:lnTo>
                    <a:pt x="0" y="4939"/>
                  </a:lnTo>
                  <a:cubicBezTo>
                    <a:pt x="3223" y="7324"/>
                    <a:pt x="6027" y="10254"/>
                    <a:pt x="8245" y="13644"/>
                  </a:cubicBezTo>
                  <a:lnTo>
                    <a:pt x="8245" y="8705"/>
                  </a:lnTo>
                  <a:lnTo>
                    <a:pt x="8203" y="8705"/>
                  </a:lnTo>
                  <a:cubicBezTo>
                    <a:pt x="6027" y="5316"/>
                    <a:pt x="3223" y="2386"/>
                    <a:pt x="0" y="0"/>
                  </a:cubicBezTo>
                  <a:close/>
                </a:path>
              </a:pathLst>
            </a:custGeom>
            <a:solidFill>
              <a:srgbClr val="96124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4" name="Google Shape;611;p22"/>
            <p:cNvSpPr/>
            <p:nvPr/>
          </p:nvSpPr>
          <p:spPr>
            <a:xfrm>
              <a:off x="4624942" y="3617502"/>
              <a:ext cx="725132" cy="856492"/>
            </a:xfrm>
            <a:custGeom>
              <a:avLst/>
              <a:gdLst/>
              <a:ahLst/>
              <a:cxnLst/>
              <a:rect l="l" t="t" r="r" b="b"/>
              <a:pathLst>
                <a:path w="28418" h="33566" extrusionOk="0">
                  <a:moveTo>
                    <a:pt x="1" y="0"/>
                  </a:moveTo>
                  <a:lnTo>
                    <a:pt x="1" y="4939"/>
                  </a:lnTo>
                  <a:cubicBezTo>
                    <a:pt x="42" y="8957"/>
                    <a:pt x="1256" y="12891"/>
                    <a:pt x="3474" y="16239"/>
                  </a:cubicBezTo>
                  <a:cubicBezTo>
                    <a:pt x="5692" y="19629"/>
                    <a:pt x="8455" y="22558"/>
                    <a:pt x="11719" y="24986"/>
                  </a:cubicBezTo>
                  <a:cubicBezTo>
                    <a:pt x="13351" y="26199"/>
                    <a:pt x="15109" y="27371"/>
                    <a:pt x="16909" y="28417"/>
                  </a:cubicBezTo>
                  <a:cubicBezTo>
                    <a:pt x="20550" y="30468"/>
                    <a:pt x="24400" y="32226"/>
                    <a:pt x="28418" y="33565"/>
                  </a:cubicBezTo>
                  <a:lnTo>
                    <a:pt x="28418" y="28627"/>
                  </a:lnTo>
                  <a:cubicBezTo>
                    <a:pt x="24400" y="27287"/>
                    <a:pt x="20550" y="25530"/>
                    <a:pt x="16909" y="23479"/>
                  </a:cubicBezTo>
                  <a:cubicBezTo>
                    <a:pt x="15109" y="22433"/>
                    <a:pt x="13351" y="21261"/>
                    <a:pt x="11719" y="20047"/>
                  </a:cubicBezTo>
                  <a:cubicBezTo>
                    <a:pt x="8455" y="17620"/>
                    <a:pt x="5692" y="14690"/>
                    <a:pt x="3474" y="11300"/>
                  </a:cubicBezTo>
                  <a:cubicBezTo>
                    <a:pt x="1256" y="7952"/>
                    <a:pt x="42" y="4018"/>
                    <a:pt x="1" y="0"/>
                  </a:cubicBezTo>
                  <a:close/>
                </a:path>
              </a:pathLst>
            </a:custGeom>
            <a:solidFill>
              <a:srgbClr val="67BD9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5" name="Google Shape;612;p22"/>
            <p:cNvSpPr/>
            <p:nvPr/>
          </p:nvSpPr>
          <p:spPr>
            <a:xfrm>
              <a:off x="3841084" y="4039145"/>
              <a:ext cx="649323" cy="315233"/>
            </a:xfrm>
            <a:custGeom>
              <a:avLst/>
              <a:gdLst/>
              <a:ahLst/>
              <a:cxnLst/>
              <a:rect l="l" t="t" r="r" b="b"/>
              <a:pathLst>
                <a:path w="25447" h="12354" extrusionOk="0">
                  <a:moveTo>
                    <a:pt x="12640" y="1"/>
                  </a:moveTo>
                  <a:cubicBezTo>
                    <a:pt x="10551" y="1"/>
                    <a:pt x="8436" y="301"/>
                    <a:pt x="6488" y="928"/>
                  </a:cubicBezTo>
                  <a:cubicBezTo>
                    <a:pt x="2344" y="2268"/>
                    <a:pt x="1" y="4779"/>
                    <a:pt x="1" y="7332"/>
                  </a:cubicBezTo>
                  <a:lnTo>
                    <a:pt x="1" y="12270"/>
                  </a:lnTo>
                  <a:cubicBezTo>
                    <a:pt x="1" y="9717"/>
                    <a:pt x="2303" y="7206"/>
                    <a:pt x="6488" y="5867"/>
                  </a:cubicBezTo>
                  <a:cubicBezTo>
                    <a:pt x="8452" y="5239"/>
                    <a:pt x="10571" y="4939"/>
                    <a:pt x="12659" y="4939"/>
                  </a:cubicBezTo>
                  <a:cubicBezTo>
                    <a:pt x="15999" y="4939"/>
                    <a:pt x="19259" y="5706"/>
                    <a:pt x="21680" y="7122"/>
                  </a:cubicBezTo>
                  <a:cubicBezTo>
                    <a:pt x="22475" y="7541"/>
                    <a:pt x="23186" y="8085"/>
                    <a:pt x="23814" y="8755"/>
                  </a:cubicBezTo>
                  <a:cubicBezTo>
                    <a:pt x="24819" y="9675"/>
                    <a:pt x="25405" y="10973"/>
                    <a:pt x="25446" y="12354"/>
                  </a:cubicBezTo>
                  <a:lnTo>
                    <a:pt x="25446" y="7415"/>
                  </a:lnTo>
                  <a:cubicBezTo>
                    <a:pt x="25405" y="6034"/>
                    <a:pt x="24819" y="4737"/>
                    <a:pt x="23814" y="3816"/>
                  </a:cubicBezTo>
                  <a:cubicBezTo>
                    <a:pt x="23186" y="3147"/>
                    <a:pt x="22475" y="2602"/>
                    <a:pt x="21680" y="2184"/>
                  </a:cubicBezTo>
                  <a:cubicBezTo>
                    <a:pt x="19259" y="768"/>
                    <a:pt x="15983" y="1"/>
                    <a:pt x="12640" y="1"/>
                  </a:cubicBezTo>
                  <a:close/>
                </a:path>
              </a:pathLst>
            </a:custGeom>
            <a:solidFill>
              <a:srgbClr val="1468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7" name="Google Shape;614;p22"/>
            <p:cNvSpPr/>
            <p:nvPr/>
          </p:nvSpPr>
          <p:spPr>
            <a:xfrm>
              <a:off x="3728168" y="4129040"/>
              <a:ext cx="1203571" cy="482291"/>
            </a:xfrm>
            <a:custGeom>
              <a:avLst/>
              <a:gdLst/>
              <a:ahLst/>
              <a:cxnLst/>
              <a:rect l="l" t="t" r="r" b="b"/>
              <a:pathLst>
                <a:path w="47168" h="18901" extrusionOk="0">
                  <a:moveTo>
                    <a:pt x="47167" y="0"/>
                  </a:moveTo>
                  <a:lnTo>
                    <a:pt x="44279" y="921"/>
                  </a:lnTo>
                  <a:cubicBezTo>
                    <a:pt x="39299" y="2511"/>
                    <a:pt x="35407" y="4981"/>
                    <a:pt x="33356" y="7826"/>
                  </a:cubicBezTo>
                  <a:cubicBezTo>
                    <a:pt x="31850" y="9919"/>
                    <a:pt x="29213" y="11593"/>
                    <a:pt x="25823" y="12681"/>
                  </a:cubicBezTo>
                  <a:cubicBezTo>
                    <a:pt x="23160" y="13537"/>
                    <a:pt x="20267" y="13944"/>
                    <a:pt x="17410" y="13944"/>
                  </a:cubicBezTo>
                  <a:cubicBezTo>
                    <a:pt x="12858" y="13944"/>
                    <a:pt x="8398" y="12910"/>
                    <a:pt x="5107" y="11007"/>
                  </a:cubicBezTo>
                  <a:cubicBezTo>
                    <a:pt x="4018" y="10421"/>
                    <a:pt x="3056" y="9668"/>
                    <a:pt x="2177" y="8789"/>
                  </a:cubicBezTo>
                  <a:cubicBezTo>
                    <a:pt x="2010" y="8580"/>
                    <a:pt x="1842" y="8370"/>
                    <a:pt x="1675" y="8203"/>
                  </a:cubicBezTo>
                  <a:cubicBezTo>
                    <a:pt x="628" y="6989"/>
                    <a:pt x="1" y="5483"/>
                    <a:pt x="1" y="3892"/>
                  </a:cubicBezTo>
                  <a:lnTo>
                    <a:pt x="1" y="8831"/>
                  </a:lnTo>
                  <a:cubicBezTo>
                    <a:pt x="1" y="10421"/>
                    <a:pt x="628" y="11928"/>
                    <a:pt x="1675" y="13142"/>
                  </a:cubicBezTo>
                  <a:cubicBezTo>
                    <a:pt x="1842" y="13309"/>
                    <a:pt x="2010" y="13518"/>
                    <a:pt x="2177" y="13727"/>
                  </a:cubicBezTo>
                  <a:cubicBezTo>
                    <a:pt x="3056" y="14606"/>
                    <a:pt x="4018" y="15360"/>
                    <a:pt x="5107" y="15946"/>
                  </a:cubicBezTo>
                  <a:cubicBezTo>
                    <a:pt x="8402" y="17851"/>
                    <a:pt x="12869" y="18901"/>
                    <a:pt x="17426" y="18901"/>
                  </a:cubicBezTo>
                  <a:cubicBezTo>
                    <a:pt x="20278" y="18901"/>
                    <a:pt x="23165" y="18489"/>
                    <a:pt x="25823" y="17620"/>
                  </a:cubicBezTo>
                  <a:cubicBezTo>
                    <a:pt x="29213" y="16532"/>
                    <a:pt x="31850" y="14857"/>
                    <a:pt x="33356" y="12765"/>
                  </a:cubicBezTo>
                  <a:cubicBezTo>
                    <a:pt x="35449" y="9919"/>
                    <a:pt x="39299" y="7450"/>
                    <a:pt x="44279" y="5859"/>
                  </a:cubicBezTo>
                  <a:lnTo>
                    <a:pt x="47167" y="4939"/>
                  </a:lnTo>
                  <a:lnTo>
                    <a:pt x="47167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8" name="Google Shape;615;p22"/>
            <p:cNvSpPr/>
            <p:nvPr/>
          </p:nvSpPr>
          <p:spPr>
            <a:xfrm>
              <a:off x="4624942" y="3618973"/>
              <a:ext cx="725132" cy="856492"/>
            </a:xfrm>
            <a:custGeom>
              <a:avLst/>
              <a:gdLst/>
              <a:ahLst/>
              <a:cxnLst/>
              <a:rect l="l" t="t" r="r" b="b"/>
              <a:pathLst>
                <a:path w="28418" h="33566" extrusionOk="0">
                  <a:moveTo>
                    <a:pt x="1" y="0"/>
                  </a:moveTo>
                  <a:lnTo>
                    <a:pt x="1" y="4939"/>
                  </a:lnTo>
                  <a:cubicBezTo>
                    <a:pt x="42" y="8957"/>
                    <a:pt x="1256" y="12891"/>
                    <a:pt x="3474" y="16239"/>
                  </a:cubicBezTo>
                  <a:cubicBezTo>
                    <a:pt x="5692" y="19629"/>
                    <a:pt x="8455" y="22558"/>
                    <a:pt x="11719" y="24986"/>
                  </a:cubicBezTo>
                  <a:cubicBezTo>
                    <a:pt x="13351" y="26199"/>
                    <a:pt x="15109" y="27371"/>
                    <a:pt x="16909" y="28417"/>
                  </a:cubicBezTo>
                  <a:cubicBezTo>
                    <a:pt x="20550" y="30468"/>
                    <a:pt x="24400" y="32226"/>
                    <a:pt x="28418" y="33565"/>
                  </a:cubicBezTo>
                  <a:lnTo>
                    <a:pt x="28418" y="28627"/>
                  </a:lnTo>
                  <a:cubicBezTo>
                    <a:pt x="24400" y="27287"/>
                    <a:pt x="20550" y="25530"/>
                    <a:pt x="16909" y="23479"/>
                  </a:cubicBezTo>
                  <a:cubicBezTo>
                    <a:pt x="15109" y="22433"/>
                    <a:pt x="13351" y="21261"/>
                    <a:pt x="11719" y="20047"/>
                  </a:cubicBezTo>
                  <a:cubicBezTo>
                    <a:pt x="8455" y="17620"/>
                    <a:pt x="5692" y="14690"/>
                    <a:pt x="3474" y="11300"/>
                  </a:cubicBezTo>
                  <a:cubicBezTo>
                    <a:pt x="1256" y="7952"/>
                    <a:pt x="42" y="4018"/>
                    <a:pt x="1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9" name="Google Shape;616;p22"/>
            <p:cNvSpPr/>
            <p:nvPr/>
          </p:nvSpPr>
          <p:spPr>
            <a:xfrm>
              <a:off x="3841084" y="4039145"/>
              <a:ext cx="649323" cy="315233"/>
            </a:xfrm>
            <a:custGeom>
              <a:avLst/>
              <a:gdLst/>
              <a:ahLst/>
              <a:cxnLst/>
              <a:rect l="l" t="t" r="r" b="b"/>
              <a:pathLst>
                <a:path w="25447" h="12354" extrusionOk="0">
                  <a:moveTo>
                    <a:pt x="12640" y="1"/>
                  </a:moveTo>
                  <a:cubicBezTo>
                    <a:pt x="10551" y="1"/>
                    <a:pt x="8436" y="301"/>
                    <a:pt x="6488" y="928"/>
                  </a:cubicBezTo>
                  <a:cubicBezTo>
                    <a:pt x="2344" y="2268"/>
                    <a:pt x="1" y="4779"/>
                    <a:pt x="1" y="7332"/>
                  </a:cubicBezTo>
                  <a:lnTo>
                    <a:pt x="1" y="12270"/>
                  </a:lnTo>
                  <a:cubicBezTo>
                    <a:pt x="1" y="9717"/>
                    <a:pt x="2303" y="7206"/>
                    <a:pt x="6488" y="5867"/>
                  </a:cubicBezTo>
                  <a:cubicBezTo>
                    <a:pt x="8452" y="5239"/>
                    <a:pt x="10571" y="4939"/>
                    <a:pt x="12659" y="4939"/>
                  </a:cubicBezTo>
                  <a:cubicBezTo>
                    <a:pt x="15999" y="4939"/>
                    <a:pt x="19259" y="5706"/>
                    <a:pt x="21680" y="7122"/>
                  </a:cubicBezTo>
                  <a:cubicBezTo>
                    <a:pt x="22475" y="7541"/>
                    <a:pt x="23186" y="8085"/>
                    <a:pt x="23814" y="8755"/>
                  </a:cubicBezTo>
                  <a:cubicBezTo>
                    <a:pt x="24819" y="9675"/>
                    <a:pt x="25405" y="10973"/>
                    <a:pt x="25446" y="12354"/>
                  </a:cubicBezTo>
                  <a:lnTo>
                    <a:pt x="25446" y="7415"/>
                  </a:lnTo>
                  <a:cubicBezTo>
                    <a:pt x="25405" y="6034"/>
                    <a:pt x="24819" y="4737"/>
                    <a:pt x="23814" y="3816"/>
                  </a:cubicBezTo>
                  <a:cubicBezTo>
                    <a:pt x="23186" y="3147"/>
                    <a:pt x="22475" y="2602"/>
                    <a:pt x="21680" y="2184"/>
                  </a:cubicBezTo>
                  <a:cubicBezTo>
                    <a:pt x="19259" y="768"/>
                    <a:pt x="15983" y="1"/>
                    <a:pt x="12640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0" name="Google Shape;617;p22"/>
            <p:cNvSpPr/>
            <p:nvPr/>
          </p:nvSpPr>
          <p:spPr>
            <a:xfrm>
              <a:off x="4624942" y="3617502"/>
              <a:ext cx="944065" cy="730465"/>
            </a:xfrm>
            <a:custGeom>
              <a:avLst/>
              <a:gdLst/>
              <a:ahLst/>
              <a:cxnLst/>
              <a:rect l="l" t="t" r="r" b="b"/>
              <a:pathLst>
                <a:path w="36998" h="28627" extrusionOk="0">
                  <a:moveTo>
                    <a:pt x="1" y="0"/>
                  </a:moveTo>
                  <a:cubicBezTo>
                    <a:pt x="42" y="4018"/>
                    <a:pt x="1256" y="7952"/>
                    <a:pt x="3474" y="11300"/>
                  </a:cubicBezTo>
                  <a:cubicBezTo>
                    <a:pt x="5692" y="14690"/>
                    <a:pt x="8455" y="17620"/>
                    <a:pt x="11719" y="20005"/>
                  </a:cubicBezTo>
                  <a:cubicBezTo>
                    <a:pt x="13351" y="21261"/>
                    <a:pt x="15109" y="22433"/>
                    <a:pt x="16909" y="23437"/>
                  </a:cubicBezTo>
                  <a:cubicBezTo>
                    <a:pt x="20550" y="25530"/>
                    <a:pt x="24442" y="27287"/>
                    <a:pt x="28418" y="28627"/>
                  </a:cubicBezTo>
                  <a:lnTo>
                    <a:pt x="32728" y="24316"/>
                  </a:lnTo>
                  <a:lnTo>
                    <a:pt x="36997" y="20047"/>
                  </a:lnTo>
                  <a:cubicBezTo>
                    <a:pt x="34193" y="19126"/>
                    <a:pt x="31515" y="17913"/>
                    <a:pt x="28962" y="16448"/>
                  </a:cubicBezTo>
                  <a:cubicBezTo>
                    <a:pt x="21680" y="12221"/>
                    <a:pt x="17160" y="6404"/>
                    <a:pt x="17118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Google Shape;618;p22"/>
            <p:cNvSpPr/>
            <p:nvPr/>
          </p:nvSpPr>
          <p:spPr>
            <a:xfrm>
              <a:off x="3669151" y="3905843"/>
              <a:ext cx="1254808" cy="578998"/>
            </a:xfrm>
            <a:custGeom>
              <a:avLst/>
              <a:gdLst/>
              <a:ahLst/>
              <a:cxnLst/>
              <a:rect l="l" t="t" r="r" b="b"/>
              <a:pathLst>
                <a:path w="49176" h="22691" extrusionOk="0">
                  <a:moveTo>
                    <a:pt x="19397" y="5225"/>
                  </a:moveTo>
                  <a:cubicBezTo>
                    <a:pt x="22737" y="5225"/>
                    <a:pt x="25997" y="5992"/>
                    <a:pt x="28418" y="7408"/>
                  </a:cubicBezTo>
                  <a:cubicBezTo>
                    <a:pt x="29213" y="7826"/>
                    <a:pt x="29924" y="8371"/>
                    <a:pt x="30552" y="9040"/>
                  </a:cubicBezTo>
                  <a:cubicBezTo>
                    <a:pt x="33984" y="12598"/>
                    <a:pt x="31766" y="17076"/>
                    <a:pt x="25656" y="19043"/>
                  </a:cubicBezTo>
                  <a:cubicBezTo>
                    <a:pt x="23700" y="19673"/>
                    <a:pt x="21575" y="19973"/>
                    <a:pt x="19480" y="19973"/>
                  </a:cubicBezTo>
                  <a:cubicBezTo>
                    <a:pt x="16150" y="19973"/>
                    <a:pt x="12894" y="19216"/>
                    <a:pt x="10505" y="17829"/>
                  </a:cubicBezTo>
                  <a:cubicBezTo>
                    <a:pt x="9710" y="17369"/>
                    <a:pt x="8957" y="16825"/>
                    <a:pt x="8329" y="16155"/>
                  </a:cubicBezTo>
                  <a:cubicBezTo>
                    <a:pt x="4939" y="12639"/>
                    <a:pt x="7115" y="8161"/>
                    <a:pt x="13226" y="6152"/>
                  </a:cubicBezTo>
                  <a:cubicBezTo>
                    <a:pt x="15190" y="5525"/>
                    <a:pt x="17309" y="5225"/>
                    <a:pt x="19397" y="5225"/>
                  </a:cubicBezTo>
                  <a:close/>
                  <a:moveTo>
                    <a:pt x="40931" y="0"/>
                  </a:moveTo>
                  <a:lnTo>
                    <a:pt x="37332" y="1172"/>
                  </a:lnTo>
                  <a:cubicBezTo>
                    <a:pt x="33559" y="2314"/>
                    <a:pt x="29641" y="2903"/>
                    <a:pt x="25725" y="2903"/>
                  </a:cubicBezTo>
                  <a:cubicBezTo>
                    <a:pt x="24473" y="2903"/>
                    <a:pt x="23220" y="2842"/>
                    <a:pt x="21973" y="2721"/>
                  </a:cubicBezTo>
                  <a:cubicBezTo>
                    <a:pt x="21054" y="2629"/>
                    <a:pt x="20133" y="2583"/>
                    <a:pt x="19214" y="2583"/>
                  </a:cubicBezTo>
                  <a:cubicBezTo>
                    <a:pt x="15946" y="2583"/>
                    <a:pt x="12697" y="3158"/>
                    <a:pt x="9626" y="4269"/>
                  </a:cubicBezTo>
                  <a:cubicBezTo>
                    <a:pt x="2554" y="6989"/>
                    <a:pt x="1" y="12472"/>
                    <a:pt x="3642" y="16950"/>
                  </a:cubicBezTo>
                  <a:cubicBezTo>
                    <a:pt x="3809" y="17117"/>
                    <a:pt x="3977" y="17327"/>
                    <a:pt x="4186" y="17536"/>
                  </a:cubicBezTo>
                  <a:cubicBezTo>
                    <a:pt x="5023" y="18415"/>
                    <a:pt x="6027" y="19168"/>
                    <a:pt x="7074" y="19754"/>
                  </a:cubicBezTo>
                  <a:cubicBezTo>
                    <a:pt x="10365" y="21657"/>
                    <a:pt x="14825" y="22691"/>
                    <a:pt x="19387" y="22691"/>
                  </a:cubicBezTo>
                  <a:cubicBezTo>
                    <a:pt x="22250" y="22691"/>
                    <a:pt x="25153" y="22284"/>
                    <a:pt x="27832" y="21428"/>
                  </a:cubicBezTo>
                  <a:cubicBezTo>
                    <a:pt x="31222" y="20340"/>
                    <a:pt x="33817" y="18666"/>
                    <a:pt x="35323" y="16573"/>
                  </a:cubicBezTo>
                  <a:cubicBezTo>
                    <a:pt x="37416" y="13728"/>
                    <a:pt x="41308" y="11300"/>
                    <a:pt x="46246" y="9668"/>
                  </a:cubicBezTo>
                  <a:lnTo>
                    <a:pt x="49176" y="8747"/>
                  </a:lnTo>
                  <a:cubicBezTo>
                    <a:pt x="45912" y="6362"/>
                    <a:pt x="43149" y="3390"/>
                    <a:pt x="40931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Google Shape;624;p22"/>
            <p:cNvSpPr/>
            <p:nvPr/>
          </p:nvSpPr>
          <p:spPr>
            <a:xfrm>
              <a:off x="6597404" y="2994914"/>
              <a:ext cx="110003" cy="234957"/>
            </a:xfrm>
            <a:custGeom>
              <a:avLst/>
              <a:gdLst/>
              <a:ahLst/>
              <a:cxnLst/>
              <a:rect l="l" t="t" r="r" b="b"/>
              <a:pathLst>
                <a:path w="4311" h="9208" extrusionOk="0">
                  <a:moveTo>
                    <a:pt x="4311" y="0"/>
                  </a:moveTo>
                  <a:lnTo>
                    <a:pt x="0" y="4269"/>
                  </a:lnTo>
                  <a:lnTo>
                    <a:pt x="0" y="9207"/>
                  </a:lnTo>
                  <a:lnTo>
                    <a:pt x="4311" y="4938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B0A9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625;p22"/>
            <p:cNvSpPr/>
            <p:nvPr/>
          </p:nvSpPr>
          <p:spPr>
            <a:xfrm>
              <a:off x="6597405" y="3103821"/>
              <a:ext cx="514748" cy="639703"/>
            </a:xfrm>
            <a:custGeom>
              <a:avLst/>
              <a:gdLst/>
              <a:ahLst/>
              <a:cxnLst/>
              <a:rect l="l" t="t" r="r" b="b"/>
              <a:pathLst>
                <a:path w="20173" h="25070" extrusionOk="0">
                  <a:moveTo>
                    <a:pt x="0" y="1"/>
                  </a:moveTo>
                  <a:lnTo>
                    <a:pt x="0" y="4939"/>
                  </a:lnTo>
                  <a:cubicBezTo>
                    <a:pt x="2888" y="5902"/>
                    <a:pt x="5650" y="7116"/>
                    <a:pt x="8287" y="8622"/>
                  </a:cubicBezTo>
                  <a:cubicBezTo>
                    <a:pt x="15611" y="12849"/>
                    <a:pt x="20131" y="18667"/>
                    <a:pt x="20172" y="25070"/>
                  </a:cubicBezTo>
                  <a:lnTo>
                    <a:pt x="20172" y="20131"/>
                  </a:lnTo>
                  <a:cubicBezTo>
                    <a:pt x="20131" y="13728"/>
                    <a:pt x="15611" y="7911"/>
                    <a:pt x="8287" y="3684"/>
                  </a:cubicBezTo>
                  <a:cubicBezTo>
                    <a:pt x="5650" y="2177"/>
                    <a:pt x="2888" y="963"/>
                    <a:pt x="0" y="1"/>
                  </a:cubicBezTo>
                  <a:close/>
                </a:path>
              </a:pathLst>
            </a:custGeom>
            <a:solidFill>
              <a:srgbClr val="E5581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0" name="Google Shape;627;p22"/>
            <p:cNvSpPr/>
            <p:nvPr/>
          </p:nvSpPr>
          <p:spPr>
            <a:xfrm>
              <a:off x="7454377" y="3000247"/>
              <a:ext cx="1013470" cy="454936"/>
            </a:xfrm>
            <a:custGeom>
              <a:avLst/>
              <a:gdLst/>
              <a:ahLst/>
              <a:cxnLst/>
              <a:rect l="l" t="t" r="r" b="b"/>
              <a:pathLst>
                <a:path w="39718" h="17829" extrusionOk="0">
                  <a:moveTo>
                    <a:pt x="39718" y="0"/>
                  </a:moveTo>
                  <a:cubicBezTo>
                    <a:pt x="39718" y="3307"/>
                    <a:pt x="36956" y="6487"/>
                    <a:pt x="32059" y="8371"/>
                  </a:cubicBezTo>
                  <a:cubicBezTo>
                    <a:pt x="28934" y="9501"/>
                    <a:pt x="25623" y="10077"/>
                    <a:pt x="22317" y="10077"/>
                  </a:cubicBezTo>
                  <a:cubicBezTo>
                    <a:pt x="21461" y="10077"/>
                    <a:pt x="20606" y="10038"/>
                    <a:pt x="19755" y="9961"/>
                  </a:cubicBezTo>
                  <a:cubicBezTo>
                    <a:pt x="18438" y="9823"/>
                    <a:pt x="17119" y="9755"/>
                    <a:pt x="15801" y="9755"/>
                  </a:cubicBezTo>
                  <a:cubicBezTo>
                    <a:pt x="11927" y="9755"/>
                    <a:pt x="8070" y="10343"/>
                    <a:pt x="4353" y="11468"/>
                  </a:cubicBezTo>
                  <a:lnTo>
                    <a:pt x="1" y="12890"/>
                  </a:lnTo>
                  <a:lnTo>
                    <a:pt x="1" y="17829"/>
                  </a:lnTo>
                  <a:lnTo>
                    <a:pt x="4353" y="16406"/>
                  </a:lnTo>
                  <a:cubicBezTo>
                    <a:pt x="8127" y="15265"/>
                    <a:pt x="12020" y="14676"/>
                    <a:pt x="15943" y="14676"/>
                  </a:cubicBezTo>
                  <a:cubicBezTo>
                    <a:pt x="17198" y="14676"/>
                    <a:pt x="18455" y="14736"/>
                    <a:pt x="19713" y="14858"/>
                  </a:cubicBezTo>
                  <a:cubicBezTo>
                    <a:pt x="20632" y="14949"/>
                    <a:pt x="21552" y="14995"/>
                    <a:pt x="22471" y="14995"/>
                  </a:cubicBezTo>
                  <a:cubicBezTo>
                    <a:pt x="25739" y="14995"/>
                    <a:pt x="28989" y="14420"/>
                    <a:pt x="32059" y="13309"/>
                  </a:cubicBezTo>
                  <a:cubicBezTo>
                    <a:pt x="36956" y="11384"/>
                    <a:pt x="39676" y="8203"/>
                    <a:pt x="39718" y="4939"/>
                  </a:cubicBezTo>
                  <a:lnTo>
                    <a:pt x="39718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1" name="Google Shape;628;p22"/>
            <p:cNvSpPr/>
            <p:nvPr/>
          </p:nvSpPr>
          <p:spPr>
            <a:xfrm>
              <a:off x="7702698" y="2813182"/>
              <a:ext cx="649297" cy="315233"/>
            </a:xfrm>
            <a:custGeom>
              <a:avLst/>
              <a:gdLst/>
              <a:ahLst/>
              <a:cxnLst/>
              <a:rect l="l" t="t" r="r" b="b"/>
              <a:pathLst>
                <a:path w="25446" h="12354" extrusionOk="0">
                  <a:moveTo>
                    <a:pt x="12682" y="0"/>
                  </a:moveTo>
                  <a:cubicBezTo>
                    <a:pt x="10592" y="0"/>
                    <a:pt x="8477" y="300"/>
                    <a:pt x="6529" y="928"/>
                  </a:cubicBezTo>
                  <a:cubicBezTo>
                    <a:pt x="2386" y="2267"/>
                    <a:pt x="0" y="4778"/>
                    <a:pt x="0" y="7331"/>
                  </a:cubicBezTo>
                  <a:lnTo>
                    <a:pt x="0" y="12270"/>
                  </a:lnTo>
                  <a:cubicBezTo>
                    <a:pt x="42" y="9717"/>
                    <a:pt x="2344" y="7206"/>
                    <a:pt x="6529" y="5866"/>
                  </a:cubicBezTo>
                  <a:cubicBezTo>
                    <a:pt x="8477" y="5239"/>
                    <a:pt x="10592" y="4939"/>
                    <a:pt x="12682" y="4939"/>
                  </a:cubicBezTo>
                  <a:cubicBezTo>
                    <a:pt x="16024" y="4939"/>
                    <a:pt x="19300" y="5706"/>
                    <a:pt x="21721" y="7122"/>
                  </a:cubicBezTo>
                  <a:cubicBezTo>
                    <a:pt x="22474" y="7541"/>
                    <a:pt x="23228" y="8085"/>
                    <a:pt x="23855" y="8754"/>
                  </a:cubicBezTo>
                  <a:cubicBezTo>
                    <a:pt x="24818" y="9675"/>
                    <a:pt x="25404" y="10972"/>
                    <a:pt x="25446" y="12353"/>
                  </a:cubicBezTo>
                  <a:lnTo>
                    <a:pt x="25446" y="7415"/>
                  </a:lnTo>
                  <a:cubicBezTo>
                    <a:pt x="25404" y="6034"/>
                    <a:pt x="24818" y="4736"/>
                    <a:pt x="23855" y="3816"/>
                  </a:cubicBezTo>
                  <a:cubicBezTo>
                    <a:pt x="23228" y="3146"/>
                    <a:pt x="22474" y="2602"/>
                    <a:pt x="21721" y="2184"/>
                  </a:cubicBezTo>
                  <a:cubicBezTo>
                    <a:pt x="19300" y="767"/>
                    <a:pt x="16024" y="0"/>
                    <a:pt x="12682" y="0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2" name="Google Shape;629;p22"/>
            <p:cNvSpPr/>
            <p:nvPr/>
          </p:nvSpPr>
          <p:spPr>
            <a:xfrm>
              <a:off x="7249900" y="2743750"/>
              <a:ext cx="1274021" cy="585429"/>
            </a:xfrm>
            <a:custGeom>
              <a:avLst/>
              <a:gdLst/>
              <a:ahLst/>
              <a:cxnLst/>
              <a:rect l="l" t="t" r="r" b="b"/>
              <a:pathLst>
                <a:path w="49929" h="22943" extrusionOk="0">
                  <a:moveTo>
                    <a:pt x="30445" y="2721"/>
                  </a:moveTo>
                  <a:cubicBezTo>
                    <a:pt x="33785" y="2721"/>
                    <a:pt x="37045" y="3488"/>
                    <a:pt x="39466" y="4905"/>
                  </a:cubicBezTo>
                  <a:cubicBezTo>
                    <a:pt x="40261" y="5323"/>
                    <a:pt x="40973" y="5867"/>
                    <a:pt x="41600" y="6537"/>
                  </a:cubicBezTo>
                  <a:cubicBezTo>
                    <a:pt x="45032" y="10094"/>
                    <a:pt x="42856" y="14572"/>
                    <a:pt x="36704" y="16539"/>
                  </a:cubicBezTo>
                  <a:cubicBezTo>
                    <a:pt x="34748" y="17170"/>
                    <a:pt x="32624" y="17469"/>
                    <a:pt x="30528" y="17469"/>
                  </a:cubicBezTo>
                  <a:cubicBezTo>
                    <a:pt x="27199" y="17469"/>
                    <a:pt x="23943" y="16713"/>
                    <a:pt x="21554" y="15326"/>
                  </a:cubicBezTo>
                  <a:cubicBezTo>
                    <a:pt x="20759" y="14865"/>
                    <a:pt x="20005" y="14321"/>
                    <a:pt x="19377" y="13651"/>
                  </a:cubicBezTo>
                  <a:cubicBezTo>
                    <a:pt x="15987" y="10094"/>
                    <a:pt x="18164" y="5616"/>
                    <a:pt x="24274" y="3649"/>
                  </a:cubicBezTo>
                  <a:cubicBezTo>
                    <a:pt x="26238" y="3021"/>
                    <a:pt x="28357" y="2721"/>
                    <a:pt x="30445" y="2721"/>
                  </a:cubicBezTo>
                  <a:close/>
                  <a:moveTo>
                    <a:pt x="30531" y="1"/>
                  </a:moveTo>
                  <a:cubicBezTo>
                    <a:pt x="27673" y="1"/>
                    <a:pt x="24777" y="408"/>
                    <a:pt x="22098" y="1263"/>
                  </a:cubicBezTo>
                  <a:cubicBezTo>
                    <a:pt x="18708" y="2352"/>
                    <a:pt x="16113" y="4026"/>
                    <a:pt x="14606" y="6118"/>
                  </a:cubicBezTo>
                  <a:cubicBezTo>
                    <a:pt x="12514" y="8964"/>
                    <a:pt x="8622" y="11433"/>
                    <a:pt x="3683" y="13024"/>
                  </a:cubicBezTo>
                  <a:lnTo>
                    <a:pt x="0" y="14237"/>
                  </a:lnTo>
                  <a:cubicBezTo>
                    <a:pt x="3223" y="16623"/>
                    <a:pt x="6027" y="19553"/>
                    <a:pt x="8245" y="22942"/>
                  </a:cubicBezTo>
                  <a:lnTo>
                    <a:pt x="12597" y="21520"/>
                  </a:lnTo>
                  <a:cubicBezTo>
                    <a:pt x="16333" y="20390"/>
                    <a:pt x="20209" y="19825"/>
                    <a:pt x="24103" y="19825"/>
                  </a:cubicBezTo>
                  <a:cubicBezTo>
                    <a:pt x="25401" y="19825"/>
                    <a:pt x="26701" y="19887"/>
                    <a:pt x="27999" y="20013"/>
                  </a:cubicBezTo>
                  <a:cubicBezTo>
                    <a:pt x="28878" y="20093"/>
                    <a:pt x="29760" y="20133"/>
                    <a:pt x="30643" y="20133"/>
                  </a:cubicBezTo>
                  <a:cubicBezTo>
                    <a:pt x="33922" y="20133"/>
                    <a:pt x="37204" y="19577"/>
                    <a:pt x="40303" y="18423"/>
                  </a:cubicBezTo>
                  <a:cubicBezTo>
                    <a:pt x="47418" y="15702"/>
                    <a:pt x="49929" y="10262"/>
                    <a:pt x="46288" y="5783"/>
                  </a:cubicBezTo>
                  <a:cubicBezTo>
                    <a:pt x="46120" y="5574"/>
                    <a:pt x="45953" y="5365"/>
                    <a:pt x="45744" y="5197"/>
                  </a:cubicBezTo>
                  <a:cubicBezTo>
                    <a:pt x="44907" y="4319"/>
                    <a:pt x="43902" y="3565"/>
                    <a:pt x="42856" y="2938"/>
                  </a:cubicBezTo>
                  <a:cubicBezTo>
                    <a:pt x="39539" y="1035"/>
                    <a:pt x="35085" y="1"/>
                    <a:pt x="30531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4" name="Google Shape;631;p22"/>
            <p:cNvSpPr/>
            <p:nvPr/>
          </p:nvSpPr>
          <p:spPr>
            <a:xfrm>
              <a:off x="6597404" y="2885982"/>
              <a:ext cx="951516" cy="731537"/>
            </a:xfrm>
            <a:custGeom>
              <a:avLst/>
              <a:gdLst/>
              <a:ahLst/>
              <a:cxnLst/>
              <a:rect l="l" t="t" r="r" b="b"/>
              <a:pathLst>
                <a:path w="37290" h="28669" extrusionOk="0">
                  <a:moveTo>
                    <a:pt x="8580" y="0"/>
                  </a:moveTo>
                  <a:lnTo>
                    <a:pt x="4311" y="4269"/>
                  </a:lnTo>
                  <a:lnTo>
                    <a:pt x="0" y="8538"/>
                  </a:lnTo>
                  <a:cubicBezTo>
                    <a:pt x="2888" y="9500"/>
                    <a:pt x="5650" y="10714"/>
                    <a:pt x="8287" y="12221"/>
                  </a:cubicBezTo>
                  <a:cubicBezTo>
                    <a:pt x="15611" y="16406"/>
                    <a:pt x="20131" y="22265"/>
                    <a:pt x="20172" y="28668"/>
                  </a:cubicBezTo>
                  <a:lnTo>
                    <a:pt x="37290" y="28668"/>
                  </a:lnTo>
                  <a:cubicBezTo>
                    <a:pt x="37206" y="24651"/>
                    <a:pt x="35992" y="20717"/>
                    <a:pt x="33816" y="17368"/>
                  </a:cubicBezTo>
                  <a:cubicBezTo>
                    <a:pt x="31598" y="13979"/>
                    <a:pt x="28794" y="11049"/>
                    <a:pt x="25571" y="8663"/>
                  </a:cubicBezTo>
                  <a:cubicBezTo>
                    <a:pt x="23897" y="7408"/>
                    <a:pt x="22181" y="6236"/>
                    <a:pt x="20382" y="5232"/>
                  </a:cubicBezTo>
                  <a:cubicBezTo>
                    <a:pt x="16615" y="3097"/>
                    <a:pt x="12681" y="1339"/>
                    <a:pt x="8580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5" name="Google Shape;632;p22"/>
            <p:cNvSpPr/>
            <p:nvPr/>
          </p:nvSpPr>
          <p:spPr>
            <a:xfrm>
              <a:off x="6597404" y="3103821"/>
              <a:ext cx="514748" cy="639702"/>
            </a:xfrm>
            <a:custGeom>
              <a:avLst/>
              <a:gdLst/>
              <a:ahLst/>
              <a:cxnLst/>
              <a:rect l="l" t="t" r="r" b="b"/>
              <a:pathLst>
                <a:path w="20173" h="25070" extrusionOk="0">
                  <a:moveTo>
                    <a:pt x="0" y="1"/>
                  </a:moveTo>
                  <a:lnTo>
                    <a:pt x="0" y="4939"/>
                  </a:lnTo>
                  <a:cubicBezTo>
                    <a:pt x="2888" y="5902"/>
                    <a:pt x="5650" y="7116"/>
                    <a:pt x="8287" y="8622"/>
                  </a:cubicBezTo>
                  <a:cubicBezTo>
                    <a:pt x="15611" y="12849"/>
                    <a:pt x="20131" y="18667"/>
                    <a:pt x="20172" y="25070"/>
                  </a:cubicBezTo>
                  <a:lnTo>
                    <a:pt x="20172" y="20131"/>
                  </a:lnTo>
                  <a:cubicBezTo>
                    <a:pt x="20131" y="13728"/>
                    <a:pt x="15611" y="7911"/>
                    <a:pt x="8287" y="3684"/>
                  </a:cubicBezTo>
                  <a:cubicBezTo>
                    <a:pt x="5650" y="2177"/>
                    <a:pt x="2888" y="963"/>
                    <a:pt x="0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Google Shape;633;p22"/>
            <p:cNvSpPr/>
            <p:nvPr/>
          </p:nvSpPr>
          <p:spPr>
            <a:xfrm>
              <a:off x="6824863" y="3621763"/>
              <a:ext cx="724061" cy="855421"/>
            </a:xfrm>
            <a:custGeom>
              <a:avLst/>
              <a:gdLst/>
              <a:ahLst/>
              <a:cxnLst/>
              <a:rect l="l" t="t" r="r" b="b"/>
              <a:pathLst>
                <a:path w="28376" h="33524" extrusionOk="0">
                  <a:moveTo>
                    <a:pt x="28376" y="1"/>
                  </a:moveTo>
                  <a:cubicBezTo>
                    <a:pt x="28334" y="3977"/>
                    <a:pt x="27162" y="7869"/>
                    <a:pt x="24986" y="11217"/>
                  </a:cubicBezTo>
                  <a:cubicBezTo>
                    <a:pt x="22809" y="14565"/>
                    <a:pt x="20047" y="17537"/>
                    <a:pt x="16825" y="19922"/>
                  </a:cubicBezTo>
                  <a:cubicBezTo>
                    <a:pt x="12263" y="23396"/>
                    <a:pt x="6571" y="26367"/>
                    <a:pt x="0" y="28585"/>
                  </a:cubicBezTo>
                  <a:lnTo>
                    <a:pt x="0" y="33524"/>
                  </a:lnTo>
                  <a:cubicBezTo>
                    <a:pt x="6571" y="31306"/>
                    <a:pt x="12263" y="28334"/>
                    <a:pt x="16825" y="24861"/>
                  </a:cubicBezTo>
                  <a:cubicBezTo>
                    <a:pt x="20047" y="22475"/>
                    <a:pt x="22809" y="19504"/>
                    <a:pt x="24986" y="16155"/>
                  </a:cubicBezTo>
                  <a:cubicBezTo>
                    <a:pt x="27162" y="12807"/>
                    <a:pt x="28334" y="8915"/>
                    <a:pt x="28376" y="4939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6B4E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635;p22"/>
            <p:cNvSpPr/>
            <p:nvPr/>
          </p:nvSpPr>
          <p:spPr>
            <a:xfrm>
              <a:off x="7706961" y="4045805"/>
              <a:ext cx="649323" cy="314977"/>
            </a:xfrm>
            <a:custGeom>
              <a:avLst/>
              <a:gdLst/>
              <a:ahLst/>
              <a:cxnLst/>
              <a:rect l="l" t="t" r="r" b="b"/>
              <a:pathLst>
                <a:path w="25447" h="12344" extrusionOk="0">
                  <a:moveTo>
                    <a:pt x="12700" y="0"/>
                  </a:moveTo>
                  <a:cubicBezTo>
                    <a:pt x="8218" y="0"/>
                    <a:pt x="3879" y="1376"/>
                    <a:pt x="1591" y="3806"/>
                  </a:cubicBezTo>
                  <a:cubicBezTo>
                    <a:pt x="587" y="4727"/>
                    <a:pt x="42" y="5983"/>
                    <a:pt x="1" y="7322"/>
                  </a:cubicBezTo>
                  <a:lnTo>
                    <a:pt x="1" y="12260"/>
                  </a:lnTo>
                  <a:cubicBezTo>
                    <a:pt x="42" y="10921"/>
                    <a:pt x="587" y="9665"/>
                    <a:pt x="1591" y="8745"/>
                  </a:cubicBezTo>
                  <a:cubicBezTo>
                    <a:pt x="3879" y="6314"/>
                    <a:pt x="8218" y="4938"/>
                    <a:pt x="12700" y="4938"/>
                  </a:cubicBezTo>
                  <a:cubicBezTo>
                    <a:pt x="14777" y="4938"/>
                    <a:pt x="16885" y="5234"/>
                    <a:pt x="18834" y="5857"/>
                  </a:cubicBezTo>
                  <a:cubicBezTo>
                    <a:pt x="19838" y="6192"/>
                    <a:pt x="20759" y="6610"/>
                    <a:pt x="21680" y="7113"/>
                  </a:cubicBezTo>
                  <a:cubicBezTo>
                    <a:pt x="24107" y="8494"/>
                    <a:pt x="25446" y="10377"/>
                    <a:pt x="25446" y="12344"/>
                  </a:cubicBezTo>
                  <a:lnTo>
                    <a:pt x="25446" y="7405"/>
                  </a:lnTo>
                  <a:cubicBezTo>
                    <a:pt x="25446" y="5480"/>
                    <a:pt x="24107" y="3555"/>
                    <a:pt x="21680" y="2174"/>
                  </a:cubicBezTo>
                  <a:cubicBezTo>
                    <a:pt x="20759" y="1672"/>
                    <a:pt x="19838" y="1253"/>
                    <a:pt x="18834" y="919"/>
                  </a:cubicBezTo>
                  <a:cubicBezTo>
                    <a:pt x="16885" y="296"/>
                    <a:pt x="14777" y="0"/>
                    <a:pt x="12700" y="0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636;p22"/>
            <p:cNvSpPr/>
            <p:nvPr/>
          </p:nvSpPr>
          <p:spPr>
            <a:xfrm>
              <a:off x="7255218" y="4137860"/>
              <a:ext cx="1221712" cy="482307"/>
            </a:xfrm>
            <a:custGeom>
              <a:avLst/>
              <a:gdLst/>
              <a:ahLst/>
              <a:cxnLst/>
              <a:rect l="l" t="t" r="r" b="b"/>
              <a:pathLst>
                <a:path w="47879" h="19124" extrusionOk="0">
                  <a:moveTo>
                    <a:pt x="0" y="0"/>
                  </a:moveTo>
                  <a:lnTo>
                    <a:pt x="0" y="4939"/>
                  </a:lnTo>
                  <a:lnTo>
                    <a:pt x="3600" y="6111"/>
                  </a:lnTo>
                  <a:cubicBezTo>
                    <a:pt x="5609" y="6738"/>
                    <a:pt x="7576" y="7575"/>
                    <a:pt x="9417" y="8622"/>
                  </a:cubicBezTo>
                  <a:cubicBezTo>
                    <a:pt x="11426" y="9710"/>
                    <a:pt x="13184" y="11216"/>
                    <a:pt x="14607" y="13016"/>
                  </a:cubicBezTo>
                  <a:cubicBezTo>
                    <a:pt x="15569" y="14313"/>
                    <a:pt x="16825" y="15402"/>
                    <a:pt x="18248" y="16197"/>
                  </a:cubicBezTo>
                  <a:cubicBezTo>
                    <a:pt x="19503" y="16866"/>
                    <a:pt x="20801" y="17452"/>
                    <a:pt x="22140" y="17871"/>
                  </a:cubicBezTo>
                  <a:cubicBezTo>
                    <a:pt x="24794" y="18720"/>
                    <a:pt x="27675" y="19123"/>
                    <a:pt x="30519" y="19123"/>
                  </a:cubicBezTo>
                  <a:cubicBezTo>
                    <a:pt x="36645" y="19123"/>
                    <a:pt x="42600" y="17252"/>
                    <a:pt x="45744" y="13937"/>
                  </a:cubicBezTo>
                  <a:cubicBezTo>
                    <a:pt x="45911" y="13769"/>
                    <a:pt x="46079" y="13560"/>
                    <a:pt x="46246" y="13351"/>
                  </a:cubicBezTo>
                  <a:cubicBezTo>
                    <a:pt x="47293" y="12179"/>
                    <a:pt x="47837" y="10714"/>
                    <a:pt x="47878" y="9166"/>
                  </a:cubicBezTo>
                  <a:lnTo>
                    <a:pt x="47878" y="4227"/>
                  </a:lnTo>
                  <a:cubicBezTo>
                    <a:pt x="47837" y="5776"/>
                    <a:pt x="47293" y="7240"/>
                    <a:pt x="46246" y="8412"/>
                  </a:cubicBezTo>
                  <a:cubicBezTo>
                    <a:pt x="46121" y="8622"/>
                    <a:pt x="45911" y="8831"/>
                    <a:pt x="45744" y="8998"/>
                  </a:cubicBezTo>
                  <a:cubicBezTo>
                    <a:pt x="42600" y="12314"/>
                    <a:pt x="36665" y="14185"/>
                    <a:pt x="30538" y="14185"/>
                  </a:cubicBezTo>
                  <a:cubicBezTo>
                    <a:pt x="27693" y="14185"/>
                    <a:pt x="24807" y="13782"/>
                    <a:pt x="22140" y="12932"/>
                  </a:cubicBezTo>
                  <a:cubicBezTo>
                    <a:pt x="20801" y="12514"/>
                    <a:pt x="19503" y="11928"/>
                    <a:pt x="18248" y="11258"/>
                  </a:cubicBezTo>
                  <a:cubicBezTo>
                    <a:pt x="16825" y="10463"/>
                    <a:pt x="15569" y="9375"/>
                    <a:pt x="14607" y="8078"/>
                  </a:cubicBezTo>
                  <a:cubicBezTo>
                    <a:pt x="13184" y="6278"/>
                    <a:pt x="11426" y="4771"/>
                    <a:pt x="9417" y="3683"/>
                  </a:cubicBezTo>
                  <a:cubicBezTo>
                    <a:pt x="7576" y="2637"/>
                    <a:pt x="5609" y="1800"/>
                    <a:pt x="3600" y="117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75DBD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637;p22"/>
            <p:cNvSpPr/>
            <p:nvPr/>
          </p:nvSpPr>
          <p:spPr>
            <a:xfrm>
              <a:off x="6824863" y="3622835"/>
              <a:ext cx="724061" cy="854349"/>
            </a:xfrm>
            <a:custGeom>
              <a:avLst/>
              <a:gdLst/>
              <a:ahLst/>
              <a:cxnLst/>
              <a:rect l="l" t="t" r="r" b="b"/>
              <a:pathLst>
                <a:path w="28376" h="33482" extrusionOk="0">
                  <a:moveTo>
                    <a:pt x="28376" y="1"/>
                  </a:moveTo>
                  <a:cubicBezTo>
                    <a:pt x="28292" y="3935"/>
                    <a:pt x="27120" y="7827"/>
                    <a:pt x="24986" y="11175"/>
                  </a:cubicBezTo>
                  <a:cubicBezTo>
                    <a:pt x="22809" y="14523"/>
                    <a:pt x="20047" y="17495"/>
                    <a:pt x="16825" y="19880"/>
                  </a:cubicBezTo>
                  <a:cubicBezTo>
                    <a:pt x="12263" y="23354"/>
                    <a:pt x="6571" y="26325"/>
                    <a:pt x="0" y="28543"/>
                  </a:cubicBezTo>
                  <a:lnTo>
                    <a:pt x="0" y="33482"/>
                  </a:lnTo>
                  <a:cubicBezTo>
                    <a:pt x="6571" y="31264"/>
                    <a:pt x="12263" y="28292"/>
                    <a:pt x="16825" y="24819"/>
                  </a:cubicBezTo>
                  <a:cubicBezTo>
                    <a:pt x="20047" y="22433"/>
                    <a:pt x="22809" y="19462"/>
                    <a:pt x="24986" y="16113"/>
                  </a:cubicBezTo>
                  <a:cubicBezTo>
                    <a:pt x="27162" y="12765"/>
                    <a:pt x="28334" y="8873"/>
                    <a:pt x="28376" y="4897"/>
                  </a:cubicBezTo>
                  <a:lnTo>
                    <a:pt x="28376" y="1"/>
                  </a:ln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1" name="Google Shape;638;p22"/>
            <p:cNvSpPr/>
            <p:nvPr/>
          </p:nvSpPr>
          <p:spPr>
            <a:xfrm>
              <a:off x="6603810" y="3617502"/>
              <a:ext cx="945112" cy="732609"/>
            </a:xfrm>
            <a:custGeom>
              <a:avLst/>
              <a:gdLst/>
              <a:ahLst/>
              <a:cxnLst/>
              <a:rect l="l" t="t" r="r" b="b"/>
              <a:pathLst>
                <a:path w="37039" h="28711" extrusionOk="0">
                  <a:moveTo>
                    <a:pt x="19921" y="0"/>
                  </a:moveTo>
                  <a:cubicBezTo>
                    <a:pt x="19963" y="8622"/>
                    <a:pt x="11928" y="16113"/>
                    <a:pt x="0" y="20131"/>
                  </a:cubicBezTo>
                  <a:lnTo>
                    <a:pt x="4353" y="24442"/>
                  </a:lnTo>
                  <a:lnTo>
                    <a:pt x="8663" y="28710"/>
                  </a:lnTo>
                  <a:cubicBezTo>
                    <a:pt x="15234" y="26492"/>
                    <a:pt x="20968" y="23563"/>
                    <a:pt x="25529" y="20047"/>
                  </a:cubicBezTo>
                  <a:cubicBezTo>
                    <a:pt x="28710" y="17662"/>
                    <a:pt x="31472" y="14690"/>
                    <a:pt x="33649" y="11342"/>
                  </a:cubicBezTo>
                  <a:cubicBezTo>
                    <a:pt x="35867" y="7952"/>
                    <a:pt x="36997" y="4018"/>
                    <a:pt x="37039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2" name="Google Shape;639;p22"/>
            <p:cNvSpPr/>
            <p:nvPr/>
          </p:nvSpPr>
          <p:spPr>
            <a:xfrm>
              <a:off x="7255233" y="3906915"/>
              <a:ext cx="1261212" cy="584076"/>
            </a:xfrm>
            <a:custGeom>
              <a:avLst/>
              <a:gdLst/>
              <a:ahLst/>
              <a:cxnLst/>
              <a:rect l="l" t="t" r="r" b="b"/>
              <a:pathLst>
                <a:path w="49427" h="22890" extrusionOk="0">
                  <a:moveTo>
                    <a:pt x="30351" y="5433"/>
                  </a:moveTo>
                  <a:cubicBezTo>
                    <a:pt x="32443" y="5433"/>
                    <a:pt x="34569" y="5732"/>
                    <a:pt x="36537" y="6362"/>
                  </a:cubicBezTo>
                  <a:cubicBezTo>
                    <a:pt x="37541" y="6654"/>
                    <a:pt x="38504" y="7073"/>
                    <a:pt x="39383" y="7575"/>
                  </a:cubicBezTo>
                  <a:cubicBezTo>
                    <a:pt x="43317" y="9877"/>
                    <a:pt x="44363" y="13434"/>
                    <a:pt x="41559" y="16364"/>
                  </a:cubicBezTo>
                  <a:cubicBezTo>
                    <a:pt x="39243" y="18795"/>
                    <a:pt x="34914" y="20170"/>
                    <a:pt x="30441" y="20170"/>
                  </a:cubicBezTo>
                  <a:cubicBezTo>
                    <a:pt x="28368" y="20170"/>
                    <a:pt x="26265" y="19875"/>
                    <a:pt x="24316" y="19252"/>
                  </a:cubicBezTo>
                  <a:cubicBezTo>
                    <a:pt x="23312" y="18917"/>
                    <a:pt x="22349" y="18498"/>
                    <a:pt x="21470" y="17996"/>
                  </a:cubicBezTo>
                  <a:cubicBezTo>
                    <a:pt x="17536" y="15736"/>
                    <a:pt x="16490" y="12179"/>
                    <a:pt x="19294" y="9207"/>
                  </a:cubicBezTo>
                  <a:cubicBezTo>
                    <a:pt x="21600" y="6788"/>
                    <a:pt x="25900" y="5433"/>
                    <a:pt x="30351" y="5433"/>
                  </a:cubicBezTo>
                  <a:close/>
                  <a:moveTo>
                    <a:pt x="8162" y="0"/>
                  </a:moveTo>
                  <a:cubicBezTo>
                    <a:pt x="5985" y="3390"/>
                    <a:pt x="3223" y="6320"/>
                    <a:pt x="0" y="8705"/>
                  </a:cubicBezTo>
                  <a:lnTo>
                    <a:pt x="3600" y="9877"/>
                  </a:lnTo>
                  <a:cubicBezTo>
                    <a:pt x="5609" y="10505"/>
                    <a:pt x="7576" y="11342"/>
                    <a:pt x="9417" y="12388"/>
                  </a:cubicBezTo>
                  <a:cubicBezTo>
                    <a:pt x="11426" y="13476"/>
                    <a:pt x="13184" y="14983"/>
                    <a:pt x="14607" y="16783"/>
                  </a:cubicBezTo>
                  <a:cubicBezTo>
                    <a:pt x="15611" y="18080"/>
                    <a:pt x="16825" y="19168"/>
                    <a:pt x="18290" y="19963"/>
                  </a:cubicBezTo>
                  <a:cubicBezTo>
                    <a:pt x="19503" y="20633"/>
                    <a:pt x="20801" y="21219"/>
                    <a:pt x="22140" y="21637"/>
                  </a:cubicBezTo>
                  <a:cubicBezTo>
                    <a:pt x="24807" y="22487"/>
                    <a:pt x="27693" y="22890"/>
                    <a:pt x="30538" y="22890"/>
                  </a:cubicBezTo>
                  <a:cubicBezTo>
                    <a:pt x="36665" y="22890"/>
                    <a:pt x="42600" y="21019"/>
                    <a:pt x="45744" y="17703"/>
                  </a:cubicBezTo>
                  <a:cubicBezTo>
                    <a:pt x="45911" y="17536"/>
                    <a:pt x="46121" y="17327"/>
                    <a:pt x="46288" y="17117"/>
                  </a:cubicBezTo>
                  <a:cubicBezTo>
                    <a:pt x="49427" y="13267"/>
                    <a:pt x="47878" y="8663"/>
                    <a:pt x="42773" y="5734"/>
                  </a:cubicBezTo>
                  <a:cubicBezTo>
                    <a:pt x="41936" y="5232"/>
                    <a:pt x="41057" y="4813"/>
                    <a:pt x="40178" y="4478"/>
                  </a:cubicBezTo>
                  <a:cubicBezTo>
                    <a:pt x="37045" y="3324"/>
                    <a:pt x="33783" y="2768"/>
                    <a:pt x="30493" y="2768"/>
                  </a:cubicBezTo>
                  <a:cubicBezTo>
                    <a:pt x="29607" y="2768"/>
                    <a:pt x="28719" y="2808"/>
                    <a:pt x="27832" y="2888"/>
                  </a:cubicBezTo>
                  <a:cubicBezTo>
                    <a:pt x="26534" y="3013"/>
                    <a:pt x="25234" y="3076"/>
                    <a:pt x="23936" y="3076"/>
                  </a:cubicBezTo>
                  <a:cubicBezTo>
                    <a:pt x="20042" y="3076"/>
                    <a:pt x="16166" y="2511"/>
                    <a:pt x="12430" y="1381"/>
                  </a:cubicBezTo>
                  <a:lnTo>
                    <a:pt x="8162" y="0"/>
                  </a:ln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1" name="Google Shape;658;p22"/>
            <p:cNvSpPr/>
            <p:nvPr/>
          </p:nvSpPr>
          <p:spPr>
            <a:xfrm>
              <a:off x="5754809" y="2152139"/>
              <a:ext cx="649297" cy="314161"/>
            </a:xfrm>
            <a:custGeom>
              <a:avLst/>
              <a:gdLst/>
              <a:ahLst/>
              <a:cxnLst/>
              <a:rect l="l" t="t" r="r" b="b"/>
              <a:pathLst>
                <a:path w="25446" h="12312" extrusionOk="0">
                  <a:moveTo>
                    <a:pt x="13154" y="1"/>
                  </a:moveTo>
                  <a:cubicBezTo>
                    <a:pt x="12996" y="1"/>
                    <a:pt x="12839" y="3"/>
                    <a:pt x="12681" y="7"/>
                  </a:cubicBezTo>
                  <a:cubicBezTo>
                    <a:pt x="5650" y="7"/>
                    <a:pt x="0" y="3272"/>
                    <a:pt x="0" y="7373"/>
                  </a:cubicBezTo>
                  <a:lnTo>
                    <a:pt x="0" y="12312"/>
                  </a:lnTo>
                  <a:cubicBezTo>
                    <a:pt x="0" y="8210"/>
                    <a:pt x="5650" y="4946"/>
                    <a:pt x="12681" y="4946"/>
                  </a:cubicBezTo>
                  <a:cubicBezTo>
                    <a:pt x="12839" y="4942"/>
                    <a:pt x="12996" y="4939"/>
                    <a:pt x="13154" y="4939"/>
                  </a:cubicBezTo>
                  <a:cubicBezTo>
                    <a:pt x="16130" y="4939"/>
                    <a:pt x="19056" y="5689"/>
                    <a:pt x="21679" y="7080"/>
                  </a:cubicBezTo>
                  <a:cubicBezTo>
                    <a:pt x="23981" y="8419"/>
                    <a:pt x="25446" y="10261"/>
                    <a:pt x="25446" y="12312"/>
                  </a:cubicBezTo>
                  <a:lnTo>
                    <a:pt x="25446" y="7373"/>
                  </a:lnTo>
                  <a:cubicBezTo>
                    <a:pt x="25446" y="5322"/>
                    <a:pt x="23981" y="3481"/>
                    <a:pt x="21679" y="2142"/>
                  </a:cubicBezTo>
                  <a:cubicBezTo>
                    <a:pt x="19056" y="750"/>
                    <a:pt x="16130" y="1"/>
                    <a:pt x="13154" y="1"/>
                  </a:cubicBezTo>
                  <a:close/>
                </a:path>
              </a:pathLst>
            </a:custGeom>
            <a:solidFill>
              <a:srgbClr val="7888CE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3" name="Google Shape;660;p22"/>
            <p:cNvSpPr/>
            <p:nvPr/>
          </p:nvSpPr>
          <p:spPr>
            <a:xfrm>
              <a:off x="5635210" y="2082886"/>
              <a:ext cx="894920" cy="697371"/>
            </a:xfrm>
            <a:custGeom>
              <a:avLst/>
              <a:gdLst/>
              <a:ahLst/>
              <a:cxnLst/>
              <a:rect l="l" t="t" r="r" b="b"/>
              <a:pathLst>
                <a:path w="35072" h="27330" extrusionOk="0">
                  <a:moveTo>
                    <a:pt x="17841" y="2715"/>
                  </a:moveTo>
                  <a:cubicBezTo>
                    <a:pt x="20817" y="2715"/>
                    <a:pt x="23743" y="3464"/>
                    <a:pt x="26366" y="4856"/>
                  </a:cubicBezTo>
                  <a:cubicBezTo>
                    <a:pt x="28668" y="6195"/>
                    <a:pt x="30133" y="8036"/>
                    <a:pt x="30133" y="10087"/>
                  </a:cubicBezTo>
                  <a:cubicBezTo>
                    <a:pt x="30133" y="14147"/>
                    <a:pt x="24483" y="17453"/>
                    <a:pt x="17452" y="17453"/>
                  </a:cubicBezTo>
                  <a:cubicBezTo>
                    <a:pt x="17294" y="17457"/>
                    <a:pt x="17137" y="17459"/>
                    <a:pt x="16980" y="17459"/>
                  </a:cubicBezTo>
                  <a:cubicBezTo>
                    <a:pt x="14003" y="17459"/>
                    <a:pt x="11078" y="16710"/>
                    <a:pt x="8454" y="15319"/>
                  </a:cubicBezTo>
                  <a:cubicBezTo>
                    <a:pt x="6152" y="13937"/>
                    <a:pt x="4687" y="12096"/>
                    <a:pt x="4687" y="10087"/>
                  </a:cubicBezTo>
                  <a:cubicBezTo>
                    <a:pt x="4687" y="5986"/>
                    <a:pt x="10337" y="2721"/>
                    <a:pt x="17368" y="2721"/>
                  </a:cubicBezTo>
                  <a:cubicBezTo>
                    <a:pt x="17526" y="2717"/>
                    <a:pt x="17683" y="2715"/>
                    <a:pt x="17841" y="2715"/>
                  </a:cubicBezTo>
                  <a:close/>
                  <a:moveTo>
                    <a:pt x="17368" y="1"/>
                  </a:moveTo>
                  <a:cubicBezTo>
                    <a:pt x="7784" y="1"/>
                    <a:pt x="0" y="4521"/>
                    <a:pt x="42" y="10045"/>
                  </a:cubicBezTo>
                  <a:cubicBezTo>
                    <a:pt x="42" y="12305"/>
                    <a:pt x="1339" y="14481"/>
                    <a:pt x="3725" y="16239"/>
                  </a:cubicBezTo>
                  <a:cubicBezTo>
                    <a:pt x="7073" y="18667"/>
                    <a:pt x="8914" y="21847"/>
                    <a:pt x="8914" y="25112"/>
                  </a:cubicBezTo>
                  <a:lnTo>
                    <a:pt x="8914" y="27330"/>
                  </a:lnTo>
                  <a:cubicBezTo>
                    <a:pt x="11362" y="27111"/>
                    <a:pt x="13842" y="26987"/>
                    <a:pt x="16382" y="26987"/>
                  </a:cubicBezTo>
                  <a:cubicBezTo>
                    <a:pt x="16751" y="26987"/>
                    <a:pt x="17122" y="26990"/>
                    <a:pt x="17494" y="26995"/>
                  </a:cubicBezTo>
                  <a:cubicBezTo>
                    <a:pt x="20423" y="26995"/>
                    <a:pt x="23269" y="27121"/>
                    <a:pt x="26073" y="27330"/>
                  </a:cubicBezTo>
                  <a:lnTo>
                    <a:pt x="26073" y="24735"/>
                  </a:lnTo>
                  <a:cubicBezTo>
                    <a:pt x="26032" y="21680"/>
                    <a:pt x="27873" y="18667"/>
                    <a:pt x="31137" y="16239"/>
                  </a:cubicBezTo>
                  <a:cubicBezTo>
                    <a:pt x="33816" y="14230"/>
                    <a:pt x="35071" y="11761"/>
                    <a:pt x="34737" y="9208"/>
                  </a:cubicBezTo>
                  <a:cubicBezTo>
                    <a:pt x="34360" y="6781"/>
                    <a:pt x="32560" y="4605"/>
                    <a:pt x="29631" y="2930"/>
                  </a:cubicBezTo>
                  <a:cubicBezTo>
                    <a:pt x="26743" y="1256"/>
                    <a:pt x="22809" y="168"/>
                    <a:pt x="18498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5" name="Google Shape;662;p22"/>
            <p:cNvSpPr/>
            <p:nvPr/>
          </p:nvSpPr>
          <p:spPr>
            <a:xfrm>
              <a:off x="5563636" y="3023595"/>
              <a:ext cx="1034828" cy="208420"/>
            </a:xfrm>
            <a:custGeom>
              <a:avLst/>
              <a:gdLst/>
              <a:ahLst/>
              <a:cxnLst/>
              <a:rect l="l" t="t" r="r" b="b"/>
              <a:pathLst>
                <a:path w="40555" h="8168" extrusionOk="0">
                  <a:moveTo>
                    <a:pt x="20414" y="1"/>
                  </a:moveTo>
                  <a:cubicBezTo>
                    <a:pt x="13526" y="1"/>
                    <a:pt x="6641" y="1078"/>
                    <a:pt x="1" y="3229"/>
                  </a:cubicBezTo>
                  <a:lnTo>
                    <a:pt x="1" y="8167"/>
                  </a:lnTo>
                  <a:cubicBezTo>
                    <a:pt x="6641" y="6017"/>
                    <a:pt x="13526" y="4939"/>
                    <a:pt x="20414" y="4939"/>
                  </a:cubicBezTo>
                  <a:cubicBezTo>
                    <a:pt x="27201" y="4939"/>
                    <a:pt x="33991" y="5985"/>
                    <a:pt x="40555" y="8083"/>
                  </a:cubicBezTo>
                  <a:lnTo>
                    <a:pt x="40555" y="3145"/>
                  </a:lnTo>
                  <a:cubicBezTo>
                    <a:pt x="33991" y="1047"/>
                    <a:pt x="27201" y="1"/>
                    <a:pt x="20414" y="1"/>
                  </a:cubicBez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26" name="Google Shape;663;p22"/>
            <p:cNvSpPr/>
            <p:nvPr/>
          </p:nvSpPr>
          <p:spPr>
            <a:xfrm>
              <a:off x="5342581" y="2770645"/>
              <a:ext cx="1473740" cy="335340"/>
            </a:xfrm>
            <a:custGeom>
              <a:avLst/>
              <a:gdLst/>
              <a:ahLst/>
              <a:cxnLst/>
              <a:rect l="l" t="t" r="r" b="b"/>
              <a:pathLst>
                <a:path w="57756" h="13142" extrusionOk="0">
                  <a:moveTo>
                    <a:pt x="29004" y="0"/>
                  </a:moveTo>
                  <a:cubicBezTo>
                    <a:pt x="26074" y="42"/>
                    <a:pt x="23228" y="168"/>
                    <a:pt x="20424" y="377"/>
                  </a:cubicBezTo>
                  <a:cubicBezTo>
                    <a:pt x="13477" y="963"/>
                    <a:pt x="6613" y="2386"/>
                    <a:pt x="1" y="4562"/>
                  </a:cubicBezTo>
                  <a:lnTo>
                    <a:pt x="4311" y="8873"/>
                  </a:lnTo>
                  <a:lnTo>
                    <a:pt x="8664" y="13142"/>
                  </a:lnTo>
                  <a:cubicBezTo>
                    <a:pt x="15304" y="10991"/>
                    <a:pt x="22189" y="9914"/>
                    <a:pt x="29077" y="9914"/>
                  </a:cubicBezTo>
                  <a:cubicBezTo>
                    <a:pt x="35864" y="9914"/>
                    <a:pt x="42654" y="10960"/>
                    <a:pt x="49218" y="13058"/>
                  </a:cubicBezTo>
                  <a:lnTo>
                    <a:pt x="53487" y="8789"/>
                  </a:lnTo>
                  <a:lnTo>
                    <a:pt x="57756" y="4520"/>
                  </a:lnTo>
                  <a:cubicBezTo>
                    <a:pt x="51227" y="2344"/>
                    <a:pt x="44447" y="963"/>
                    <a:pt x="37541" y="377"/>
                  </a:cubicBezTo>
                  <a:cubicBezTo>
                    <a:pt x="34779" y="126"/>
                    <a:pt x="31891" y="0"/>
                    <a:pt x="29004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145" name="图片 14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39051" y="2609954"/>
              <a:ext cx="1592234" cy="1535460"/>
            </a:xfrm>
            <a:custGeom>
              <a:avLst/>
              <a:gdLst>
                <a:gd name="connsiteX0" fmla="*/ 22170 w 6635038"/>
                <a:gd name="connsiteY0" fmla="*/ 0 h 6558619"/>
                <a:gd name="connsiteX1" fmla="*/ 2031225 w 6635038"/>
                <a:gd name="connsiteY1" fmla="*/ 0 h 6558619"/>
                <a:gd name="connsiteX2" fmla="*/ 2031225 w 6635038"/>
                <a:gd name="connsiteY2" fmla="*/ 546160 h 6558619"/>
                <a:gd name="connsiteX3" fmla="*/ 2304331 w 6635038"/>
                <a:gd name="connsiteY3" fmla="*/ 546160 h 6558619"/>
                <a:gd name="connsiteX4" fmla="*/ 1657004 w 6635038"/>
                <a:gd name="connsiteY4" fmla="*/ 729658 h 6558619"/>
                <a:gd name="connsiteX5" fmla="*/ 2275036 w 6635038"/>
                <a:gd name="connsiteY5" fmla="*/ 1845877 h 6558619"/>
                <a:gd name="connsiteX6" fmla="*/ 2140041 w 6635038"/>
                <a:gd name="connsiteY6" fmla="*/ 1787410 h 6558619"/>
                <a:gd name="connsiteX7" fmla="*/ 2538919 w 6635038"/>
                <a:gd name="connsiteY7" fmla="*/ 2795772 h 6558619"/>
                <a:gd name="connsiteX8" fmla="*/ 2653937 w 6635038"/>
                <a:gd name="connsiteY8" fmla="*/ 2530206 h 6558619"/>
                <a:gd name="connsiteX9" fmla="*/ 2930079 w 6635038"/>
                <a:gd name="connsiteY9" fmla="*/ 3028942 h 6558619"/>
                <a:gd name="connsiteX10" fmla="*/ 2929486 w 6635038"/>
                <a:gd name="connsiteY10" fmla="*/ 368947 h 6558619"/>
                <a:gd name="connsiteX11" fmla="*/ 2919832 w 6635038"/>
                <a:gd name="connsiteY11" fmla="*/ 371684 h 6558619"/>
                <a:gd name="connsiteX12" fmla="*/ 2919832 w 6635038"/>
                <a:gd name="connsiteY12" fmla="*/ 0 h 6558619"/>
                <a:gd name="connsiteX13" fmla="*/ 4209797 w 6635038"/>
                <a:gd name="connsiteY13" fmla="*/ 0 h 6558619"/>
                <a:gd name="connsiteX14" fmla="*/ 4209797 w 6635038"/>
                <a:gd name="connsiteY14" fmla="*/ 2958206 h 6558619"/>
                <a:gd name="connsiteX15" fmla="*/ 4356196 w 6635038"/>
                <a:gd name="connsiteY15" fmla="*/ 2958206 h 6558619"/>
                <a:gd name="connsiteX16" fmla="*/ 4356196 w 6635038"/>
                <a:gd name="connsiteY16" fmla="*/ 3324084 h 6558619"/>
                <a:gd name="connsiteX17" fmla="*/ 5480178 w 6635038"/>
                <a:gd name="connsiteY17" fmla="*/ 3324084 h 6558619"/>
                <a:gd name="connsiteX18" fmla="*/ 5480178 w 6635038"/>
                <a:gd name="connsiteY18" fmla="*/ 2958206 h 6558619"/>
                <a:gd name="connsiteX19" fmla="*/ 6635038 w 6635038"/>
                <a:gd name="connsiteY19" fmla="*/ 2958206 h 6558619"/>
                <a:gd name="connsiteX20" fmla="*/ 6635038 w 6635038"/>
                <a:gd name="connsiteY20" fmla="*/ 6558619 h 6558619"/>
                <a:gd name="connsiteX21" fmla="*/ 0 w 6635038"/>
                <a:gd name="connsiteY21" fmla="*/ 6558619 h 6558619"/>
                <a:gd name="connsiteX22" fmla="*/ 0 w 6635038"/>
                <a:gd name="connsiteY22" fmla="*/ 943116 h 6558619"/>
                <a:gd name="connsiteX23" fmla="*/ 22170 w 6635038"/>
                <a:gd name="connsiteY23" fmla="*/ 943116 h 6558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635038" h="6558619">
                  <a:moveTo>
                    <a:pt x="22170" y="0"/>
                  </a:moveTo>
                  <a:lnTo>
                    <a:pt x="2031225" y="0"/>
                  </a:lnTo>
                  <a:lnTo>
                    <a:pt x="2031225" y="546160"/>
                  </a:lnTo>
                  <a:lnTo>
                    <a:pt x="2304331" y="546160"/>
                  </a:lnTo>
                  <a:lnTo>
                    <a:pt x="1657004" y="729658"/>
                  </a:lnTo>
                  <a:lnTo>
                    <a:pt x="2275036" y="1845877"/>
                  </a:lnTo>
                  <a:lnTo>
                    <a:pt x="2140041" y="1787410"/>
                  </a:lnTo>
                  <a:lnTo>
                    <a:pt x="2538919" y="2795772"/>
                  </a:lnTo>
                  <a:lnTo>
                    <a:pt x="2653937" y="2530206"/>
                  </a:lnTo>
                  <a:lnTo>
                    <a:pt x="2930079" y="3028942"/>
                  </a:lnTo>
                  <a:lnTo>
                    <a:pt x="2929486" y="368947"/>
                  </a:lnTo>
                  <a:lnTo>
                    <a:pt x="2919832" y="371684"/>
                  </a:lnTo>
                  <a:lnTo>
                    <a:pt x="2919832" y="0"/>
                  </a:lnTo>
                  <a:lnTo>
                    <a:pt x="4209797" y="0"/>
                  </a:lnTo>
                  <a:lnTo>
                    <a:pt x="4209797" y="2958206"/>
                  </a:lnTo>
                  <a:lnTo>
                    <a:pt x="4356196" y="2958206"/>
                  </a:lnTo>
                  <a:lnTo>
                    <a:pt x="4356196" y="3324084"/>
                  </a:lnTo>
                  <a:lnTo>
                    <a:pt x="5480178" y="3324084"/>
                  </a:lnTo>
                  <a:lnTo>
                    <a:pt x="5480178" y="2958206"/>
                  </a:lnTo>
                  <a:lnTo>
                    <a:pt x="6635038" y="2958206"/>
                  </a:lnTo>
                  <a:lnTo>
                    <a:pt x="6635038" y="6558619"/>
                  </a:lnTo>
                  <a:lnTo>
                    <a:pt x="0" y="6558619"/>
                  </a:lnTo>
                  <a:lnTo>
                    <a:pt x="0" y="943116"/>
                  </a:lnTo>
                  <a:lnTo>
                    <a:pt x="22170" y="943116"/>
                  </a:lnTo>
                  <a:close/>
                </a:path>
              </a:pathLst>
            </a:custGeom>
          </p:spPr>
        </p:pic>
        <p:sp>
          <p:nvSpPr>
            <p:cNvPr id="146" name="Google Shape;589;p22"/>
            <p:cNvSpPr/>
            <p:nvPr/>
          </p:nvSpPr>
          <p:spPr>
            <a:xfrm>
              <a:off x="3981915" y="3968590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7" name="Google Shape;589;p22"/>
            <p:cNvSpPr/>
            <p:nvPr/>
          </p:nvSpPr>
          <p:spPr>
            <a:xfrm>
              <a:off x="5935046" y="4616338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8" name="Google Shape;589;p22"/>
            <p:cNvSpPr/>
            <p:nvPr/>
          </p:nvSpPr>
          <p:spPr>
            <a:xfrm>
              <a:off x="5926840" y="2083288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49" name="Google Shape;589;p22"/>
            <p:cNvSpPr/>
            <p:nvPr/>
          </p:nvSpPr>
          <p:spPr>
            <a:xfrm>
              <a:off x="7875767" y="3978293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50" name="Google Shape;589;p22"/>
            <p:cNvSpPr/>
            <p:nvPr/>
          </p:nvSpPr>
          <p:spPr>
            <a:xfrm>
              <a:off x="7884238" y="2747985"/>
              <a:ext cx="309815" cy="354610"/>
            </a:xfrm>
            <a:custGeom>
              <a:avLst/>
              <a:gdLst/>
              <a:ahLst/>
              <a:cxnLst/>
              <a:rect l="l" t="t" r="r" b="b"/>
              <a:pathLst>
                <a:path w="14398" h="17621" extrusionOk="0">
                  <a:moveTo>
                    <a:pt x="7192" y="3832"/>
                  </a:moveTo>
                  <a:cubicBezTo>
                    <a:pt x="8179" y="3832"/>
                    <a:pt x="9124" y="4611"/>
                    <a:pt x="9124" y="5776"/>
                  </a:cubicBezTo>
                  <a:cubicBezTo>
                    <a:pt x="9124" y="6823"/>
                    <a:pt x="8287" y="7702"/>
                    <a:pt x="7199" y="7702"/>
                  </a:cubicBezTo>
                  <a:cubicBezTo>
                    <a:pt x="5483" y="7702"/>
                    <a:pt x="4646" y="5609"/>
                    <a:pt x="5860" y="4395"/>
                  </a:cubicBezTo>
                  <a:cubicBezTo>
                    <a:pt x="6249" y="4006"/>
                    <a:pt x="6725" y="3832"/>
                    <a:pt x="7192" y="3832"/>
                  </a:cubicBezTo>
                  <a:close/>
                  <a:moveTo>
                    <a:pt x="6781" y="1"/>
                  </a:moveTo>
                  <a:cubicBezTo>
                    <a:pt x="2428" y="294"/>
                    <a:pt x="1" y="5190"/>
                    <a:pt x="2177" y="8957"/>
                  </a:cubicBezTo>
                  <a:lnTo>
                    <a:pt x="3977" y="12054"/>
                  </a:lnTo>
                  <a:lnTo>
                    <a:pt x="7199" y="17620"/>
                  </a:lnTo>
                  <a:lnTo>
                    <a:pt x="10464" y="12054"/>
                  </a:lnTo>
                  <a:lnTo>
                    <a:pt x="12221" y="8957"/>
                  </a:lnTo>
                  <a:cubicBezTo>
                    <a:pt x="14398" y="5190"/>
                    <a:pt x="11970" y="294"/>
                    <a:pt x="7660" y="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200">
                <a:buClr>
                  <a:srgbClr val="000000"/>
                </a:buClr>
              </a:pPr>
              <a:endParaRPr sz="1865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pic>
          <p:nvPicPr>
            <p:cNvPr id="151" name="图片 15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218824" y="3254604"/>
              <a:ext cx="576424" cy="866908"/>
            </a:xfrm>
            <a:prstGeom prst="rect">
              <a:avLst/>
            </a:prstGeom>
          </p:spPr>
        </p:pic>
      </p:grpSp>
      <p:sp>
        <p:nvSpPr>
          <p:cNvPr id="162" name="文本框 161"/>
          <p:cNvSpPr txBox="1"/>
          <p:nvPr/>
        </p:nvSpPr>
        <p:spPr>
          <a:xfrm>
            <a:off x="8578850" y="4890770"/>
            <a:ext cx="2755265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Insurance system make charts on loss amount so that people can get aware of the data.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9041130" y="4540885"/>
            <a:ext cx="19075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 Analysis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524000" y="1583055"/>
            <a:ext cx="31553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15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With Geo map embed, users can set location to create workrequest, residents can have a glance of food supply distribution on the map.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1456690" y="1151255"/>
            <a:ext cx="3037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Location Visualization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427355" y="141604"/>
            <a:ext cx="2082165" cy="325756"/>
            <a:chOff x="7493834" y="325333"/>
            <a:chExt cx="1299872" cy="325786"/>
          </a:xfrm>
        </p:grpSpPr>
        <p:sp>
          <p:nvSpPr>
            <p:cNvPr id="132" name="矩形: 圆角 49"/>
            <p:cNvSpPr/>
            <p:nvPr/>
          </p:nvSpPr>
          <p:spPr>
            <a:xfrm>
              <a:off x="7493834" y="343342"/>
              <a:ext cx="1299872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7608004" y="325333"/>
              <a:ext cx="1153196" cy="306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 spc="100" dirty="0">
                  <a:solidFill>
                    <a:schemeClr val="bg1"/>
                  </a:solidFill>
                  <a:cs typeface="+mn-ea"/>
                  <a:sym typeface="+mn-lt"/>
                </a:rPr>
                <a:t>Unique Features</a:t>
              </a:r>
              <a:endParaRPr lang="en-US" altLang="zh-CN" sz="1400" spc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6" name="组合 205"/>
          <p:cNvGrpSpPr/>
          <p:nvPr/>
        </p:nvGrpSpPr>
        <p:grpSpPr>
          <a:xfrm>
            <a:off x="1567815" y="4170680"/>
            <a:ext cx="6064885" cy="1814195"/>
            <a:chOff x="947051" y="2374618"/>
            <a:chExt cx="10297596" cy="3174849"/>
          </a:xfrm>
        </p:grpSpPr>
        <p:grpSp>
          <p:nvGrpSpPr>
            <p:cNvPr id="207" name="Google Shape;1414;p42"/>
            <p:cNvGrpSpPr/>
            <p:nvPr/>
          </p:nvGrpSpPr>
          <p:grpSpPr>
            <a:xfrm>
              <a:off x="948997" y="2423381"/>
              <a:ext cx="10295627" cy="3078488"/>
              <a:chOff x="711748" y="1367636"/>
              <a:chExt cx="7721720" cy="2308866"/>
            </a:xfrm>
          </p:grpSpPr>
          <p:cxnSp>
            <p:nvCxnSpPr>
              <p:cNvPr id="208" name="Google Shape;1415;p42"/>
              <p:cNvCxnSpPr/>
              <p:nvPr/>
            </p:nvCxnSpPr>
            <p:spPr>
              <a:xfrm>
                <a:off x="1933558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1416;p42"/>
              <p:cNvCxnSpPr/>
              <p:nvPr/>
            </p:nvCxnSpPr>
            <p:spPr>
              <a:xfrm>
                <a:off x="3154179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1417;p42"/>
              <p:cNvCxnSpPr/>
              <p:nvPr/>
            </p:nvCxnSpPr>
            <p:spPr>
              <a:xfrm>
                <a:off x="4374800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1418;p42"/>
              <p:cNvCxnSpPr/>
              <p:nvPr/>
            </p:nvCxnSpPr>
            <p:spPr>
              <a:xfrm>
                <a:off x="5595421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1419;p42"/>
              <p:cNvCxnSpPr/>
              <p:nvPr/>
            </p:nvCxnSpPr>
            <p:spPr>
              <a:xfrm>
                <a:off x="6816042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1420;p42"/>
              <p:cNvCxnSpPr/>
              <p:nvPr/>
            </p:nvCxnSpPr>
            <p:spPr>
              <a:xfrm>
                <a:off x="712937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1421;p42"/>
              <p:cNvCxnSpPr/>
              <p:nvPr/>
            </p:nvCxnSpPr>
            <p:spPr>
              <a:xfrm>
                <a:off x="8036663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1422;p42"/>
              <p:cNvCxnSpPr/>
              <p:nvPr/>
            </p:nvCxnSpPr>
            <p:spPr>
              <a:xfrm>
                <a:off x="711748" y="1367636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1423;p42"/>
              <p:cNvCxnSpPr/>
              <p:nvPr/>
            </p:nvCxnSpPr>
            <p:spPr>
              <a:xfrm>
                <a:off x="711748" y="3099286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1424;p42"/>
              <p:cNvCxnSpPr/>
              <p:nvPr/>
            </p:nvCxnSpPr>
            <p:spPr>
              <a:xfrm>
                <a:off x="711748" y="2522069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1425;p42"/>
              <p:cNvCxnSpPr/>
              <p:nvPr/>
            </p:nvCxnSpPr>
            <p:spPr>
              <a:xfrm>
                <a:off x="711748" y="1944853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1426;p42"/>
              <p:cNvCxnSpPr/>
              <p:nvPr/>
            </p:nvCxnSpPr>
            <p:spPr>
              <a:xfrm>
                <a:off x="711748" y="3387894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1427;p42"/>
              <p:cNvCxnSpPr/>
              <p:nvPr/>
            </p:nvCxnSpPr>
            <p:spPr>
              <a:xfrm>
                <a:off x="711748" y="2810677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1428;p42"/>
              <p:cNvCxnSpPr/>
              <p:nvPr/>
            </p:nvCxnSpPr>
            <p:spPr>
              <a:xfrm>
                <a:off x="711748" y="2233461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1429;p42"/>
              <p:cNvCxnSpPr/>
              <p:nvPr/>
            </p:nvCxnSpPr>
            <p:spPr>
              <a:xfrm>
                <a:off x="711748" y="1656245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1430;p42"/>
              <p:cNvCxnSpPr/>
              <p:nvPr/>
            </p:nvCxnSpPr>
            <p:spPr>
              <a:xfrm>
                <a:off x="1323247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1431;p42"/>
              <p:cNvCxnSpPr/>
              <p:nvPr/>
            </p:nvCxnSpPr>
            <p:spPr>
              <a:xfrm>
                <a:off x="2543868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1432;p42"/>
              <p:cNvCxnSpPr/>
              <p:nvPr/>
            </p:nvCxnSpPr>
            <p:spPr>
              <a:xfrm>
                <a:off x="3764489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1433;p42"/>
              <p:cNvCxnSpPr/>
              <p:nvPr/>
            </p:nvCxnSpPr>
            <p:spPr>
              <a:xfrm>
                <a:off x="4985110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1434;p42"/>
              <p:cNvCxnSpPr/>
              <p:nvPr/>
            </p:nvCxnSpPr>
            <p:spPr>
              <a:xfrm>
                <a:off x="6205731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1435;p42"/>
              <p:cNvCxnSpPr/>
              <p:nvPr/>
            </p:nvCxnSpPr>
            <p:spPr>
              <a:xfrm>
                <a:off x="7426353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1436;p42"/>
              <p:cNvCxnSpPr/>
              <p:nvPr/>
            </p:nvCxnSpPr>
            <p:spPr>
              <a:xfrm>
                <a:off x="8433468" y="1367636"/>
                <a:ext cx="0" cy="230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1437;p42"/>
              <p:cNvCxnSpPr/>
              <p:nvPr/>
            </p:nvCxnSpPr>
            <p:spPr>
              <a:xfrm>
                <a:off x="711748" y="3676502"/>
                <a:ext cx="772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1" name="Google Shape;1439;p42"/>
            <p:cNvGrpSpPr/>
            <p:nvPr/>
          </p:nvGrpSpPr>
          <p:grpSpPr>
            <a:xfrm>
              <a:off x="948201" y="2374618"/>
              <a:ext cx="10295433" cy="3133351"/>
              <a:chOff x="711150" y="1559663"/>
              <a:chExt cx="7721575" cy="2350013"/>
            </a:xfrm>
          </p:grpSpPr>
          <p:sp>
            <p:nvSpPr>
              <p:cNvPr id="232" name="Google Shape;1440;p42"/>
              <p:cNvSpPr/>
              <p:nvPr/>
            </p:nvSpPr>
            <p:spPr>
              <a:xfrm>
                <a:off x="711150" y="1595125"/>
                <a:ext cx="7721575" cy="2314550"/>
              </a:xfrm>
              <a:custGeom>
                <a:avLst/>
                <a:gdLst/>
                <a:ahLst/>
                <a:cxnLst/>
                <a:rect l="l" t="t" r="r" b="b"/>
                <a:pathLst>
                  <a:path w="308863" h="92582" extrusionOk="0">
                    <a:moveTo>
                      <a:pt x="0" y="92445"/>
                    </a:moveTo>
                    <a:lnTo>
                      <a:pt x="24529" y="34740"/>
                    </a:lnTo>
                    <a:lnTo>
                      <a:pt x="73382" y="80857"/>
                    </a:lnTo>
                    <a:lnTo>
                      <a:pt x="97740" y="23146"/>
                    </a:lnTo>
                    <a:lnTo>
                      <a:pt x="122133" y="46302"/>
                    </a:lnTo>
                    <a:lnTo>
                      <a:pt x="146543" y="0"/>
                    </a:lnTo>
                    <a:lnTo>
                      <a:pt x="195411" y="69356"/>
                    </a:lnTo>
                    <a:lnTo>
                      <a:pt x="219734" y="57794"/>
                    </a:lnTo>
                    <a:lnTo>
                      <a:pt x="244161" y="80952"/>
                    </a:lnTo>
                    <a:lnTo>
                      <a:pt x="268621" y="11652"/>
                    </a:lnTo>
                    <a:lnTo>
                      <a:pt x="293020" y="44"/>
                    </a:lnTo>
                    <a:lnTo>
                      <a:pt x="308863" y="92582"/>
                    </a:lnTo>
                  </a:path>
                </a:pathLst>
              </a:custGeom>
              <a:noFill/>
              <a:ln w="15875" cap="flat" cmpd="sng">
                <a:solidFill>
                  <a:srgbClr val="30408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3" name="Google Shape;1441;p42"/>
              <p:cNvSpPr/>
              <p:nvPr/>
            </p:nvSpPr>
            <p:spPr>
              <a:xfrm>
                <a:off x="1287538" y="2426363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4" name="Google Shape;1442;p42"/>
              <p:cNvSpPr/>
              <p:nvPr/>
            </p:nvSpPr>
            <p:spPr>
              <a:xfrm>
                <a:off x="1897863" y="3003575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5" name="Google Shape;1443;p42"/>
              <p:cNvSpPr/>
              <p:nvPr/>
            </p:nvSpPr>
            <p:spPr>
              <a:xfrm>
                <a:off x="2508163" y="3580788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6" name="Google Shape;1444;p42"/>
              <p:cNvSpPr/>
              <p:nvPr/>
            </p:nvSpPr>
            <p:spPr>
              <a:xfrm>
                <a:off x="3118475" y="2137738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7" name="Google Shape;1445;p42"/>
              <p:cNvSpPr/>
              <p:nvPr/>
            </p:nvSpPr>
            <p:spPr>
              <a:xfrm>
                <a:off x="3728788" y="2714950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8" name="Google Shape;1446;p42"/>
              <p:cNvSpPr/>
              <p:nvPr/>
            </p:nvSpPr>
            <p:spPr>
              <a:xfrm>
                <a:off x="4339088" y="1559938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9" name="Google Shape;1447;p42"/>
              <p:cNvSpPr/>
              <p:nvPr/>
            </p:nvSpPr>
            <p:spPr>
              <a:xfrm>
                <a:off x="4949400" y="2426363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0" name="Google Shape;1448;p42"/>
              <p:cNvSpPr/>
              <p:nvPr/>
            </p:nvSpPr>
            <p:spPr>
              <a:xfrm>
                <a:off x="5559713" y="3292175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1" name="Google Shape;1449;p42"/>
              <p:cNvSpPr/>
              <p:nvPr/>
            </p:nvSpPr>
            <p:spPr>
              <a:xfrm>
                <a:off x="6170025" y="3006938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2" name="Google Shape;1450;p42"/>
              <p:cNvSpPr/>
              <p:nvPr/>
            </p:nvSpPr>
            <p:spPr>
              <a:xfrm>
                <a:off x="6780338" y="3580775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3" name="Google Shape;1451;p42"/>
              <p:cNvSpPr/>
              <p:nvPr/>
            </p:nvSpPr>
            <p:spPr>
              <a:xfrm>
                <a:off x="7390650" y="1849138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4" name="Google Shape;1452;p42"/>
              <p:cNvSpPr/>
              <p:nvPr/>
            </p:nvSpPr>
            <p:spPr>
              <a:xfrm>
                <a:off x="8006675" y="1559663"/>
                <a:ext cx="71400" cy="71400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5" name="Google Shape;1453;p42"/>
            <p:cNvGrpSpPr/>
            <p:nvPr/>
          </p:nvGrpSpPr>
          <p:grpSpPr>
            <a:xfrm>
              <a:off x="947051" y="3145400"/>
              <a:ext cx="10297596" cy="2404067"/>
              <a:chOff x="710288" y="2137750"/>
              <a:chExt cx="7723197" cy="1803050"/>
            </a:xfrm>
          </p:grpSpPr>
          <p:sp>
            <p:nvSpPr>
              <p:cNvPr id="246" name="Google Shape;1454;p42"/>
              <p:cNvSpPr/>
              <p:nvPr/>
            </p:nvSpPr>
            <p:spPr>
              <a:xfrm>
                <a:off x="710288" y="2172905"/>
                <a:ext cx="7723197" cy="1739465"/>
              </a:xfrm>
              <a:custGeom>
                <a:avLst/>
                <a:gdLst/>
                <a:ahLst/>
                <a:cxnLst/>
                <a:rect l="l" t="t" r="r" b="b"/>
                <a:pathLst>
                  <a:path w="214429" h="48295" extrusionOk="0">
                    <a:moveTo>
                      <a:pt x="0" y="48101"/>
                    </a:moveTo>
                    <a:lnTo>
                      <a:pt x="17026" y="32099"/>
                    </a:lnTo>
                    <a:lnTo>
                      <a:pt x="33957" y="40100"/>
                    </a:lnTo>
                    <a:lnTo>
                      <a:pt x="50912" y="8072"/>
                    </a:lnTo>
                    <a:lnTo>
                      <a:pt x="67890" y="48077"/>
                    </a:lnTo>
                    <a:lnTo>
                      <a:pt x="84797" y="24003"/>
                    </a:lnTo>
                    <a:lnTo>
                      <a:pt x="101751" y="32099"/>
                    </a:lnTo>
                    <a:lnTo>
                      <a:pt x="118658" y="24122"/>
                    </a:lnTo>
                    <a:lnTo>
                      <a:pt x="135613" y="8025"/>
                    </a:lnTo>
                    <a:lnTo>
                      <a:pt x="152591" y="0"/>
                    </a:lnTo>
                    <a:lnTo>
                      <a:pt x="169522" y="24098"/>
                    </a:lnTo>
                    <a:lnTo>
                      <a:pt x="186500" y="32194"/>
                    </a:lnTo>
                    <a:lnTo>
                      <a:pt x="203611" y="16042"/>
                    </a:lnTo>
                    <a:lnTo>
                      <a:pt x="214429" y="48295"/>
                    </a:lnTo>
                  </a:path>
                </a:pathLst>
              </a:custGeom>
              <a:noFill/>
              <a:ln w="15875" cap="flat" cmpd="sng">
                <a:solidFill>
                  <a:srgbClr val="475DBD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47" name="Google Shape;1455;p42"/>
              <p:cNvSpPr/>
              <p:nvPr/>
            </p:nvSpPr>
            <p:spPr>
              <a:xfrm>
                <a:off x="8000975" y="2718588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8" name="Google Shape;1456;p42"/>
              <p:cNvSpPr/>
              <p:nvPr/>
            </p:nvSpPr>
            <p:spPr>
              <a:xfrm>
                <a:off x="7390663" y="3292175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9" name="Google Shape;1457;p42"/>
              <p:cNvSpPr/>
              <p:nvPr/>
            </p:nvSpPr>
            <p:spPr>
              <a:xfrm>
                <a:off x="6780325" y="3003575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0" name="Google Shape;1458;p42"/>
              <p:cNvSpPr/>
              <p:nvPr/>
            </p:nvSpPr>
            <p:spPr>
              <a:xfrm>
                <a:off x="6170038" y="2137750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1" name="Google Shape;1459;p42"/>
              <p:cNvSpPr/>
              <p:nvPr/>
            </p:nvSpPr>
            <p:spPr>
              <a:xfrm>
                <a:off x="5559700" y="2426363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2" name="Google Shape;1460;p42"/>
              <p:cNvSpPr/>
              <p:nvPr/>
            </p:nvSpPr>
            <p:spPr>
              <a:xfrm>
                <a:off x="4949413" y="3006938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3" name="Google Shape;1461;p42"/>
              <p:cNvSpPr/>
              <p:nvPr/>
            </p:nvSpPr>
            <p:spPr>
              <a:xfrm>
                <a:off x="4339088" y="3292175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4" name="Google Shape;1462;p42"/>
              <p:cNvSpPr/>
              <p:nvPr/>
            </p:nvSpPr>
            <p:spPr>
              <a:xfrm>
                <a:off x="3728775" y="3003575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5" name="Google Shape;1463;p42"/>
              <p:cNvSpPr/>
              <p:nvPr/>
            </p:nvSpPr>
            <p:spPr>
              <a:xfrm>
                <a:off x="3118475" y="3869400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6" name="Google Shape;1464;p42"/>
              <p:cNvSpPr/>
              <p:nvPr/>
            </p:nvSpPr>
            <p:spPr>
              <a:xfrm>
                <a:off x="2508163" y="2426363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7" name="Google Shape;1465;p42"/>
              <p:cNvSpPr/>
              <p:nvPr/>
            </p:nvSpPr>
            <p:spPr>
              <a:xfrm>
                <a:off x="1897850" y="3580775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8" name="Google Shape;1466;p42"/>
              <p:cNvSpPr/>
              <p:nvPr/>
            </p:nvSpPr>
            <p:spPr>
              <a:xfrm>
                <a:off x="1287538" y="3292188"/>
                <a:ext cx="71400" cy="71400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200">
                  <a:buClr>
                    <a:srgbClr val="000000"/>
                  </a:buClr>
                </a:pPr>
                <a:endParaRPr sz="1865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187,&quot;width&quot;:19200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1342</Words>
  <Application>WPS 演示</Application>
  <PresentationFormat>宽屏</PresentationFormat>
  <Paragraphs>69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字魂105号-简雅黑</vt:lpstr>
      <vt:lpstr>SimHei</vt:lpstr>
      <vt:lpstr>Microsoft YaHei</vt:lpstr>
      <vt:lpstr>Arial Unicode MS</vt:lpstr>
      <vt:lpstr>DengXian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吴佳来</cp:lastModifiedBy>
  <cp:revision>74</cp:revision>
  <dcterms:created xsi:type="dcterms:W3CDTF">2020-11-02T11:38:00Z</dcterms:created>
  <dcterms:modified xsi:type="dcterms:W3CDTF">2021-08-22T02:34:02Z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574B2C85DB214E4E8B83BB21BF60FE95</vt:lpwstr>
  </property>
  <property fmtid="{D5CDD505-2E9C-101B-9397-08002B2CF9AE}" pid="3" name="KSOProductBuildVer">
    <vt:lpwstr>2052-11.1.0.10700</vt:lpwstr>
  </property>
</Properties>
</file>