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28" r:id="rId5"/>
    <p:sldId id="336" r:id="rId6"/>
    <p:sldId id="332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7" r:id="rId19"/>
    <p:sldId id="388" r:id="rId20"/>
    <p:sldId id="389" r:id="rId21"/>
    <p:sldId id="390" r:id="rId22"/>
    <p:sldId id="394" r:id="rId23"/>
    <p:sldId id="395" r:id="rId24"/>
    <p:sldId id="393" r:id="rId25"/>
    <p:sldId id="34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9CE"/>
    <a:srgbClr val="F9F9FB"/>
    <a:srgbClr val="DFDFE1"/>
    <a:srgbClr val="B2B2B2"/>
    <a:srgbClr val="171D2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5" autoAdjust="0"/>
    <p:restoredTop sz="96362" autoAdjust="0"/>
  </p:normalViewPr>
  <p:slideViewPr>
    <p:cSldViewPr snapToGrid="0">
      <p:cViewPr varScale="1">
        <p:scale>
          <a:sx n="73" d="100"/>
          <a:sy n="73" d="100"/>
        </p:scale>
        <p:origin x="72" y="780"/>
      </p:cViewPr>
      <p:guideLst>
        <p:guide orient="horz" pos="21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F22FE-CCE1-432F-B7AD-6F76D48612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8BCC8D-61BD-4B2F-8BED-C037FCE76533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8BCC8D-61BD-4B2F-8BED-C037FCE76533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8BCC8D-61BD-4B2F-8BED-C037FCE76533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8BCC8D-61BD-4B2F-8BED-C037FCE76533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834A8-5282-449B-B509-C9995649F389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8BCC8D-61BD-4B2F-8BED-C037FCE76533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24BEB5B0-367A-4966-86DF-8C59C73E7F1D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8BCC8D-61BD-4B2F-8BED-C037FCE76533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8BCC8D-61BD-4B2F-8BED-C037FCE76533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6592893"/>
            <a:ext cx="12192000" cy="265109"/>
          </a:xfrm>
          <a:prstGeom prst="rect">
            <a:avLst/>
          </a:prstGeom>
          <a:solidFill>
            <a:srgbClr val="32B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7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" t="6144" r="86" b="10249"/>
          <a:stretch>
            <a:fillRect/>
          </a:stretch>
        </p:blipFill>
        <p:spPr>
          <a:xfrm>
            <a:off x="-7075" y="0"/>
            <a:ext cx="12199075" cy="4542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8157"/>
            <a:ext cx="9144000" cy="2387600"/>
          </a:xfrm>
          <a:ln>
            <a:solidFill>
              <a:schemeClr val="bg1"/>
            </a:solidFill>
          </a:ln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65339"/>
            <a:ext cx="9144000" cy="5572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27322"/>
            <a:ext cx="2743200" cy="365125"/>
          </a:xfrm>
        </p:spPr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27322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27322"/>
            <a:ext cx="2743200" cy="365125"/>
          </a:xfrm>
        </p:spPr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886201" y="5651720"/>
            <a:ext cx="4648200" cy="45719"/>
            <a:chOff x="3886200" y="5631919"/>
            <a:chExt cx="4648200" cy="45719"/>
          </a:xfrm>
        </p:grpSpPr>
        <p:sp>
          <p:nvSpPr>
            <p:cNvPr id="9" name="矩形 8"/>
            <p:cNvSpPr/>
            <p:nvPr userDrawn="1"/>
          </p:nvSpPr>
          <p:spPr>
            <a:xfrm>
              <a:off x="3886200" y="5631919"/>
              <a:ext cx="7747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660900" y="5631919"/>
              <a:ext cx="7747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435600" y="5631919"/>
              <a:ext cx="77470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6210300" y="5631919"/>
              <a:ext cx="774700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985000" y="5631919"/>
              <a:ext cx="77470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7759700" y="5631919"/>
              <a:ext cx="7747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2192000" cy="1189922"/>
            <a:chOff x="0" y="0"/>
            <a:chExt cx="12192000" cy="1189922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12192000" cy="1188720"/>
            </a:xfrm>
            <a:prstGeom prst="rect">
              <a:avLst/>
            </a:prstGeom>
            <a:solidFill>
              <a:srgbClr val="32B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1203"/>
              <a:ext cx="12192000" cy="118871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5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850" y="1714500"/>
            <a:ext cx="9886950" cy="4266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0" y="1188720"/>
            <a:ext cx="12192000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6891" y="2190751"/>
            <a:ext cx="12193083" cy="1447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1985" tIns="34343" bIns="0" rtlCol="0" anchor="ctr">
            <a:noAutofit/>
          </a:bodyPr>
          <a:lstStyle/>
          <a:p>
            <a:pPr marL="0" marR="0" lvl="0" indent="0" algn="l" defTabSz="67056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350" b="1" dirty="0" smtClean="0">
              <a:solidFill>
                <a:schemeClr val="accent1"/>
              </a:solidFill>
              <a:effectLst>
                <a:outerShdw dist="38100" dir="5400000" algn="t" rotWithShape="0">
                  <a:srgbClr val="FFFFFF">
                    <a:alpha val="44000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190751"/>
            <a:ext cx="7308850" cy="1447799"/>
          </a:xfrm>
        </p:spPr>
        <p:txBody>
          <a:bodyPr anchor="ctr" anchorCtr="0">
            <a:norm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730625"/>
            <a:ext cx="7308850" cy="6318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1189922"/>
            <a:chOff x="0" y="0"/>
            <a:chExt cx="12192000" cy="1189922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0"/>
              <a:ext cx="12192000" cy="1188720"/>
            </a:xfrm>
            <a:prstGeom prst="rect">
              <a:avLst/>
            </a:prstGeom>
            <a:solidFill>
              <a:srgbClr val="32B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0" y="1203"/>
              <a:ext cx="12192000" cy="118871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5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7594" y="1824423"/>
            <a:ext cx="4712205" cy="435254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1594" y="1824423"/>
            <a:ext cx="4712205" cy="435254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1188720"/>
            <a:ext cx="12192000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>
            <p:custDataLst>
              <p:tags r:id="rId2"/>
            </p:custDataLst>
          </p:nvPr>
        </p:nvSpPr>
        <p:spPr>
          <a:xfrm>
            <a:off x="838200" y="1711887"/>
            <a:ext cx="469395" cy="434122"/>
          </a:xfrm>
          <a:custGeom>
            <a:avLst/>
            <a:gdLst/>
            <a:ahLst/>
            <a:cxnLst/>
            <a:rect l="l" t="t" r="r" b="b"/>
            <a:pathLst>
              <a:path w="639659" h="591592">
                <a:moveTo>
                  <a:pt x="585430" y="0"/>
                </a:moveTo>
                <a:lnTo>
                  <a:pt x="639659" y="86274"/>
                </a:lnTo>
                <a:cubicBezTo>
                  <a:pt x="594468" y="105172"/>
                  <a:pt x="561191" y="133314"/>
                  <a:pt x="539828" y="170699"/>
                </a:cubicBezTo>
                <a:cubicBezTo>
                  <a:pt x="518465" y="208084"/>
                  <a:pt x="506551" y="262519"/>
                  <a:pt x="504086" y="334003"/>
                </a:cubicBezTo>
                <a:lnTo>
                  <a:pt x="619939" y="334003"/>
                </a:lnTo>
                <a:lnTo>
                  <a:pt x="619939" y="591592"/>
                </a:lnTo>
                <a:lnTo>
                  <a:pt x="382070" y="591592"/>
                </a:lnTo>
                <a:lnTo>
                  <a:pt x="382070" y="388232"/>
                </a:lnTo>
                <a:cubicBezTo>
                  <a:pt x="382070" y="278130"/>
                  <a:pt x="395216" y="198430"/>
                  <a:pt x="421509" y="149131"/>
                </a:cubicBezTo>
                <a:cubicBezTo>
                  <a:pt x="456019" y="83398"/>
                  <a:pt x="510659" y="33688"/>
                  <a:pt x="585430" y="0"/>
                </a:cubicBezTo>
                <a:close/>
                <a:moveTo>
                  <a:pt x="203360" y="0"/>
                </a:moveTo>
                <a:lnTo>
                  <a:pt x="257589" y="86274"/>
                </a:lnTo>
                <a:cubicBezTo>
                  <a:pt x="212398" y="105172"/>
                  <a:pt x="179121" y="133314"/>
                  <a:pt x="157758" y="170699"/>
                </a:cubicBezTo>
                <a:cubicBezTo>
                  <a:pt x="136395" y="208084"/>
                  <a:pt x="124481" y="262519"/>
                  <a:pt x="122016" y="334003"/>
                </a:cubicBezTo>
                <a:lnTo>
                  <a:pt x="237869" y="334003"/>
                </a:lnTo>
                <a:lnTo>
                  <a:pt x="237869" y="591592"/>
                </a:lnTo>
                <a:lnTo>
                  <a:pt x="0" y="591592"/>
                </a:lnTo>
                <a:lnTo>
                  <a:pt x="0" y="388232"/>
                </a:lnTo>
                <a:cubicBezTo>
                  <a:pt x="0" y="278130"/>
                  <a:pt x="13147" y="198430"/>
                  <a:pt x="39440" y="149131"/>
                </a:cubicBezTo>
                <a:cubicBezTo>
                  <a:pt x="73949" y="83398"/>
                  <a:pt x="128589" y="33688"/>
                  <a:pt x="2033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7101" tIns="33550" rIns="67101" bIns="33550" numCol="1" spcCol="0" rtlCol="0" fromWordArt="0" anchor="t" anchorCtr="0" forceAA="0" compatLnSpc="1">
            <a:normAutofit fontScale="25000" lnSpcReduction="20000"/>
          </a:bodyPr>
          <a:lstStyle/>
          <a:p>
            <a:pPr algn="just">
              <a:lnSpc>
                <a:spcPct val="150000"/>
              </a:lnSpc>
            </a:pPr>
            <a:endParaRPr lang="zh-CN" altLang="en-US" sz="14605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>
            <p:custDataLst>
              <p:tags r:id="rId3"/>
            </p:custDataLst>
          </p:nvPr>
        </p:nvSpPr>
        <p:spPr>
          <a:xfrm>
            <a:off x="6172200" y="1748223"/>
            <a:ext cx="469395" cy="434122"/>
          </a:xfrm>
          <a:custGeom>
            <a:avLst/>
            <a:gdLst/>
            <a:ahLst/>
            <a:cxnLst/>
            <a:rect l="l" t="t" r="r" b="b"/>
            <a:pathLst>
              <a:path w="639659" h="591592">
                <a:moveTo>
                  <a:pt x="585430" y="0"/>
                </a:moveTo>
                <a:lnTo>
                  <a:pt x="639659" y="86274"/>
                </a:lnTo>
                <a:cubicBezTo>
                  <a:pt x="594468" y="105172"/>
                  <a:pt x="561191" y="133314"/>
                  <a:pt x="539828" y="170699"/>
                </a:cubicBezTo>
                <a:cubicBezTo>
                  <a:pt x="518465" y="208084"/>
                  <a:pt x="506551" y="262519"/>
                  <a:pt x="504086" y="334003"/>
                </a:cubicBezTo>
                <a:lnTo>
                  <a:pt x="619939" y="334003"/>
                </a:lnTo>
                <a:lnTo>
                  <a:pt x="619939" y="591592"/>
                </a:lnTo>
                <a:lnTo>
                  <a:pt x="382070" y="591592"/>
                </a:lnTo>
                <a:lnTo>
                  <a:pt x="382070" y="388232"/>
                </a:lnTo>
                <a:cubicBezTo>
                  <a:pt x="382070" y="278130"/>
                  <a:pt x="395216" y="198430"/>
                  <a:pt x="421509" y="149131"/>
                </a:cubicBezTo>
                <a:cubicBezTo>
                  <a:pt x="456019" y="83398"/>
                  <a:pt x="510659" y="33688"/>
                  <a:pt x="585430" y="0"/>
                </a:cubicBezTo>
                <a:close/>
                <a:moveTo>
                  <a:pt x="203360" y="0"/>
                </a:moveTo>
                <a:lnTo>
                  <a:pt x="257589" y="86274"/>
                </a:lnTo>
                <a:cubicBezTo>
                  <a:pt x="212398" y="105172"/>
                  <a:pt x="179121" y="133314"/>
                  <a:pt x="157758" y="170699"/>
                </a:cubicBezTo>
                <a:cubicBezTo>
                  <a:pt x="136395" y="208084"/>
                  <a:pt x="124481" y="262519"/>
                  <a:pt x="122016" y="334003"/>
                </a:cubicBezTo>
                <a:lnTo>
                  <a:pt x="237869" y="334003"/>
                </a:lnTo>
                <a:lnTo>
                  <a:pt x="237869" y="591592"/>
                </a:lnTo>
                <a:lnTo>
                  <a:pt x="0" y="591592"/>
                </a:lnTo>
                <a:lnTo>
                  <a:pt x="0" y="388232"/>
                </a:lnTo>
                <a:cubicBezTo>
                  <a:pt x="0" y="278130"/>
                  <a:pt x="13147" y="198430"/>
                  <a:pt x="39440" y="149131"/>
                </a:cubicBezTo>
                <a:cubicBezTo>
                  <a:pt x="73949" y="83398"/>
                  <a:pt x="128589" y="33688"/>
                  <a:pt x="2033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7101" tIns="33550" rIns="67101" bIns="33550" numCol="1" spcCol="0" rtlCol="0" fromWordArt="0" anchor="t" anchorCtr="0" forceAA="0" compatLnSpc="1">
            <a:normAutofit fontScale="25000" lnSpcReduction="20000"/>
          </a:bodyPr>
          <a:lstStyle/>
          <a:p>
            <a:pPr algn="just">
              <a:lnSpc>
                <a:spcPct val="150000"/>
              </a:lnSpc>
            </a:pPr>
            <a:endParaRPr lang="zh-CN" altLang="en-US" sz="14605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2192000" cy="1189922"/>
            <a:chOff x="0" y="0"/>
            <a:chExt cx="12192000" cy="1189922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0"/>
              <a:ext cx="12192000" cy="1188720"/>
            </a:xfrm>
            <a:prstGeom prst="rect">
              <a:avLst/>
            </a:prstGeom>
            <a:solidFill>
              <a:srgbClr val="32B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0" y="1203"/>
              <a:ext cx="12192000" cy="118871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5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8400"/>
            <a:ext cx="10515600" cy="7992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4772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71637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772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71637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1188720"/>
            <a:ext cx="12192000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5" y="2152651"/>
            <a:ext cx="9429750" cy="1616528"/>
          </a:xfrm>
        </p:spPr>
        <p:txBody>
          <a:bodyPr>
            <a:normAutofit/>
          </a:bodyPr>
          <a:lstStyle>
            <a:lvl1pPr algn="ctr">
              <a:defRPr sz="4400">
                <a:solidFill>
                  <a:srgbClr val="32B9CE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>
                <a:solidFill>
                  <a:srgbClr val="32B9CE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32B9CE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247559"/>
            <a:ext cx="10515600" cy="797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58537"/>
            <a:ext cx="10515600" cy="462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2425" indent="-352425" algn="l" defTabSz="914400" rtl="0" eaLnBrk="1" latinLnBrk="0" hangingPunct="1">
        <a:lnSpc>
          <a:spcPct val="90000"/>
        </a:lnSpc>
        <a:spcBef>
          <a:spcPts val="1000"/>
        </a:spcBef>
        <a:buClr>
          <a:srgbClr val="32B9CE"/>
        </a:buClr>
        <a:buSzPct val="6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87.xml"/><Relationship Id="rId3" Type="http://schemas.openxmlformats.org/officeDocument/2006/relationships/image" Target="../media/image4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96.xml"/><Relationship Id="rId3" Type="http://schemas.openxmlformats.org/officeDocument/2006/relationships/image" Target="../media/image5.png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05.xml"/><Relationship Id="rId3" Type="http://schemas.openxmlformats.org/officeDocument/2006/relationships/image" Target="../media/image6.png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14.xml"/><Relationship Id="rId3" Type="http://schemas.openxmlformats.org/officeDocument/2006/relationships/image" Target="../media/image7.png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23.xml"/><Relationship Id="rId3" Type="http://schemas.openxmlformats.org/officeDocument/2006/relationships/image" Target="../media/image8.png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slide" Target="slide1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slide" Target="slide2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1" Type="http://schemas.openxmlformats.org/officeDocument/2006/relationships/notesSlide" Target="../notesSlides/notesSlide23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3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7" Type="http://schemas.openxmlformats.org/officeDocument/2006/relationships/notesSlide" Target="../notesSlides/notesSlide6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69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6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78.xml"/><Relationship Id="rId3" Type="http://schemas.openxmlformats.org/officeDocument/2006/relationships/image" Target="../media/image3.pn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wrap="square"/>
          <a:lstStyle/>
          <a:p>
            <a:r>
              <a:rPr lang="en-US" altLang="zh-CN" dirty="0"/>
              <a:t>Hello </a:t>
            </a:r>
            <a:r>
              <a:rPr lang="zh-CN" altLang="en-US" dirty="0"/>
              <a:t>大家好！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wrap="square"/>
          <a:lstStyle/>
          <a:p>
            <a:r>
              <a:rPr lang="zh-CN" altLang="en-US" dirty="0"/>
              <a:t>答辩</a:t>
            </a:r>
            <a:r>
              <a:rPr lang="en-US" altLang="zh-CN" dirty="0"/>
              <a:t>PPT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实现效果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验证表单用户名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验证密码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表单是否提交判断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getcookie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占位符 4" descr="QQ截图20160923173607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5318125" y="969645"/>
            <a:ext cx="6160135" cy="49193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3523436" y="2806921"/>
            <a:ext cx="5142655" cy="1590235"/>
            <a:chOff x="333010" y="2534650"/>
            <a:chExt cx="4126352" cy="1275972"/>
          </a:xfrm>
        </p:grpSpPr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>
              <a:off x="1628264" y="2958086"/>
              <a:ext cx="2831098" cy="513033"/>
            </a:xfrm>
            <a:custGeom>
              <a:avLst/>
              <a:gdLst>
                <a:gd name="connsiteX0" fmla="*/ 0 w 3882059"/>
                <a:gd name="connsiteY0" fmla="*/ 0 h 805263"/>
                <a:gd name="connsiteX1" fmla="*/ 3882059 w 3882059"/>
                <a:gd name="connsiteY1" fmla="*/ 0 h 805263"/>
                <a:gd name="connsiteX2" fmla="*/ 3882059 w 3882059"/>
                <a:gd name="connsiteY2" fmla="*/ 805263 h 805263"/>
                <a:gd name="connsiteX3" fmla="*/ 0 w 3882059"/>
                <a:gd name="connsiteY3" fmla="*/ 805263 h 805263"/>
                <a:gd name="connsiteX4" fmla="*/ 0 w 3882059"/>
                <a:gd name="connsiteY4" fmla="*/ 0 h 805263"/>
                <a:gd name="connsiteX0-1" fmla="*/ 0 w 3882059"/>
                <a:gd name="connsiteY0-2" fmla="*/ 0 h 805263"/>
                <a:gd name="connsiteX1-3" fmla="*/ 3882059 w 3882059"/>
                <a:gd name="connsiteY1-4" fmla="*/ 0 h 805263"/>
                <a:gd name="connsiteX2-5" fmla="*/ 3882059 w 3882059"/>
                <a:gd name="connsiteY2-6" fmla="*/ 805263 h 805263"/>
                <a:gd name="connsiteX3-7" fmla="*/ 0 w 3882059"/>
                <a:gd name="connsiteY3-8" fmla="*/ 805263 h 805263"/>
                <a:gd name="connsiteX4-9" fmla="*/ 91440 w 3882059"/>
                <a:gd name="connsiteY4-10" fmla="*/ 91440 h 805263"/>
                <a:gd name="connsiteX0-11" fmla="*/ 0 w 3882059"/>
                <a:gd name="connsiteY0-12" fmla="*/ 0 h 805263"/>
                <a:gd name="connsiteX1-13" fmla="*/ 3882059 w 3882059"/>
                <a:gd name="connsiteY1-14" fmla="*/ 0 h 805263"/>
                <a:gd name="connsiteX2-15" fmla="*/ 3882059 w 3882059"/>
                <a:gd name="connsiteY2-16" fmla="*/ 805263 h 805263"/>
                <a:gd name="connsiteX3-17" fmla="*/ 0 w 3882059"/>
                <a:gd name="connsiteY3-18" fmla="*/ 805263 h 805263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</a:cxnLst>
              <a:rect l="l" t="t" r="r" b="b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lIns="136670" tIns="30371" rIns="30371" bIns="30371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2400" kern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主页</a:t>
              </a:r>
              <a:endParaRPr lang="zh-CN" altLang="en-US" sz="2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MH_SubTitle_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33010" y="2955683"/>
              <a:ext cx="1073549" cy="49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LOREM</a:t>
              </a:r>
              <a:endParaRPr lang="zh-CN" altLang="en-US" sz="1800" b="1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" name="MH_Other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45660" y="2534650"/>
              <a:ext cx="563495" cy="1275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600" b="1">
                  <a:solidFill>
                    <a:schemeClr val="accent2"/>
                  </a:solidFill>
                  <a:latin typeface="+mn-lt"/>
                  <a:ea typeface="+mn-ea"/>
                </a:rPr>
                <a:t>3</a:t>
              </a:r>
              <a:endParaRPr lang="en-US" altLang="zh-CN" sz="6600" b="1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838200" y="247559"/>
            <a:ext cx="10515600" cy="7974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实现效果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banner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轮播图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二级菜单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回到顶部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鼠标移入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向左向右移动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半透明效果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占位符 6" descr="QQ截图20160923173833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5119370" y="1751330"/>
            <a:ext cx="6172200" cy="33553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3523436" y="2806921"/>
            <a:ext cx="5142655" cy="1590235"/>
            <a:chOff x="333010" y="2534650"/>
            <a:chExt cx="4126352" cy="1275972"/>
          </a:xfrm>
        </p:grpSpPr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>
              <a:off x="1628264" y="2958086"/>
              <a:ext cx="2831098" cy="513033"/>
            </a:xfrm>
            <a:custGeom>
              <a:avLst/>
              <a:gdLst>
                <a:gd name="connsiteX0" fmla="*/ 0 w 3882059"/>
                <a:gd name="connsiteY0" fmla="*/ 0 h 805263"/>
                <a:gd name="connsiteX1" fmla="*/ 3882059 w 3882059"/>
                <a:gd name="connsiteY1" fmla="*/ 0 h 805263"/>
                <a:gd name="connsiteX2" fmla="*/ 3882059 w 3882059"/>
                <a:gd name="connsiteY2" fmla="*/ 805263 h 805263"/>
                <a:gd name="connsiteX3" fmla="*/ 0 w 3882059"/>
                <a:gd name="connsiteY3" fmla="*/ 805263 h 805263"/>
                <a:gd name="connsiteX4" fmla="*/ 0 w 3882059"/>
                <a:gd name="connsiteY4" fmla="*/ 0 h 805263"/>
                <a:gd name="connsiteX0-1" fmla="*/ 0 w 3882059"/>
                <a:gd name="connsiteY0-2" fmla="*/ 0 h 805263"/>
                <a:gd name="connsiteX1-3" fmla="*/ 3882059 w 3882059"/>
                <a:gd name="connsiteY1-4" fmla="*/ 0 h 805263"/>
                <a:gd name="connsiteX2-5" fmla="*/ 3882059 w 3882059"/>
                <a:gd name="connsiteY2-6" fmla="*/ 805263 h 805263"/>
                <a:gd name="connsiteX3-7" fmla="*/ 0 w 3882059"/>
                <a:gd name="connsiteY3-8" fmla="*/ 805263 h 805263"/>
                <a:gd name="connsiteX4-9" fmla="*/ 91440 w 3882059"/>
                <a:gd name="connsiteY4-10" fmla="*/ 91440 h 805263"/>
                <a:gd name="connsiteX0-11" fmla="*/ 0 w 3882059"/>
                <a:gd name="connsiteY0-12" fmla="*/ 0 h 805263"/>
                <a:gd name="connsiteX1-13" fmla="*/ 3882059 w 3882059"/>
                <a:gd name="connsiteY1-14" fmla="*/ 0 h 805263"/>
                <a:gd name="connsiteX2-15" fmla="*/ 3882059 w 3882059"/>
                <a:gd name="connsiteY2-16" fmla="*/ 805263 h 805263"/>
                <a:gd name="connsiteX3-17" fmla="*/ 0 w 3882059"/>
                <a:gd name="connsiteY3-18" fmla="*/ 805263 h 805263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</a:cxnLst>
              <a:rect l="l" t="t" r="r" b="b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lIns="136670" tIns="30371" rIns="30371" bIns="30371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2400" kern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详情页</a:t>
              </a:r>
              <a:endParaRPr lang="zh-CN" altLang="en-US" sz="2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MH_SubTitle_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33010" y="2955683"/>
              <a:ext cx="1073549" cy="49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LOREM</a:t>
              </a:r>
              <a:endParaRPr lang="zh-CN" altLang="en-US" sz="1800" b="1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" name="MH_Other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45660" y="2534650"/>
              <a:ext cx="563495" cy="1275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600" b="1">
                  <a:solidFill>
                    <a:schemeClr val="accent2"/>
                  </a:solidFill>
                  <a:latin typeface="+mn-lt"/>
                  <a:ea typeface="+mn-ea"/>
                </a:rPr>
                <a:t>4</a:t>
              </a:r>
              <a:endParaRPr lang="en-US" altLang="zh-CN" sz="6600" b="1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838200" y="247559"/>
            <a:ext cx="10515600" cy="7974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实现效果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放大镜效果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二级菜单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切换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点击按钮显示隐藏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html(),text()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弹窗设置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setcookie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实现轮播图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回到顶部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占位符 3" descr="QQ截图20160923174417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5004435" y="1205865"/>
            <a:ext cx="6172200" cy="40862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3523436" y="2806921"/>
            <a:ext cx="5142655" cy="1590235"/>
            <a:chOff x="333010" y="2534650"/>
            <a:chExt cx="4126352" cy="1275972"/>
          </a:xfrm>
        </p:grpSpPr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>
              <a:off x="1628264" y="2958086"/>
              <a:ext cx="2831098" cy="513033"/>
            </a:xfrm>
            <a:custGeom>
              <a:avLst/>
              <a:gdLst>
                <a:gd name="connsiteX0" fmla="*/ 0 w 3882059"/>
                <a:gd name="connsiteY0" fmla="*/ 0 h 805263"/>
                <a:gd name="connsiteX1" fmla="*/ 3882059 w 3882059"/>
                <a:gd name="connsiteY1" fmla="*/ 0 h 805263"/>
                <a:gd name="connsiteX2" fmla="*/ 3882059 w 3882059"/>
                <a:gd name="connsiteY2" fmla="*/ 805263 h 805263"/>
                <a:gd name="connsiteX3" fmla="*/ 0 w 3882059"/>
                <a:gd name="connsiteY3" fmla="*/ 805263 h 805263"/>
                <a:gd name="connsiteX4" fmla="*/ 0 w 3882059"/>
                <a:gd name="connsiteY4" fmla="*/ 0 h 805263"/>
                <a:gd name="connsiteX0-1" fmla="*/ 0 w 3882059"/>
                <a:gd name="connsiteY0-2" fmla="*/ 0 h 805263"/>
                <a:gd name="connsiteX1-3" fmla="*/ 3882059 w 3882059"/>
                <a:gd name="connsiteY1-4" fmla="*/ 0 h 805263"/>
                <a:gd name="connsiteX2-5" fmla="*/ 3882059 w 3882059"/>
                <a:gd name="connsiteY2-6" fmla="*/ 805263 h 805263"/>
                <a:gd name="connsiteX3-7" fmla="*/ 0 w 3882059"/>
                <a:gd name="connsiteY3-8" fmla="*/ 805263 h 805263"/>
                <a:gd name="connsiteX4-9" fmla="*/ 91440 w 3882059"/>
                <a:gd name="connsiteY4-10" fmla="*/ 91440 h 805263"/>
                <a:gd name="connsiteX0-11" fmla="*/ 0 w 3882059"/>
                <a:gd name="connsiteY0-12" fmla="*/ 0 h 805263"/>
                <a:gd name="connsiteX1-13" fmla="*/ 3882059 w 3882059"/>
                <a:gd name="connsiteY1-14" fmla="*/ 0 h 805263"/>
                <a:gd name="connsiteX2-15" fmla="*/ 3882059 w 3882059"/>
                <a:gd name="connsiteY2-16" fmla="*/ 805263 h 805263"/>
                <a:gd name="connsiteX3-17" fmla="*/ 0 w 3882059"/>
                <a:gd name="connsiteY3-18" fmla="*/ 805263 h 805263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</a:cxnLst>
              <a:rect l="l" t="t" r="r" b="b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lIns="136670" tIns="30371" rIns="30371" bIns="30371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2400" kern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列表页</a:t>
              </a:r>
              <a:endParaRPr lang="zh-CN" altLang="en-US" sz="2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MH_SubTitle_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33010" y="2955683"/>
              <a:ext cx="1073549" cy="49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LOREM</a:t>
              </a:r>
              <a:endParaRPr lang="zh-CN" altLang="en-US" sz="1800" b="1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" name="MH_Other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45660" y="2534650"/>
              <a:ext cx="563495" cy="1275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600" b="1">
                  <a:solidFill>
                    <a:schemeClr val="accent2"/>
                  </a:solidFill>
                  <a:latin typeface="+mn-lt"/>
                  <a:ea typeface="+mn-ea"/>
                </a:rPr>
                <a:t>5</a:t>
              </a:r>
              <a:endParaRPr lang="en-US" altLang="zh-CN" sz="6600" b="1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838200" y="247559"/>
            <a:ext cx="10515600" cy="7974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实现效果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懒加载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键切换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点击按钮显示与隐藏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鼠标移入半透明效果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回到顶部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占位符 4" descr="QQ截图20160923174739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4641850" y="1386840"/>
            <a:ext cx="7063740" cy="40849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3523436" y="2806921"/>
            <a:ext cx="5142655" cy="1590235"/>
            <a:chOff x="333010" y="2534650"/>
            <a:chExt cx="4126352" cy="1275972"/>
          </a:xfrm>
        </p:grpSpPr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>
              <a:off x="1628264" y="2958086"/>
              <a:ext cx="2831098" cy="513033"/>
            </a:xfrm>
            <a:custGeom>
              <a:avLst/>
              <a:gdLst>
                <a:gd name="connsiteX0" fmla="*/ 0 w 3882059"/>
                <a:gd name="connsiteY0" fmla="*/ 0 h 805263"/>
                <a:gd name="connsiteX1" fmla="*/ 3882059 w 3882059"/>
                <a:gd name="connsiteY1" fmla="*/ 0 h 805263"/>
                <a:gd name="connsiteX2" fmla="*/ 3882059 w 3882059"/>
                <a:gd name="connsiteY2" fmla="*/ 805263 h 805263"/>
                <a:gd name="connsiteX3" fmla="*/ 0 w 3882059"/>
                <a:gd name="connsiteY3" fmla="*/ 805263 h 805263"/>
                <a:gd name="connsiteX4" fmla="*/ 0 w 3882059"/>
                <a:gd name="connsiteY4" fmla="*/ 0 h 805263"/>
                <a:gd name="connsiteX0-1" fmla="*/ 0 w 3882059"/>
                <a:gd name="connsiteY0-2" fmla="*/ 0 h 805263"/>
                <a:gd name="connsiteX1-3" fmla="*/ 3882059 w 3882059"/>
                <a:gd name="connsiteY1-4" fmla="*/ 0 h 805263"/>
                <a:gd name="connsiteX2-5" fmla="*/ 3882059 w 3882059"/>
                <a:gd name="connsiteY2-6" fmla="*/ 805263 h 805263"/>
                <a:gd name="connsiteX3-7" fmla="*/ 0 w 3882059"/>
                <a:gd name="connsiteY3-8" fmla="*/ 805263 h 805263"/>
                <a:gd name="connsiteX4-9" fmla="*/ 91440 w 3882059"/>
                <a:gd name="connsiteY4-10" fmla="*/ 91440 h 805263"/>
                <a:gd name="connsiteX0-11" fmla="*/ 0 w 3882059"/>
                <a:gd name="connsiteY0-12" fmla="*/ 0 h 805263"/>
                <a:gd name="connsiteX1-13" fmla="*/ 3882059 w 3882059"/>
                <a:gd name="connsiteY1-14" fmla="*/ 0 h 805263"/>
                <a:gd name="connsiteX2-15" fmla="*/ 3882059 w 3882059"/>
                <a:gd name="connsiteY2-16" fmla="*/ 805263 h 805263"/>
                <a:gd name="connsiteX3-17" fmla="*/ 0 w 3882059"/>
                <a:gd name="connsiteY3-18" fmla="*/ 805263 h 805263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</a:cxnLst>
              <a:rect l="l" t="t" r="r" b="b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lIns="136670" tIns="30371" rIns="30371" bIns="30371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2400" kern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购物车</a:t>
              </a:r>
              <a:endParaRPr lang="zh-CN" altLang="en-US" sz="2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MH_SubTitle_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33010" y="2955683"/>
              <a:ext cx="1073549" cy="49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LOREM</a:t>
              </a:r>
              <a:endParaRPr lang="zh-CN" altLang="en-US" sz="1800" b="1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" name="MH_Other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45660" y="2534650"/>
              <a:ext cx="563495" cy="1275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600" b="1">
                  <a:solidFill>
                    <a:schemeClr val="accent2"/>
                  </a:solidFill>
                  <a:latin typeface="+mn-lt"/>
                  <a:ea typeface="+mn-ea"/>
                </a:rPr>
                <a:t>6</a:t>
              </a:r>
              <a:endParaRPr lang="en-US" altLang="zh-CN" sz="6600" b="1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838200" y="247559"/>
            <a:ext cx="10515600" cy="7974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实现效果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获取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getcookie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clone(true)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实现效果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加入购物车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占位符 3" descr="QQ截图20160923175034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4422140" y="2174875"/>
            <a:ext cx="7019290" cy="28816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 txBox="1"/>
          <p:nvPr>
            <p:custDataLst>
              <p:tags r:id="rId1"/>
            </p:custDataLst>
          </p:nvPr>
        </p:nvSpPr>
        <p:spPr>
          <a:xfrm>
            <a:off x="2238645" y="1146560"/>
            <a:ext cx="1438005" cy="3463540"/>
          </a:xfrm>
          <a:prstGeom prst="rect">
            <a:avLst/>
          </a:prstGeom>
        </p:spPr>
        <p:txBody>
          <a:bodyPr vert="horz" lIns="0" tIns="0" rIns="0" bIns="0" rtlCol="0" anchor="ctr">
            <a:normAutofit fontScale="82500"/>
          </a:bodyPr>
          <a:lstStyle>
            <a:lvl1pPr mar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40000"/>
              <a:buFont typeface="Wingdings" panose="05000000000000000000" pitchFamily="2" charset="2"/>
              <a:buNone/>
              <a:defRPr sz="28700" b="1" i="1" kern="0" baseline="0">
                <a:ln w="19050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Baskerville Old Face" pitchFamily="18" charset="0"/>
                <a:ea typeface="宋体" panose="02010600030101010101" pitchFamily="2" charset="-122"/>
                <a:cs typeface="+mn-cs"/>
              </a:defRPr>
            </a:lvl1pPr>
            <a:lvl2pPr marL="357505" indent="-357505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Baskerville Old Face" pitchFamily="18" charset="0"/>
              <a:buChar char=" "/>
              <a:defRPr sz="1600" kern="1200" baseline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4810">
              <a:buClr>
                <a:srgbClr val="D6A953">
                  <a:lumMod val="50000"/>
                </a:srgbClr>
              </a:buClr>
              <a:defRPr/>
            </a:pPr>
            <a:r>
              <a:rPr lang="en-US" altLang="zh-CN" sz="25100" dirty="0">
                <a:ln w="19050">
                  <a:solidFill>
                    <a:srgbClr val="FFFFFF"/>
                  </a:solidFill>
                </a:ln>
                <a:latin typeface="+mn-lt"/>
                <a:ea typeface="+mn-ea"/>
              </a:rPr>
              <a:t>3</a:t>
            </a:r>
            <a:endParaRPr lang="en-US" altLang="zh-CN" sz="25100" dirty="0">
              <a:ln w="19050">
                <a:solidFill>
                  <a:srgbClr val="FFFFFF"/>
                </a:solidFill>
              </a:ln>
              <a:latin typeface="+mn-lt"/>
              <a:ea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技术与难点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en-US" altLang="zh-CN" dirty="0"/>
              <a:t> techniques and difficulties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6556906" y="2135751"/>
            <a:ext cx="4235249" cy="845936"/>
            <a:chOff x="2317416" y="3783078"/>
            <a:chExt cx="2627136" cy="524736"/>
          </a:xfrm>
        </p:grpSpPr>
        <p:sp>
          <p:nvSpPr>
            <p:cNvPr id="17" name="MH_Number_2">
              <a:hlinkClick r:id="rId2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2317416" y="3854274"/>
              <a:ext cx="399023" cy="382344"/>
            </a:xfrm>
            <a:custGeom>
              <a:avLst/>
              <a:gdLst>
                <a:gd name="connsiteX0" fmla="*/ 0 w 580231"/>
                <a:gd name="connsiteY0" fmla="*/ 0 h 469900"/>
                <a:gd name="connsiteX1" fmla="*/ 469900 w 580231"/>
                <a:gd name="connsiteY1" fmla="*/ 0 h 469900"/>
                <a:gd name="connsiteX2" fmla="*/ 469900 w 580231"/>
                <a:gd name="connsiteY2" fmla="*/ 140764 h 469900"/>
                <a:gd name="connsiteX3" fmla="*/ 580231 w 580231"/>
                <a:gd name="connsiteY3" fmla="*/ 234950 h 469900"/>
                <a:gd name="connsiteX4" fmla="*/ 469900 w 580231"/>
                <a:gd name="connsiteY4" fmla="*/ 329136 h 469900"/>
                <a:gd name="connsiteX5" fmla="*/ 469900 w 580231"/>
                <a:gd name="connsiteY5" fmla="*/ 469900 h 469900"/>
                <a:gd name="connsiteX6" fmla="*/ 0 w 580231"/>
                <a:gd name="connsiteY6" fmla="*/ 46990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0231" h="469900">
                  <a:moveTo>
                    <a:pt x="0" y="0"/>
                  </a:moveTo>
                  <a:lnTo>
                    <a:pt x="469900" y="0"/>
                  </a:lnTo>
                  <a:lnTo>
                    <a:pt x="469900" y="140764"/>
                  </a:lnTo>
                  <a:lnTo>
                    <a:pt x="580231" y="234950"/>
                  </a:lnTo>
                  <a:lnTo>
                    <a:pt x="469900" y="329136"/>
                  </a:lnTo>
                  <a:lnTo>
                    <a:pt x="469900" y="469900"/>
                  </a:lnTo>
                  <a:lnTo>
                    <a:pt x="0" y="469900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45556" bIns="22779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</a:rPr>
                <a:t>2</a:t>
              </a:r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MH_Entry_2">
              <a:hlinkClick r:id="rId2" action="ppaction://hlinksldjump"/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768538" y="3783078"/>
              <a:ext cx="2176014" cy="524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2835" tIns="0" rIns="52835" bIns="0"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3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项目介绍</a:t>
              </a:r>
              <a:endPara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5"/>
            </p:custDataLst>
          </p:nvPr>
        </p:nvGrpSpPr>
        <p:grpSpPr>
          <a:xfrm>
            <a:off x="1396668" y="2135751"/>
            <a:ext cx="4217829" cy="845936"/>
            <a:chOff x="344886" y="3101180"/>
            <a:chExt cx="2616331" cy="524736"/>
          </a:xfrm>
        </p:grpSpPr>
        <p:sp>
          <p:nvSpPr>
            <p:cNvPr id="20" name="MH_Number_1">
              <a:hlinkClick r:id="rId2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2562194" y="3172376"/>
              <a:ext cx="399023" cy="382344"/>
            </a:xfrm>
            <a:custGeom>
              <a:avLst/>
              <a:gdLst>
                <a:gd name="connsiteX0" fmla="*/ 0 w 580231"/>
                <a:gd name="connsiteY0" fmla="*/ 0 h 469900"/>
                <a:gd name="connsiteX1" fmla="*/ 469900 w 580231"/>
                <a:gd name="connsiteY1" fmla="*/ 0 h 469900"/>
                <a:gd name="connsiteX2" fmla="*/ 469900 w 580231"/>
                <a:gd name="connsiteY2" fmla="*/ 140764 h 469900"/>
                <a:gd name="connsiteX3" fmla="*/ 580231 w 580231"/>
                <a:gd name="connsiteY3" fmla="*/ 234950 h 469900"/>
                <a:gd name="connsiteX4" fmla="*/ 469900 w 580231"/>
                <a:gd name="connsiteY4" fmla="*/ 329136 h 469900"/>
                <a:gd name="connsiteX5" fmla="*/ 469900 w 580231"/>
                <a:gd name="connsiteY5" fmla="*/ 469900 h 469900"/>
                <a:gd name="connsiteX6" fmla="*/ 0 w 580231"/>
                <a:gd name="connsiteY6" fmla="*/ 46990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0231" h="469900">
                  <a:moveTo>
                    <a:pt x="0" y="0"/>
                  </a:moveTo>
                  <a:lnTo>
                    <a:pt x="469900" y="0"/>
                  </a:lnTo>
                  <a:lnTo>
                    <a:pt x="469900" y="140764"/>
                  </a:lnTo>
                  <a:lnTo>
                    <a:pt x="580231" y="234950"/>
                  </a:lnTo>
                  <a:lnTo>
                    <a:pt x="469900" y="329136"/>
                  </a:lnTo>
                  <a:lnTo>
                    <a:pt x="469900" y="469900"/>
                  </a:lnTo>
                  <a:lnTo>
                    <a:pt x="0" y="46990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556" tIns="0" rIns="0" bIns="22779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MH_Entry_1">
              <a:hlinkClick r:id="rId2" action="ppaction://hlinksldjump"/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344886" y="3101180"/>
              <a:ext cx="2175029" cy="524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2835" tIns="0" rIns="52835" bIns="0"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3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个人简介</a:t>
              </a:r>
              <a:endPara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8"/>
            </p:custDataLst>
          </p:nvPr>
        </p:nvGrpSpPr>
        <p:grpSpPr>
          <a:xfrm>
            <a:off x="6556908" y="4204346"/>
            <a:ext cx="4235249" cy="845936"/>
            <a:chOff x="2317416" y="5146874"/>
            <a:chExt cx="2627136" cy="524736"/>
          </a:xfrm>
        </p:grpSpPr>
        <p:sp>
          <p:nvSpPr>
            <p:cNvPr id="25" name="MH_Number_4">
              <a:hlinkClick r:id="rId2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17416" y="5218070"/>
              <a:ext cx="399023" cy="382344"/>
            </a:xfrm>
            <a:custGeom>
              <a:avLst/>
              <a:gdLst>
                <a:gd name="connsiteX0" fmla="*/ 0 w 580231"/>
                <a:gd name="connsiteY0" fmla="*/ 0 h 469900"/>
                <a:gd name="connsiteX1" fmla="*/ 469900 w 580231"/>
                <a:gd name="connsiteY1" fmla="*/ 0 h 469900"/>
                <a:gd name="connsiteX2" fmla="*/ 469900 w 580231"/>
                <a:gd name="connsiteY2" fmla="*/ 140764 h 469900"/>
                <a:gd name="connsiteX3" fmla="*/ 580231 w 580231"/>
                <a:gd name="connsiteY3" fmla="*/ 234950 h 469900"/>
                <a:gd name="connsiteX4" fmla="*/ 469900 w 580231"/>
                <a:gd name="connsiteY4" fmla="*/ 329136 h 469900"/>
                <a:gd name="connsiteX5" fmla="*/ 469900 w 580231"/>
                <a:gd name="connsiteY5" fmla="*/ 469900 h 469900"/>
                <a:gd name="connsiteX6" fmla="*/ 0 w 580231"/>
                <a:gd name="connsiteY6" fmla="*/ 46990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0231" h="469900">
                  <a:moveTo>
                    <a:pt x="0" y="0"/>
                  </a:moveTo>
                  <a:lnTo>
                    <a:pt x="469900" y="0"/>
                  </a:lnTo>
                  <a:lnTo>
                    <a:pt x="469900" y="140764"/>
                  </a:lnTo>
                  <a:lnTo>
                    <a:pt x="580231" y="234950"/>
                  </a:lnTo>
                  <a:lnTo>
                    <a:pt x="469900" y="329136"/>
                  </a:lnTo>
                  <a:lnTo>
                    <a:pt x="469900" y="469900"/>
                  </a:lnTo>
                  <a:lnTo>
                    <a:pt x="0" y="469900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45556" bIns="22779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 b="1">
                  <a:solidFill>
                    <a:srgbClr val="FFFFFF"/>
                  </a:solidFill>
                </a:rPr>
                <a:t>4</a:t>
              </a:r>
              <a:endParaRPr lang="zh-CN" altLang="en-US" sz="2400" b="1">
                <a:solidFill>
                  <a:srgbClr val="FFFFFF"/>
                </a:solidFill>
              </a:endParaRPr>
            </a:p>
          </p:txBody>
        </p:sp>
        <p:sp>
          <p:nvSpPr>
            <p:cNvPr id="26" name="MH_Entry_4">
              <a:hlinkClick r:id="rId2" action="ppaction://hlinksldjump"/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768538" y="5146874"/>
              <a:ext cx="2176014" cy="524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2835" tIns="0" rIns="52835" bIns="0"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3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所得收获</a:t>
              </a:r>
              <a:endPara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1"/>
            </p:custDataLst>
          </p:nvPr>
        </p:nvGrpSpPr>
        <p:grpSpPr>
          <a:xfrm>
            <a:off x="1396669" y="4204346"/>
            <a:ext cx="4217830" cy="845936"/>
            <a:chOff x="344885" y="4464976"/>
            <a:chExt cx="2616332" cy="524736"/>
          </a:xfrm>
        </p:grpSpPr>
        <p:sp>
          <p:nvSpPr>
            <p:cNvPr id="28" name="MH_Number_3">
              <a:hlinkClick r:id="rId12" action="ppaction://hlinksldjump"/>
            </p:cNvPr>
            <p:cNvSpPr/>
            <p:nvPr>
              <p:custDataLst>
                <p:tags r:id="rId13"/>
              </p:custDataLst>
            </p:nvPr>
          </p:nvSpPr>
          <p:spPr>
            <a:xfrm flipH="1">
              <a:off x="2562194" y="4536172"/>
              <a:ext cx="399023" cy="382344"/>
            </a:xfrm>
            <a:custGeom>
              <a:avLst/>
              <a:gdLst>
                <a:gd name="connsiteX0" fmla="*/ 0 w 580231"/>
                <a:gd name="connsiteY0" fmla="*/ 0 h 469900"/>
                <a:gd name="connsiteX1" fmla="*/ 469900 w 580231"/>
                <a:gd name="connsiteY1" fmla="*/ 0 h 469900"/>
                <a:gd name="connsiteX2" fmla="*/ 469900 w 580231"/>
                <a:gd name="connsiteY2" fmla="*/ 140764 h 469900"/>
                <a:gd name="connsiteX3" fmla="*/ 580231 w 580231"/>
                <a:gd name="connsiteY3" fmla="*/ 234950 h 469900"/>
                <a:gd name="connsiteX4" fmla="*/ 469900 w 580231"/>
                <a:gd name="connsiteY4" fmla="*/ 329136 h 469900"/>
                <a:gd name="connsiteX5" fmla="*/ 469900 w 580231"/>
                <a:gd name="connsiteY5" fmla="*/ 469900 h 469900"/>
                <a:gd name="connsiteX6" fmla="*/ 0 w 580231"/>
                <a:gd name="connsiteY6" fmla="*/ 46990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0231" h="469900">
                  <a:moveTo>
                    <a:pt x="0" y="0"/>
                  </a:moveTo>
                  <a:lnTo>
                    <a:pt x="469900" y="0"/>
                  </a:lnTo>
                  <a:lnTo>
                    <a:pt x="469900" y="140764"/>
                  </a:lnTo>
                  <a:lnTo>
                    <a:pt x="580231" y="234950"/>
                  </a:lnTo>
                  <a:lnTo>
                    <a:pt x="469900" y="329136"/>
                  </a:lnTo>
                  <a:lnTo>
                    <a:pt x="469900" y="469900"/>
                  </a:lnTo>
                  <a:lnTo>
                    <a:pt x="0" y="46990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556" tIns="0" rIns="0" bIns="22779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 b="1">
                  <a:solidFill>
                    <a:srgbClr val="FFFFFF"/>
                  </a:solidFill>
                </a:rPr>
                <a:t>3</a:t>
              </a:r>
              <a:endParaRPr lang="zh-CN" altLang="en-US" sz="2400" b="1">
                <a:solidFill>
                  <a:srgbClr val="FFFFFF"/>
                </a:solidFill>
              </a:endParaRPr>
            </a:p>
          </p:txBody>
        </p:sp>
        <p:sp>
          <p:nvSpPr>
            <p:cNvPr id="29" name="MH_Entry_3">
              <a:hlinkClick r:id="rId12" action="ppaction://hlinksldjump"/>
            </p:cNvPr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44885" y="4464976"/>
              <a:ext cx="2175029" cy="524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2835" tIns="0" rIns="52835" bIns="0"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3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技术与难点</a:t>
              </a:r>
              <a:endPara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43" name="MH_Others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 rot="18856311">
            <a:off x="-996820" y="778456"/>
            <a:ext cx="4371876" cy="920088"/>
          </a:xfrm>
          <a:custGeom>
            <a:avLst/>
            <a:gdLst>
              <a:gd name="connsiteX0" fmla="*/ 2784501 w 2784501"/>
              <a:gd name="connsiteY0" fmla="*/ 585096 h 586015"/>
              <a:gd name="connsiteX1" fmla="*/ 0 w 2784501"/>
              <a:gd name="connsiteY1" fmla="*/ 586015 h 586015"/>
              <a:gd name="connsiteX2" fmla="*/ 600556 w 2784501"/>
              <a:gd name="connsiteY2" fmla="*/ 533 h 586015"/>
              <a:gd name="connsiteX3" fmla="*/ 2214090 w 2784501"/>
              <a:gd name="connsiteY3" fmla="*/ 0 h 58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4501" h="586015">
                <a:moveTo>
                  <a:pt x="2784501" y="585096"/>
                </a:moveTo>
                <a:lnTo>
                  <a:pt x="0" y="586015"/>
                </a:lnTo>
                <a:lnTo>
                  <a:pt x="600556" y="533"/>
                </a:lnTo>
                <a:lnTo>
                  <a:pt x="22140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MH_Others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 rot="8056311">
            <a:off x="10232732" y="5876245"/>
            <a:ext cx="2531720" cy="532815"/>
          </a:xfrm>
          <a:custGeom>
            <a:avLst/>
            <a:gdLst>
              <a:gd name="connsiteX0" fmla="*/ 2784501 w 2784501"/>
              <a:gd name="connsiteY0" fmla="*/ 585096 h 586015"/>
              <a:gd name="connsiteX1" fmla="*/ 0 w 2784501"/>
              <a:gd name="connsiteY1" fmla="*/ 586015 h 586015"/>
              <a:gd name="connsiteX2" fmla="*/ 600556 w 2784501"/>
              <a:gd name="connsiteY2" fmla="*/ 533 h 586015"/>
              <a:gd name="connsiteX3" fmla="*/ 2214090 w 2784501"/>
              <a:gd name="connsiteY3" fmla="*/ 0 h 58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4501" h="586015">
                <a:moveTo>
                  <a:pt x="2784501" y="585096"/>
                </a:moveTo>
                <a:lnTo>
                  <a:pt x="0" y="586015"/>
                </a:lnTo>
                <a:lnTo>
                  <a:pt x="600556" y="533"/>
                </a:lnTo>
                <a:lnTo>
                  <a:pt x="22140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32B9CE"/>
                </a:solidFill>
              </a:rPr>
              <a:t>LOREM IPSUM DOLOR</a:t>
            </a:r>
            <a:endParaRPr lang="zh-CN" altLang="en-US" dirty="0">
              <a:solidFill>
                <a:srgbClr val="32B9CE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fontAlgn="base">
              <a:buNone/>
            </a:pP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难点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：在购物车里利用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clone()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做鼠标点击效果，触发不了事件（解决方式：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clone(true,true)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 fontAlgn="base">
              <a:buNone/>
            </a:pP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 fontAlgn="base">
              <a:buNone/>
            </a:pP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难点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：在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$(this)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这方面，自己总是运用不好（解决方式，时刻牢记）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 fontAlgn="base">
              <a:buNone/>
            </a:pPr>
            <a:endParaRPr lang="zh-CN" altLang="en-US" sz="2400" strike="noStrike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 fontAlgn="base">
              <a:buNone/>
            </a:pP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难点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：在做注册页与详情页的时候，设置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cooKie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时，遇到了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点问题</a:t>
            </a:r>
            <a:endParaRPr lang="zh-CN" altLang="en-US" sz="2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、在不同的路径下，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setcookie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设置完成后，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getcookie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获取不到。（解决的方式：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建立参数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path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zh-CN" altLang="en-US" sz="24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fontAlgn="base"/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、在注册页面没有登录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时，设置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setcookie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时，在另外的登录页面登录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node.js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时，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getcookie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获取不到。（解决方式：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域名要相同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0" fontAlgn="base">
              <a:buNone/>
            </a:pPr>
            <a:endParaRPr lang="zh-CN" altLang="en-US" sz="28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 txBox="1"/>
          <p:nvPr>
            <p:custDataLst>
              <p:tags r:id="rId1"/>
            </p:custDataLst>
          </p:nvPr>
        </p:nvSpPr>
        <p:spPr>
          <a:xfrm>
            <a:off x="2238645" y="1146560"/>
            <a:ext cx="1438005" cy="3463540"/>
          </a:xfrm>
          <a:prstGeom prst="rect">
            <a:avLst/>
          </a:prstGeom>
        </p:spPr>
        <p:txBody>
          <a:bodyPr vert="horz" lIns="0" tIns="0" rIns="0" bIns="0" rtlCol="0" anchor="ctr">
            <a:normAutofit fontScale="82500"/>
          </a:bodyPr>
          <a:lstStyle>
            <a:lvl1pPr mar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40000"/>
              <a:buFont typeface="Wingdings" panose="05000000000000000000" pitchFamily="2" charset="2"/>
              <a:buNone/>
              <a:defRPr sz="28700" b="1" i="1" kern="0" baseline="0">
                <a:ln w="19050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Baskerville Old Face" pitchFamily="18" charset="0"/>
                <a:ea typeface="宋体" panose="02010600030101010101" pitchFamily="2" charset="-122"/>
                <a:cs typeface="+mn-cs"/>
              </a:defRPr>
            </a:lvl1pPr>
            <a:lvl2pPr marL="357505" indent="-357505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Baskerville Old Face" pitchFamily="18" charset="0"/>
              <a:buChar char=" "/>
              <a:defRPr sz="1600" kern="1200" baseline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4810">
              <a:buClr>
                <a:srgbClr val="D6A953">
                  <a:lumMod val="50000"/>
                </a:srgbClr>
              </a:buClr>
              <a:defRPr/>
            </a:pPr>
            <a:r>
              <a:rPr lang="en-US" altLang="zh-CN" sz="25100" dirty="0">
                <a:ln w="19050">
                  <a:solidFill>
                    <a:srgbClr val="FFFFFF"/>
                  </a:solidFill>
                </a:ln>
                <a:latin typeface="+mn-lt"/>
                <a:ea typeface="+mn-ea"/>
              </a:rPr>
              <a:t>4</a:t>
            </a:r>
            <a:endParaRPr lang="en-US" altLang="zh-CN" sz="25100" dirty="0">
              <a:ln w="19050">
                <a:solidFill>
                  <a:srgbClr val="FFFFFF"/>
                </a:solidFill>
              </a:ln>
              <a:latin typeface="+mn-lt"/>
              <a:ea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所得收获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en-US" altLang="zh-CN" dirty="0"/>
              <a:t> techniques and difficulties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rgbClr val="32B9CE"/>
                </a:solidFill>
              </a:rPr>
              <a:t>收获总结</a:t>
            </a:r>
            <a:endParaRPr lang="zh-CN" altLang="en-US" dirty="0">
              <a:solidFill>
                <a:srgbClr val="32B9CE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经过本次的项目训练，受益匪浅，通过在做项目的过程中，才了解到自己忘记了很多知识点。反复翻起笔记。才想起了那些不该忘记的知识点。例如：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cookie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的操作、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clone(true,true)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知识点。这两个知识点浪费了大量宝贵时间。但也同时让我记忆更加深刻，还有一些小方面，比如：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JQ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动画中的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stop()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的运用以及关于第一阶段的盒子等等。这些也是之前让我苦恼的，但是在我苦恼的同时，也让我知道了应该如何去复习。在此，感谢我的同桌，黄丹鸿同学对我的帮助。</a:t>
            </a:r>
            <a:endParaRPr lang="zh-CN" altLang="en-US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 rot="19394674">
            <a:off x="9237100" y="3118712"/>
            <a:ext cx="1574448" cy="2367687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8380371" y="2339608"/>
            <a:ext cx="1684532" cy="16845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6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看</a:t>
            </a:r>
            <a:endParaRPr lang="zh-CN" altLang="en-US" sz="60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 rot="19394674">
            <a:off x="7093650" y="3118712"/>
            <a:ext cx="1574448" cy="2367687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6234698" y="2339608"/>
            <a:ext cx="1684530" cy="16845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6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观</a:t>
            </a:r>
            <a:endParaRPr lang="zh-CN" altLang="en-US" sz="60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 rot="19394674">
            <a:off x="4950193" y="3118712"/>
            <a:ext cx="1574448" cy="2367687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4091738" y="2339608"/>
            <a:ext cx="1684530" cy="16845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6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谢</a:t>
            </a:r>
            <a:endParaRPr lang="zh-CN" altLang="en-US" sz="60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 rot="19394674">
            <a:off x="2806738" y="3118712"/>
            <a:ext cx="1574448" cy="2367687"/>
          </a:xfrm>
          <a:prstGeom prst="rect">
            <a:avLst/>
          </a:prstGeom>
          <a:gradFill>
            <a:gsLst>
              <a:gs pos="2000">
                <a:srgbClr val="C0C0C0"/>
              </a:gs>
              <a:gs pos="100000">
                <a:srgbClr val="FFFFFF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1948778" y="2339608"/>
            <a:ext cx="1684530" cy="16845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60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谢</a:t>
            </a:r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 txBox="1"/>
          <p:nvPr>
            <p:custDataLst>
              <p:tags r:id="rId1"/>
            </p:custDataLst>
          </p:nvPr>
        </p:nvSpPr>
        <p:spPr>
          <a:xfrm>
            <a:off x="2238645" y="1146560"/>
            <a:ext cx="1438005" cy="346354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mar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40000"/>
              <a:buFont typeface="Wingdings" panose="05000000000000000000" pitchFamily="2" charset="2"/>
              <a:buNone/>
              <a:defRPr sz="28700" b="1" i="1" kern="0" baseline="0">
                <a:ln w="19050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Baskerville Old Face" pitchFamily="18" charset="0"/>
                <a:ea typeface="宋体" panose="02010600030101010101" pitchFamily="2" charset="-122"/>
                <a:cs typeface="+mn-cs"/>
              </a:defRPr>
            </a:lvl1pPr>
            <a:lvl2pPr marL="357505" indent="-357505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Baskerville Old Face" pitchFamily="18" charset="0"/>
              <a:buChar char=" "/>
              <a:defRPr sz="1600" kern="1200" baseline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4810">
              <a:buClr>
                <a:srgbClr val="D6A953">
                  <a:lumMod val="50000"/>
                </a:srgbClr>
              </a:buClr>
              <a:defRPr/>
            </a:pPr>
            <a:r>
              <a:rPr lang="en-US" altLang="zh-CN" sz="25100" smtClean="0">
                <a:ln w="19050">
                  <a:solidFill>
                    <a:srgbClr val="FFFFFF"/>
                  </a:solidFill>
                </a:ln>
                <a:latin typeface="+mn-lt"/>
                <a:ea typeface="+mn-ea"/>
              </a:rPr>
              <a:t>1</a:t>
            </a:r>
            <a:endParaRPr lang="zh-CN" altLang="en-US" sz="25100" dirty="0">
              <a:ln w="19050">
                <a:solidFill>
                  <a:srgbClr val="FFFFFF"/>
                </a:solidFill>
              </a:ln>
              <a:latin typeface="+mn-lt"/>
              <a:ea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en-US" altLang="zh-CN" dirty="0"/>
              <a:t>individual resume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3523436" y="1685487"/>
            <a:ext cx="5142655" cy="1590235"/>
            <a:chOff x="333010" y="2534650"/>
            <a:chExt cx="4126352" cy="1275972"/>
          </a:xfrm>
        </p:grpSpPr>
        <p:sp>
          <p:nvSpPr>
            <p:cNvPr id="17" name="MH_Text_1"/>
            <p:cNvSpPr/>
            <p:nvPr>
              <p:custDataLst>
                <p:tags r:id="rId2"/>
              </p:custDataLst>
            </p:nvPr>
          </p:nvSpPr>
          <p:spPr>
            <a:xfrm>
              <a:off x="1628264" y="2958086"/>
              <a:ext cx="2831098" cy="513033"/>
            </a:xfrm>
            <a:custGeom>
              <a:avLst/>
              <a:gdLst>
                <a:gd name="connsiteX0" fmla="*/ 0 w 3882059"/>
                <a:gd name="connsiteY0" fmla="*/ 0 h 805263"/>
                <a:gd name="connsiteX1" fmla="*/ 3882059 w 3882059"/>
                <a:gd name="connsiteY1" fmla="*/ 0 h 805263"/>
                <a:gd name="connsiteX2" fmla="*/ 3882059 w 3882059"/>
                <a:gd name="connsiteY2" fmla="*/ 805263 h 805263"/>
                <a:gd name="connsiteX3" fmla="*/ 0 w 3882059"/>
                <a:gd name="connsiteY3" fmla="*/ 805263 h 805263"/>
                <a:gd name="connsiteX4" fmla="*/ 0 w 3882059"/>
                <a:gd name="connsiteY4" fmla="*/ 0 h 805263"/>
                <a:gd name="connsiteX0-1" fmla="*/ 0 w 3882059"/>
                <a:gd name="connsiteY0-2" fmla="*/ 0 h 805263"/>
                <a:gd name="connsiteX1-3" fmla="*/ 3882059 w 3882059"/>
                <a:gd name="connsiteY1-4" fmla="*/ 0 h 805263"/>
                <a:gd name="connsiteX2-5" fmla="*/ 3882059 w 3882059"/>
                <a:gd name="connsiteY2-6" fmla="*/ 805263 h 805263"/>
                <a:gd name="connsiteX3-7" fmla="*/ 0 w 3882059"/>
                <a:gd name="connsiteY3-8" fmla="*/ 805263 h 805263"/>
                <a:gd name="connsiteX4-9" fmla="*/ 91440 w 3882059"/>
                <a:gd name="connsiteY4-10" fmla="*/ 91440 h 805263"/>
                <a:gd name="connsiteX0-11" fmla="*/ 0 w 3882059"/>
                <a:gd name="connsiteY0-12" fmla="*/ 0 h 805263"/>
                <a:gd name="connsiteX1-13" fmla="*/ 3882059 w 3882059"/>
                <a:gd name="connsiteY1-14" fmla="*/ 0 h 805263"/>
                <a:gd name="connsiteX2-15" fmla="*/ 3882059 w 3882059"/>
                <a:gd name="connsiteY2-16" fmla="*/ 805263 h 805263"/>
                <a:gd name="connsiteX3-17" fmla="*/ 0 w 3882059"/>
                <a:gd name="connsiteY3-18" fmla="*/ 805263 h 805263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</a:cxnLst>
              <a:rect l="l" t="t" r="r" b="b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lIns="136670" tIns="30371" rIns="30371" bIns="30371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fr-FR" sz="2800" kern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王鹏</a:t>
              </a:r>
              <a:endParaRPr lang="zh-CN" altLang="fr-FR" sz="28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MH_SubTitle_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33010" y="2955683"/>
              <a:ext cx="1073549" cy="49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name</a:t>
              </a:r>
              <a:endParaRPr lang="en-US" altLang="zh-CN" sz="1800" b="1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9" name="MH_Other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45660" y="2534650"/>
              <a:ext cx="563495" cy="1275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600" b="1">
                  <a:solidFill>
                    <a:schemeClr val="accent2"/>
                  </a:solidFill>
                  <a:latin typeface="+mn-lt"/>
                  <a:ea typeface="+mn-ea"/>
                </a:rPr>
                <a:t>1</a:t>
              </a:r>
              <a:endParaRPr lang="zh-CN" altLang="en-US" sz="6600" b="1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5"/>
            </p:custDataLst>
          </p:nvPr>
        </p:nvGrpSpPr>
        <p:grpSpPr>
          <a:xfrm>
            <a:off x="3522735" y="3225667"/>
            <a:ext cx="5141216" cy="1590235"/>
            <a:chOff x="333010" y="3358468"/>
            <a:chExt cx="4125198" cy="1275972"/>
          </a:xfrm>
        </p:grpSpPr>
        <p:sp>
          <p:nvSpPr>
            <p:cNvPr id="21" name="MH_Text_2"/>
            <p:cNvSpPr/>
            <p:nvPr>
              <p:custDataLst>
                <p:tags r:id="rId6"/>
              </p:custDataLst>
            </p:nvPr>
          </p:nvSpPr>
          <p:spPr>
            <a:xfrm>
              <a:off x="1628265" y="3781303"/>
              <a:ext cx="2829943" cy="511831"/>
            </a:xfrm>
            <a:custGeom>
              <a:avLst/>
              <a:gdLst>
                <a:gd name="connsiteX0" fmla="*/ 0 w 3882059"/>
                <a:gd name="connsiteY0" fmla="*/ 0 h 805263"/>
                <a:gd name="connsiteX1" fmla="*/ 3882059 w 3882059"/>
                <a:gd name="connsiteY1" fmla="*/ 0 h 805263"/>
                <a:gd name="connsiteX2" fmla="*/ 3882059 w 3882059"/>
                <a:gd name="connsiteY2" fmla="*/ 805263 h 805263"/>
                <a:gd name="connsiteX3" fmla="*/ 0 w 3882059"/>
                <a:gd name="connsiteY3" fmla="*/ 805263 h 805263"/>
                <a:gd name="connsiteX4" fmla="*/ 0 w 3882059"/>
                <a:gd name="connsiteY4" fmla="*/ 0 h 805263"/>
                <a:gd name="connsiteX0-1" fmla="*/ 0 w 3882059"/>
                <a:gd name="connsiteY0-2" fmla="*/ 0 h 805263"/>
                <a:gd name="connsiteX1-3" fmla="*/ 3882059 w 3882059"/>
                <a:gd name="connsiteY1-4" fmla="*/ 0 h 805263"/>
                <a:gd name="connsiteX2-5" fmla="*/ 3882059 w 3882059"/>
                <a:gd name="connsiteY2-6" fmla="*/ 805263 h 805263"/>
                <a:gd name="connsiteX3-7" fmla="*/ 0 w 3882059"/>
                <a:gd name="connsiteY3-8" fmla="*/ 805263 h 805263"/>
                <a:gd name="connsiteX4-9" fmla="*/ 91440 w 3882059"/>
                <a:gd name="connsiteY4-10" fmla="*/ 91440 h 805263"/>
                <a:gd name="connsiteX0-11" fmla="*/ 0 w 3882059"/>
                <a:gd name="connsiteY0-12" fmla="*/ 0 h 805263"/>
                <a:gd name="connsiteX1-13" fmla="*/ 3882059 w 3882059"/>
                <a:gd name="connsiteY1-14" fmla="*/ 0 h 805263"/>
                <a:gd name="connsiteX2-15" fmla="*/ 3882059 w 3882059"/>
                <a:gd name="connsiteY2-16" fmla="*/ 805263 h 805263"/>
                <a:gd name="connsiteX3-17" fmla="*/ 0 w 3882059"/>
                <a:gd name="connsiteY3-18" fmla="*/ 805263 h 805263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</a:cxnLst>
              <a:rect l="l" t="t" r="r" b="b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lIns="136670" tIns="30371" rIns="30371" bIns="30371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2400" kern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信息与计算科学</a:t>
              </a:r>
              <a:endParaRPr lang="zh-CN" altLang="en-US" sz="2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MH_SubTitle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33010" y="3778299"/>
              <a:ext cx="1073549" cy="49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major</a:t>
              </a:r>
              <a:endParaRPr lang="en-US" altLang="zh-CN" sz="1800" b="1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3" name="MH_Other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45660" y="3358468"/>
              <a:ext cx="563495" cy="1275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600" b="1" dirty="0">
                  <a:solidFill>
                    <a:schemeClr val="accent2"/>
                  </a:solidFill>
                  <a:latin typeface="+mn-lt"/>
                  <a:ea typeface="+mn-ea"/>
                </a:rPr>
                <a:t>2</a:t>
              </a:r>
              <a:endParaRPr lang="zh-CN" altLang="en-US" sz="66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9"/>
            </p:custDataLst>
          </p:nvPr>
        </p:nvGrpSpPr>
        <p:grpSpPr>
          <a:xfrm>
            <a:off x="3522735" y="4680166"/>
            <a:ext cx="5143356" cy="1588737"/>
            <a:chOff x="332448" y="4182286"/>
            <a:chExt cx="4126915" cy="1274770"/>
          </a:xfrm>
        </p:grpSpPr>
        <p:sp>
          <p:nvSpPr>
            <p:cNvPr id="25" name="MH_Text_3"/>
            <p:cNvSpPr/>
            <p:nvPr>
              <p:custDataLst>
                <p:tags r:id="rId10"/>
              </p:custDataLst>
            </p:nvPr>
          </p:nvSpPr>
          <p:spPr>
            <a:xfrm>
              <a:off x="1628265" y="4603318"/>
              <a:ext cx="2831098" cy="513032"/>
            </a:xfrm>
            <a:custGeom>
              <a:avLst/>
              <a:gdLst>
                <a:gd name="connsiteX0" fmla="*/ 0 w 3882059"/>
                <a:gd name="connsiteY0" fmla="*/ 0 h 805263"/>
                <a:gd name="connsiteX1" fmla="*/ 3882059 w 3882059"/>
                <a:gd name="connsiteY1" fmla="*/ 0 h 805263"/>
                <a:gd name="connsiteX2" fmla="*/ 3882059 w 3882059"/>
                <a:gd name="connsiteY2" fmla="*/ 805263 h 805263"/>
                <a:gd name="connsiteX3" fmla="*/ 0 w 3882059"/>
                <a:gd name="connsiteY3" fmla="*/ 805263 h 805263"/>
                <a:gd name="connsiteX4" fmla="*/ 0 w 3882059"/>
                <a:gd name="connsiteY4" fmla="*/ 0 h 805263"/>
                <a:gd name="connsiteX0-1" fmla="*/ 0 w 3882059"/>
                <a:gd name="connsiteY0-2" fmla="*/ 0 h 805263"/>
                <a:gd name="connsiteX1-3" fmla="*/ 3882059 w 3882059"/>
                <a:gd name="connsiteY1-4" fmla="*/ 0 h 805263"/>
                <a:gd name="connsiteX2-5" fmla="*/ 3882059 w 3882059"/>
                <a:gd name="connsiteY2-6" fmla="*/ 805263 h 805263"/>
                <a:gd name="connsiteX3-7" fmla="*/ 0 w 3882059"/>
                <a:gd name="connsiteY3-8" fmla="*/ 805263 h 805263"/>
                <a:gd name="connsiteX4-9" fmla="*/ 91440 w 3882059"/>
                <a:gd name="connsiteY4-10" fmla="*/ 91440 h 805263"/>
                <a:gd name="connsiteX0-11" fmla="*/ 0 w 3882059"/>
                <a:gd name="connsiteY0-12" fmla="*/ 0 h 805263"/>
                <a:gd name="connsiteX1-13" fmla="*/ 3882059 w 3882059"/>
                <a:gd name="connsiteY1-14" fmla="*/ 0 h 805263"/>
                <a:gd name="connsiteX2-15" fmla="*/ 3882059 w 3882059"/>
                <a:gd name="connsiteY2-16" fmla="*/ 805263 h 805263"/>
                <a:gd name="connsiteX3-17" fmla="*/ 0 w 3882059"/>
                <a:gd name="connsiteY3-18" fmla="*/ 805263 h 805263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</a:cxnLst>
              <a:rect l="l" t="t" r="r" b="b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lIns="136670" tIns="30371" rIns="30371" bIns="30371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fr-FR" sz="2400" kern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看电影、玩游戏</a:t>
              </a:r>
              <a:endParaRPr lang="zh-CN" altLang="fr-FR" sz="2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MH_SubTitle_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32448" y="4600915"/>
              <a:ext cx="1075313" cy="49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hobby</a:t>
              </a:r>
              <a:endParaRPr lang="en-US" altLang="zh-CN" sz="1800" b="1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7" name="MH_Other_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245660" y="4182286"/>
              <a:ext cx="563495" cy="127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600" b="1">
                  <a:solidFill>
                    <a:schemeClr val="accent2"/>
                  </a:solidFill>
                  <a:latin typeface="+mn-lt"/>
                  <a:ea typeface="+mn-ea"/>
                </a:rPr>
                <a:t>3</a:t>
              </a:r>
              <a:endParaRPr lang="zh-CN" altLang="en-US" sz="6600" b="1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0" name="文本框 39"/>
          <p:cNvSpPr txBox="1"/>
          <p:nvPr>
            <p:custDataLst>
              <p:tags r:id="rId13"/>
            </p:custDataLst>
          </p:nvPr>
        </p:nvSpPr>
        <p:spPr>
          <a:xfrm>
            <a:off x="838200" y="247559"/>
            <a:ext cx="10515600" cy="7974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 txBox="1"/>
          <p:nvPr>
            <p:custDataLst>
              <p:tags r:id="rId1"/>
            </p:custDataLst>
          </p:nvPr>
        </p:nvSpPr>
        <p:spPr>
          <a:xfrm>
            <a:off x="2238645" y="1146560"/>
            <a:ext cx="1438005" cy="3463540"/>
          </a:xfrm>
          <a:prstGeom prst="rect">
            <a:avLst/>
          </a:prstGeom>
        </p:spPr>
        <p:txBody>
          <a:bodyPr vert="horz" lIns="0" tIns="0" rIns="0" bIns="0" rtlCol="0" anchor="ctr">
            <a:normAutofit fontScale="82500"/>
          </a:bodyPr>
          <a:lstStyle>
            <a:lvl1pPr mar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40000"/>
              <a:buFont typeface="Wingdings" panose="05000000000000000000" pitchFamily="2" charset="2"/>
              <a:buNone/>
              <a:defRPr sz="28700" b="1" i="1" kern="0" baseline="0">
                <a:ln w="19050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Baskerville Old Face" pitchFamily="18" charset="0"/>
                <a:ea typeface="宋体" panose="02010600030101010101" pitchFamily="2" charset="-122"/>
                <a:cs typeface="+mn-cs"/>
              </a:defRPr>
            </a:lvl1pPr>
            <a:lvl2pPr marL="357505" indent="-357505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Baskerville Old Face" pitchFamily="18" charset="0"/>
              <a:buChar char=" "/>
              <a:defRPr sz="1600" kern="1200" baseline="0">
                <a:solidFill>
                  <a:schemeClr val="bg1">
                    <a:lumMod val="50000"/>
                  </a:schemeClr>
                </a:solidFill>
                <a:latin typeface="Baskerville Old Face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4810">
              <a:buClr>
                <a:srgbClr val="D6A953">
                  <a:lumMod val="50000"/>
                </a:srgbClr>
              </a:buClr>
              <a:defRPr/>
            </a:pPr>
            <a:r>
              <a:rPr lang="en-US" altLang="zh-CN" sz="25100" dirty="0">
                <a:ln w="19050">
                  <a:solidFill>
                    <a:srgbClr val="FFFFFF"/>
                  </a:solidFill>
                </a:ln>
                <a:latin typeface="+mn-lt"/>
                <a:ea typeface="+mn-ea"/>
              </a:rPr>
              <a:t>2</a:t>
            </a:r>
            <a:endParaRPr lang="en-US" altLang="zh-CN" sz="25100" dirty="0">
              <a:ln w="19050">
                <a:solidFill>
                  <a:srgbClr val="FFFFFF"/>
                </a:solidFill>
              </a:ln>
              <a:latin typeface="+mn-lt"/>
              <a:ea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en-US" altLang="zh-CN" dirty="0"/>
              <a:t>project introduction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 rot="16200000">
            <a:off x="7905375" y="2564932"/>
            <a:ext cx="2851849" cy="1723091"/>
            <a:chOff x="1913762" y="7062721"/>
            <a:chExt cx="2181232" cy="1317903"/>
          </a:xfrm>
        </p:grpSpPr>
        <p:sp>
          <p:nvSpPr>
            <p:cNvPr id="25" name="MH_Other_2"/>
            <p:cNvSpPr/>
            <p:nvPr>
              <p:custDataLst>
                <p:tags r:id="rId2"/>
              </p:custDataLst>
            </p:nvPr>
          </p:nvSpPr>
          <p:spPr>
            <a:xfrm rot="1829024" flipH="1">
              <a:off x="1939696" y="7249677"/>
              <a:ext cx="1322678" cy="419534"/>
            </a:xfrm>
            <a:custGeom>
              <a:avLst/>
              <a:gdLst/>
              <a:ahLst/>
              <a:cxnLst/>
              <a:rect l="l" t="t" r="r" b="b"/>
              <a:pathLst>
                <a:path w="3476936" h="1103550">
                  <a:moveTo>
                    <a:pt x="3476936" y="0"/>
                  </a:moveTo>
                  <a:lnTo>
                    <a:pt x="649619" y="0"/>
                  </a:lnTo>
                  <a:lnTo>
                    <a:pt x="0" y="1103550"/>
                  </a:lnTo>
                  <a:lnTo>
                    <a:pt x="2901204" y="1103550"/>
                  </a:lnTo>
                  <a:lnTo>
                    <a:pt x="3476936" y="125517"/>
                  </a:lnTo>
                  <a:close/>
                </a:path>
              </a:pathLst>
            </a:custGeom>
            <a:solidFill>
              <a:srgbClr val="DFDFE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26" name="MH_SubTitle_2"/>
            <p:cNvSpPr/>
            <p:nvPr>
              <p:custDataLst>
                <p:tags r:id="rId3"/>
              </p:custDataLst>
            </p:nvPr>
          </p:nvSpPr>
          <p:spPr>
            <a:xfrm rot="19770976">
              <a:off x="1913762" y="7800786"/>
              <a:ext cx="1350138" cy="419534"/>
            </a:xfrm>
            <a:custGeom>
              <a:avLst/>
              <a:gdLst/>
              <a:ahLst/>
              <a:cxnLst/>
              <a:rect l="l" t="t" r="r" b="b"/>
              <a:pathLst>
                <a:path w="3550823" h="1103550">
                  <a:moveTo>
                    <a:pt x="3550823" y="0"/>
                  </a:moveTo>
                  <a:lnTo>
                    <a:pt x="2901204" y="1103549"/>
                  </a:lnTo>
                  <a:lnTo>
                    <a:pt x="0" y="1103550"/>
                  </a:lnTo>
                  <a:lnTo>
                    <a:pt x="649619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82226" rIns="182226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b="1" kern="0" dirty="0">
                  <a:solidFill>
                    <a:sysClr val="window" lastClr="FFFFFF"/>
                  </a:solidFill>
                </a:rPr>
                <a:t>Cart</a:t>
              </a:r>
              <a:endParaRPr lang="en-US" altLang="zh-CN" b="1" kern="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27" name="MH_Text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5400000">
              <a:off x="3079271" y="7364901"/>
              <a:ext cx="1317903" cy="713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主页</a:t>
              </a:r>
              <a:endPara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5"/>
            </p:custDataLst>
          </p:nvPr>
        </p:nvGrpSpPr>
        <p:grpSpPr>
          <a:xfrm rot="16200000">
            <a:off x="6862287" y="3486994"/>
            <a:ext cx="2878095" cy="2078440"/>
            <a:chOff x="1062590" y="6139061"/>
            <a:chExt cx="2201310" cy="1589693"/>
          </a:xfrm>
        </p:grpSpPr>
        <p:sp>
          <p:nvSpPr>
            <p:cNvPr id="14" name="MH_Other_2"/>
            <p:cNvSpPr/>
            <p:nvPr>
              <p:custDataLst>
                <p:tags r:id="rId6"/>
              </p:custDataLst>
            </p:nvPr>
          </p:nvSpPr>
          <p:spPr>
            <a:xfrm rot="1829024" flipH="1">
              <a:off x="1939696" y="6139061"/>
              <a:ext cx="1322678" cy="419534"/>
            </a:xfrm>
            <a:custGeom>
              <a:avLst/>
              <a:gdLst/>
              <a:ahLst/>
              <a:cxnLst/>
              <a:rect l="l" t="t" r="r" b="b"/>
              <a:pathLst>
                <a:path w="3476936" h="1103550">
                  <a:moveTo>
                    <a:pt x="3476936" y="0"/>
                  </a:moveTo>
                  <a:lnTo>
                    <a:pt x="649619" y="0"/>
                  </a:lnTo>
                  <a:lnTo>
                    <a:pt x="0" y="1103550"/>
                  </a:lnTo>
                  <a:lnTo>
                    <a:pt x="2901204" y="1103550"/>
                  </a:lnTo>
                  <a:lnTo>
                    <a:pt x="3476936" y="125517"/>
                  </a:lnTo>
                  <a:close/>
                </a:path>
              </a:pathLst>
            </a:custGeom>
            <a:solidFill>
              <a:srgbClr val="DFDFE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8" name="MH_SubTitle_2"/>
            <p:cNvSpPr/>
            <p:nvPr>
              <p:custDataLst>
                <p:tags r:id="rId7"/>
              </p:custDataLst>
            </p:nvPr>
          </p:nvSpPr>
          <p:spPr>
            <a:xfrm rot="19770976">
              <a:off x="1913762" y="6690170"/>
              <a:ext cx="1350138" cy="419534"/>
            </a:xfrm>
            <a:custGeom>
              <a:avLst/>
              <a:gdLst/>
              <a:ahLst/>
              <a:cxnLst/>
              <a:rect l="l" t="t" r="r" b="b"/>
              <a:pathLst>
                <a:path w="3550823" h="1103550">
                  <a:moveTo>
                    <a:pt x="3550823" y="0"/>
                  </a:moveTo>
                  <a:lnTo>
                    <a:pt x="2901204" y="1103549"/>
                  </a:lnTo>
                  <a:lnTo>
                    <a:pt x="0" y="1103550"/>
                  </a:lnTo>
                  <a:lnTo>
                    <a:pt x="649619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82226" rIns="182226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b="1" kern="0">
                  <a:solidFill>
                    <a:sysClr val="window" lastClr="FFFFFF"/>
                  </a:solidFill>
                </a:rPr>
                <a:t>List</a:t>
              </a: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28" name="MH_Text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786734" y="6706923"/>
              <a:ext cx="1297687" cy="74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0">
              <a:normAutofit/>
            </a:bodyPr>
            <a:lstStyle>
              <a:lvl1pPr marL="6350" indent="-63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defRPr/>
              </a:pPr>
              <a:r>
                <a:rPr lang="zh-CN" altLang="en-US" sz="2400" dirty="0">
                  <a:latin typeface="+mn-lt"/>
                  <a:ea typeface="+mn-ea"/>
                </a:rPr>
                <a:t>购物车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 rot="16200000">
            <a:off x="5046802" y="2564933"/>
            <a:ext cx="2851847" cy="1723089"/>
            <a:chOff x="1913762" y="4876342"/>
            <a:chExt cx="2181231" cy="1317901"/>
          </a:xfrm>
        </p:grpSpPr>
        <p:sp>
          <p:nvSpPr>
            <p:cNvPr id="13" name="MH_Other_2"/>
            <p:cNvSpPr/>
            <p:nvPr>
              <p:custDataLst>
                <p:tags r:id="rId10"/>
              </p:custDataLst>
            </p:nvPr>
          </p:nvSpPr>
          <p:spPr>
            <a:xfrm rot="1829024" flipH="1">
              <a:off x="1939696" y="5038000"/>
              <a:ext cx="1322678" cy="419534"/>
            </a:xfrm>
            <a:custGeom>
              <a:avLst/>
              <a:gdLst/>
              <a:ahLst/>
              <a:cxnLst/>
              <a:rect l="l" t="t" r="r" b="b"/>
              <a:pathLst>
                <a:path w="3476936" h="1103550">
                  <a:moveTo>
                    <a:pt x="3476936" y="0"/>
                  </a:moveTo>
                  <a:lnTo>
                    <a:pt x="649619" y="0"/>
                  </a:lnTo>
                  <a:lnTo>
                    <a:pt x="0" y="1103550"/>
                  </a:lnTo>
                  <a:lnTo>
                    <a:pt x="2901204" y="1103550"/>
                  </a:lnTo>
                  <a:lnTo>
                    <a:pt x="3476936" y="125517"/>
                  </a:lnTo>
                  <a:close/>
                </a:path>
              </a:pathLst>
            </a:custGeom>
            <a:solidFill>
              <a:srgbClr val="DFDFE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20" name="MH_Text_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5400000">
              <a:off x="3079270" y="5178521"/>
              <a:ext cx="1317901" cy="713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登录页</a:t>
              </a:r>
              <a:endPara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7" name="MH_SubTitle_2"/>
            <p:cNvSpPr/>
            <p:nvPr>
              <p:custDataLst>
                <p:tags r:id="rId12"/>
              </p:custDataLst>
            </p:nvPr>
          </p:nvSpPr>
          <p:spPr>
            <a:xfrm rot="19770976">
              <a:off x="1913762" y="5589109"/>
              <a:ext cx="1350138" cy="419534"/>
            </a:xfrm>
            <a:custGeom>
              <a:avLst/>
              <a:gdLst/>
              <a:ahLst/>
              <a:cxnLst/>
              <a:rect l="l" t="t" r="r" b="b"/>
              <a:pathLst>
                <a:path w="3550823" h="1103550">
                  <a:moveTo>
                    <a:pt x="3550823" y="0"/>
                  </a:moveTo>
                  <a:lnTo>
                    <a:pt x="2901204" y="1103549"/>
                  </a:lnTo>
                  <a:lnTo>
                    <a:pt x="0" y="1103550"/>
                  </a:lnTo>
                  <a:lnTo>
                    <a:pt x="649619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82226" rIns="182226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b="1" kern="0" dirty="0">
                  <a:solidFill>
                    <a:sysClr val="window" lastClr="FFFFFF"/>
                  </a:solidFill>
                </a:rPr>
                <a:t> Detail</a:t>
              </a:r>
              <a:endParaRPr lang="en-US" altLang="zh-CN" b="1" kern="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3"/>
            </p:custDataLst>
          </p:nvPr>
        </p:nvGrpSpPr>
        <p:grpSpPr>
          <a:xfrm rot="16200000">
            <a:off x="3997697" y="3480981"/>
            <a:ext cx="2878095" cy="2090463"/>
            <a:chOff x="1062591" y="3943485"/>
            <a:chExt cx="2201309" cy="1598889"/>
          </a:xfrm>
        </p:grpSpPr>
        <p:sp>
          <p:nvSpPr>
            <p:cNvPr id="24" name="MH_Text_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rot="5400000">
              <a:off x="786736" y="4520542"/>
              <a:ext cx="1297687" cy="74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0">
              <a:normAutofit/>
            </a:bodyPr>
            <a:lstStyle>
              <a:lvl1pPr marL="6350" indent="-63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列表页</a:t>
              </a:r>
              <a:endPara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2" name="MH_Other_2"/>
            <p:cNvSpPr/>
            <p:nvPr>
              <p:custDataLst>
                <p:tags r:id="rId15"/>
              </p:custDataLst>
            </p:nvPr>
          </p:nvSpPr>
          <p:spPr>
            <a:xfrm rot="1829024" flipH="1">
              <a:off x="1939696" y="3943485"/>
              <a:ext cx="1322678" cy="419534"/>
            </a:xfrm>
            <a:custGeom>
              <a:avLst/>
              <a:gdLst/>
              <a:ahLst/>
              <a:cxnLst/>
              <a:rect l="l" t="t" r="r" b="b"/>
              <a:pathLst>
                <a:path w="3476936" h="1103550">
                  <a:moveTo>
                    <a:pt x="3476936" y="0"/>
                  </a:moveTo>
                  <a:lnTo>
                    <a:pt x="649619" y="0"/>
                  </a:lnTo>
                  <a:lnTo>
                    <a:pt x="0" y="1103550"/>
                  </a:lnTo>
                  <a:lnTo>
                    <a:pt x="2901204" y="1103550"/>
                  </a:lnTo>
                  <a:lnTo>
                    <a:pt x="3476936" y="125517"/>
                  </a:lnTo>
                  <a:close/>
                </a:path>
              </a:pathLst>
            </a:custGeom>
            <a:solidFill>
              <a:srgbClr val="DFDFE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6" name="MH_SubTitle_2"/>
            <p:cNvSpPr/>
            <p:nvPr>
              <p:custDataLst>
                <p:tags r:id="rId16"/>
              </p:custDataLst>
            </p:nvPr>
          </p:nvSpPr>
          <p:spPr>
            <a:xfrm rot="19770976">
              <a:off x="1913762" y="4480662"/>
              <a:ext cx="1350138" cy="419534"/>
            </a:xfrm>
            <a:custGeom>
              <a:avLst/>
              <a:gdLst/>
              <a:ahLst/>
              <a:cxnLst/>
              <a:rect l="l" t="t" r="r" b="b"/>
              <a:pathLst>
                <a:path w="3550823" h="1103550">
                  <a:moveTo>
                    <a:pt x="3550823" y="0"/>
                  </a:moveTo>
                  <a:lnTo>
                    <a:pt x="2901204" y="1103549"/>
                  </a:lnTo>
                  <a:lnTo>
                    <a:pt x="0" y="1103550"/>
                  </a:lnTo>
                  <a:lnTo>
                    <a:pt x="649619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82226" rIns="182226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b="1" kern="0" dirty="0">
                  <a:solidFill>
                    <a:sysClr val="window" lastClr="FFFFFF"/>
                  </a:solidFill>
                </a:rPr>
                <a:t>Index</a:t>
              </a:r>
              <a:endParaRPr lang="en-US" b="1" kern="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7"/>
            </p:custDataLst>
          </p:nvPr>
        </p:nvGrpSpPr>
        <p:grpSpPr>
          <a:xfrm rot="16200000">
            <a:off x="2094033" y="2564933"/>
            <a:ext cx="2851845" cy="1723092"/>
            <a:chOff x="1913762" y="2617920"/>
            <a:chExt cx="2181235" cy="1317907"/>
          </a:xfrm>
        </p:grpSpPr>
        <p:sp>
          <p:nvSpPr>
            <p:cNvPr id="15" name="MH_Text_2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rot="5400000">
              <a:off x="3079271" y="2920101"/>
              <a:ext cx="1317907" cy="713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注册页</a:t>
              </a:r>
              <a:endPara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21" name="MH_Other_2"/>
            <p:cNvSpPr/>
            <p:nvPr>
              <p:custDataLst>
                <p:tags r:id="rId19"/>
              </p:custDataLst>
            </p:nvPr>
          </p:nvSpPr>
          <p:spPr>
            <a:xfrm rot="1829024" flipH="1">
              <a:off x="1939697" y="2832363"/>
              <a:ext cx="1322678" cy="419534"/>
            </a:xfrm>
            <a:custGeom>
              <a:avLst/>
              <a:gdLst/>
              <a:ahLst/>
              <a:cxnLst/>
              <a:rect l="l" t="t" r="r" b="b"/>
              <a:pathLst>
                <a:path w="3476936" h="1103550">
                  <a:moveTo>
                    <a:pt x="3476936" y="0"/>
                  </a:moveTo>
                  <a:lnTo>
                    <a:pt x="649619" y="0"/>
                  </a:lnTo>
                  <a:lnTo>
                    <a:pt x="0" y="1103550"/>
                  </a:lnTo>
                  <a:lnTo>
                    <a:pt x="2901204" y="1103550"/>
                  </a:lnTo>
                  <a:lnTo>
                    <a:pt x="3476936" y="125517"/>
                  </a:lnTo>
                  <a:close/>
                </a:path>
              </a:pathLst>
            </a:custGeom>
            <a:solidFill>
              <a:srgbClr val="DFDFE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22" name="MH_SubTitle_2"/>
            <p:cNvSpPr/>
            <p:nvPr>
              <p:custDataLst>
                <p:tags r:id="rId20"/>
              </p:custDataLst>
            </p:nvPr>
          </p:nvSpPr>
          <p:spPr>
            <a:xfrm rot="19770976">
              <a:off x="1913762" y="3386147"/>
              <a:ext cx="1350138" cy="419534"/>
            </a:xfrm>
            <a:custGeom>
              <a:avLst/>
              <a:gdLst/>
              <a:ahLst/>
              <a:cxnLst/>
              <a:rect l="l" t="t" r="r" b="b"/>
              <a:pathLst>
                <a:path w="3550823" h="1103550">
                  <a:moveTo>
                    <a:pt x="3550823" y="0"/>
                  </a:moveTo>
                  <a:lnTo>
                    <a:pt x="2901204" y="1103549"/>
                  </a:lnTo>
                  <a:lnTo>
                    <a:pt x="0" y="1103550"/>
                  </a:lnTo>
                  <a:lnTo>
                    <a:pt x="649619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82226" rIns="182226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b="1" kern="0" dirty="0">
                  <a:solidFill>
                    <a:sysClr val="window" lastClr="FFFFFF"/>
                  </a:solidFill>
                </a:rPr>
                <a:t>register</a:t>
              </a:r>
              <a:endParaRPr lang="en-US" altLang="zh-CN" b="1" kern="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21"/>
            </p:custDataLst>
          </p:nvPr>
        </p:nvGrpSpPr>
        <p:grpSpPr>
          <a:xfrm rot="16200000">
            <a:off x="1308253" y="3677885"/>
            <a:ext cx="2878099" cy="1696659"/>
            <a:chOff x="1062589" y="2037066"/>
            <a:chExt cx="2201311" cy="1297687"/>
          </a:xfrm>
        </p:grpSpPr>
        <p:sp>
          <p:nvSpPr>
            <p:cNvPr id="3083" name="MH_Text_1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rot="5400000">
              <a:off x="786735" y="2312920"/>
              <a:ext cx="1297687" cy="74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0">
              <a:normAutofit/>
            </a:bodyPr>
            <a:lstStyle>
              <a:lvl1pPr marL="6350" indent="-63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</a:rPr>
                <a:t>详情页</a:t>
              </a:r>
              <a:endPara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23" name="MH_SubTitle_1"/>
            <p:cNvSpPr/>
            <p:nvPr>
              <p:custDataLst>
                <p:tags r:id="rId23"/>
              </p:custDataLst>
            </p:nvPr>
          </p:nvSpPr>
          <p:spPr>
            <a:xfrm rot="19770976">
              <a:off x="1913762" y="2274000"/>
              <a:ext cx="1350138" cy="419534"/>
            </a:xfrm>
            <a:custGeom>
              <a:avLst/>
              <a:gdLst/>
              <a:ahLst/>
              <a:cxnLst/>
              <a:rect l="l" t="t" r="r" b="b"/>
              <a:pathLst>
                <a:path w="3550824" h="1103550">
                  <a:moveTo>
                    <a:pt x="3550824" y="0"/>
                  </a:moveTo>
                  <a:lnTo>
                    <a:pt x="2901205" y="1103550"/>
                  </a:lnTo>
                  <a:lnTo>
                    <a:pt x="0" y="1103550"/>
                  </a:lnTo>
                  <a:lnTo>
                    <a:pt x="649619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82226" rIns="182226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b="1" kern="0">
                  <a:solidFill>
                    <a:sysClr val="window" lastClr="FFFFFF"/>
                  </a:solidFill>
                </a:rPr>
                <a:t> Registration</a:t>
              </a:r>
              <a:endParaRPr lang="en-US" altLang="zh-CN" b="1" kern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29" name="文本框 28"/>
          <p:cNvSpPr txBox="1"/>
          <p:nvPr>
            <p:custDataLst>
              <p:tags r:id="rId24"/>
            </p:custDataLst>
          </p:nvPr>
        </p:nvSpPr>
        <p:spPr>
          <a:xfrm>
            <a:off x="838200" y="247559"/>
            <a:ext cx="10515600" cy="7974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</p:spTree>
    <p:custDataLst>
      <p:tags r:id="rId2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3523436" y="2806921"/>
            <a:ext cx="5142655" cy="1590235"/>
            <a:chOff x="333010" y="2534650"/>
            <a:chExt cx="4126352" cy="1275972"/>
          </a:xfrm>
        </p:grpSpPr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>
              <a:off x="1628264" y="2958086"/>
              <a:ext cx="2831098" cy="513033"/>
            </a:xfrm>
            <a:custGeom>
              <a:avLst/>
              <a:gdLst>
                <a:gd name="connsiteX0" fmla="*/ 0 w 3882059"/>
                <a:gd name="connsiteY0" fmla="*/ 0 h 805263"/>
                <a:gd name="connsiteX1" fmla="*/ 3882059 w 3882059"/>
                <a:gd name="connsiteY1" fmla="*/ 0 h 805263"/>
                <a:gd name="connsiteX2" fmla="*/ 3882059 w 3882059"/>
                <a:gd name="connsiteY2" fmla="*/ 805263 h 805263"/>
                <a:gd name="connsiteX3" fmla="*/ 0 w 3882059"/>
                <a:gd name="connsiteY3" fmla="*/ 805263 h 805263"/>
                <a:gd name="connsiteX4" fmla="*/ 0 w 3882059"/>
                <a:gd name="connsiteY4" fmla="*/ 0 h 805263"/>
                <a:gd name="connsiteX0-1" fmla="*/ 0 w 3882059"/>
                <a:gd name="connsiteY0-2" fmla="*/ 0 h 805263"/>
                <a:gd name="connsiteX1-3" fmla="*/ 3882059 w 3882059"/>
                <a:gd name="connsiteY1-4" fmla="*/ 0 h 805263"/>
                <a:gd name="connsiteX2-5" fmla="*/ 3882059 w 3882059"/>
                <a:gd name="connsiteY2-6" fmla="*/ 805263 h 805263"/>
                <a:gd name="connsiteX3-7" fmla="*/ 0 w 3882059"/>
                <a:gd name="connsiteY3-8" fmla="*/ 805263 h 805263"/>
                <a:gd name="connsiteX4-9" fmla="*/ 91440 w 3882059"/>
                <a:gd name="connsiteY4-10" fmla="*/ 91440 h 805263"/>
                <a:gd name="connsiteX0-11" fmla="*/ 0 w 3882059"/>
                <a:gd name="connsiteY0-12" fmla="*/ 0 h 805263"/>
                <a:gd name="connsiteX1-13" fmla="*/ 3882059 w 3882059"/>
                <a:gd name="connsiteY1-14" fmla="*/ 0 h 805263"/>
                <a:gd name="connsiteX2-15" fmla="*/ 3882059 w 3882059"/>
                <a:gd name="connsiteY2-16" fmla="*/ 805263 h 805263"/>
                <a:gd name="connsiteX3-17" fmla="*/ 0 w 3882059"/>
                <a:gd name="connsiteY3-18" fmla="*/ 805263 h 805263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</a:cxnLst>
              <a:rect l="l" t="t" r="r" b="b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lIns="136670" tIns="30371" rIns="30371" bIns="30371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fr-FR" sz="2400" kern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注册页</a:t>
              </a:r>
              <a:endParaRPr lang="zh-CN" altLang="fr-FR" sz="2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MH_SubTitle_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33010" y="2955683"/>
              <a:ext cx="1073549" cy="49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LOREM</a:t>
              </a:r>
              <a:endParaRPr lang="zh-CN" altLang="en-US" sz="1800" b="1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" name="MH_Other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45660" y="2534650"/>
              <a:ext cx="563495" cy="1275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600" b="1">
                  <a:solidFill>
                    <a:schemeClr val="accent2"/>
                  </a:solidFill>
                  <a:latin typeface="+mn-lt"/>
                  <a:ea typeface="+mn-ea"/>
                </a:rPr>
                <a:t>1</a:t>
              </a:r>
              <a:endParaRPr lang="en-US" altLang="zh-CN" sz="6600" b="1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838200" y="247559"/>
            <a:ext cx="10515600" cy="7974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实现效果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验证表单用户名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验证密码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验证密码强度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验证邮箱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验证验证码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验证码提示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表单是否提交判断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setcookie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占位符 3" descr="QQ截图20160923173435"/>
          <p:cNvPicPr>
            <a:picLocks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5483225" y="1129665"/>
            <a:ext cx="6103620" cy="4445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3523436" y="2806921"/>
            <a:ext cx="5142655" cy="1590235"/>
            <a:chOff x="333010" y="2534650"/>
            <a:chExt cx="4126352" cy="1275972"/>
          </a:xfrm>
        </p:grpSpPr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>
              <a:off x="1628264" y="2958086"/>
              <a:ext cx="2831098" cy="513033"/>
            </a:xfrm>
            <a:custGeom>
              <a:avLst/>
              <a:gdLst>
                <a:gd name="connsiteX0" fmla="*/ 0 w 3882059"/>
                <a:gd name="connsiteY0" fmla="*/ 0 h 805263"/>
                <a:gd name="connsiteX1" fmla="*/ 3882059 w 3882059"/>
                <a:gd name="connsiteY1" fmla="*/ 0 h 805263"/>
                <a:gd name="connsiteX2" fmla="*/ 3882059 w 3882059"/>
                <a:gd name="connsiteY2" fmla="*/ 805263 h 805263"/>
                <a:gd name="connsiteX3" fmla="*/ 0 w 3882059"/>
                <a:gd name="connsiteY3" fmla="*/ 805263 h 805263"/>
                <a:gd name="connsiteX4" fmla="*/ 0 w 3882059"/>
                <a:gd name="connsiteY4" fmla="*/ 0 h 805263"/>
                <a:gd name="connsiteX0-1" fmla="*/ 0 w 3882059"/>
                <a:gd name="connsiteY0-2" fmla="*/ 0 h 805263"/>
                <a:gd name="connsiteX1-3" fmla="*/ 3882059 w 3882059"/>
                <a:gd name="connsiteY1-4" fmla="*/ 0 h 805263"/>
                <a:gd name="connsiteX2-5" fmla="*/ 3882059 w 3882059"/>
                <a:gd name="connsiteY2-6" fmla="*/ 805263 h 805263"/>
                <a:gd name="connsiteX3-7" fmla="*/ 0 w 3882059"/>
                <a:gd name="connsiteY3-8" fmla="*/ 805263 h 805263"/>
                <a:gd name="connsiteX4-9" fmla="*/ 91440 w 3882059"/>
                <a:gd name="connsiteY4-10" fmla="*/ 91440 h 805263"/>
                <a:gd name="connsiteX0-11" fmla="*/ 0 w 3882059"/>
                <a:gd name="connsiteY0-12" fmla="*/ 0 h 805263"/>
                <a:gd name="connsiteX1-13" fmla="*/ 3882059 w 3882059"/>
                <a:gd name="connsiteY1-14" fmla="*/ 0 h 805263"/>
                <a:gd name="connsiteX2-15" fmla="*/ 3882059 w 3882059"/>
                <a:gd name="connsiteY2-16" fmla="*/ 805263 h 805263"/>
                <a:gd name="connsiteX3-17" fmla="*/ 0 w 3882059"/>
                <a:gd name="connsiteY3-18" fmla="*/ 805263 h 805263"/>
              </a:gdLst>
              <a:ahLst/>
              <a:cxnLst>
                <a:cxn ang="0">
                  <a:pos x="connsiteX0-11" y="connsiteY0-12"/>
                </a:cxn>
                <a:cxn ang="0">
                  <a:pos x="connsiteX1-13" y="connsiteY1-14"/>
                </a:cxn>
                <a:cxn ang="0">
                  <a:pos x="connsiteX2-15" y="connsiteY2-16"/>
                </a:cxn>
                <a:cxn ang="0">
                  <a:pos x="connsiteX3-17" y="connsiteY3-18"/>
                </a:cxn>
              </a:cxnLst>
              <a:rect l="l" t="t" r="r" b="b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lIns="136670" tIns="30371" rIns="30371" bIns="30371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fr-FR" sz="2400" kern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登录页</a:t>
              </a:r>
              <a:endParaRPr lang="zh-CN" altLang="fr-FR" sz="2400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MH_SubTitle_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33010" y="2955683"/>
              <a:ext cx="1073549" cy="499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dirty="0">
                  <a:solidFill>
                    <a:schemeClr val="accent2"/>
                  </a:solidFill>
                  <a:latin typeface="+mj-lt"/>
                  <a:ea typeface="+mj-ea"/>
                  <a:cs typeface="+mj-cs"/>
                </a:rPr>
                <a:t>LOREM</a:t>
              </a:r>
              <a:endParaRPr lang="zh-CN" altLang="en-US" sz="1800" b="1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" name="MH_Other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45660" y="2534650"/>
              <a:ext cx="563495" cy="1275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600" b="1">
                  <a:solidFill>
                    <a:schemeClr val="accent2"/>
                  </a:solidFill>
                  <a:latin typeface="+mn-lt"/>
                  <a:ea typeface="+mn-ea"/>
                </a:rPr>
                <a:t>2</a:t>
              </a:r>
              <a:endParaRPr lang="en-US" altLang="zh-CN" sz="6600" b="1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838200" y="247559"/>
            <a:ext cx="10515600" cy="7974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25_20*i*3"/>
  <p:tag name="KSO_WM_TEMPLATE_CATEGORY" val="custom"/>
  <p:tag name="KSO_WM_TEMPLATE_INDEX" val="9160225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3003"/>
  <p:tag name="MH_LIBRARY" val="CONTENTS"/>
  <p:tag name="MH_TYPE" val="ENTRY"/>
  <p:tag name="ID" val="545835"/>
  <p:tag name="MH_ORDER" val="2"/>
  <p:tag name="KSO_WM_UNIT_TYPE" val="l_h_f"/>
  <p:tag name="KSO_WM_UNIT_INDEX" val="1_2_1"/>
  <p:tag name="KSO_WM_UNIT_ID" val="custom160545_9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Other"/>
  <p:tag name="MH_ORDER" val="1"/>
  <p:tag name="KSO_WM_UNIT_TYPE" val="l_i"/>
  <p:tag name="KSO_WM_UNIT_INDEX" val="1_1"/>
  <p:tag name="KSO_WM_UNIT_ID" val="custom160545_13*l_i*1_1"/>
  <p:tag name="KSO_WM_UNIT_CLEAR" val="1"/>
  <p:tag name="KSO_WM_UNIT_LAYERLEVEL" val="1_1"/>
  <p:tag name="KSO_WM_DIAGRAM_GROUP_CODE" val="l1-2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Text"/>
  <p:tag name="MH" val="20151012150742"/>
  <p:tag name="MH_LIBRARY" val="GRAPHIC"/>
  <p:tag name="KSO_WM_TEMPLATE_CATEGORY" val="custom"/>
  <p:tag name="KSO_WM_TEMPLATE_INDEX" val="160545"/>
  <p:tag name="KSO_WM_TAG_VERSION" val="1.0"/>
  <p:tag name="KSO_WM_SLIDE_ID" val="custom16054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77*221"/>
  <p:tag name="KSO_WM_SLIDE_SIZE" val="406*125"/>
  <p:tag name="KSO_WM_DIAGRAM_GROUP_CODE" val="l1-2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f"/>
  <p:tag name="KSO_WM_UNIT_INDEX" val="1"/>
  <p:tag name="KSO_WM_UNIT_ID" val="custom160545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120"/>
</p:tagLst>
</file>

<file path=ppt/tags/tag105.xml><?xml version="1.0" encoding="utf-8"?>
<p:tagLst xmlns:p="http://schemas.openxmlformats.org/presentationml/2006/main">
  <p:tag name="KSO_WM_TEMPLATE_CATEGORY" val="custom"/>
  <p:tag name="KSO_WM_TEMPLATE_INDEX" val="160545"/>
  <p:tag name="KSO_WM_TAG_VERSION" val="1.0"/>
  <p:tag name="KSO_WM_SLIDE_ID" val="custom160545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13*i*0"/>
  <p:tag name="KSO_WM_TEMPLATE_CATEGORY" val="custom"/>
  <p:tag name="KSO_WM_TEMPLATE_INDEX" val="160545"/>
  <p:tag name="KSO_WM_UNIT_INDEX" val="0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Text"/>
  <p:tag name="MH_ORDER" val="1"/>
  <p:tag name="KSO_WM_UNIT_TYPE" val="l_h_f"/>
  <p:tag name="KSO_WM_UNIT_INDEX" val="1_1_1"/>
  <p:tag name="KSO_WM_UNIT_ID" val="custom160545_13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SubTitle"/>
  <p:tag name="MH_ORDER" val="1"/>
  <p:tag name="KSO_WM_UNIT_TYPE" val="l_h_a"/>
  <p:tag name="KSO_WM_UNIT_INDEX" val="1_1_1"/>
  <p:tag name="KSO_WM_UNIT_ID" val="custom160545_13*l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Other"/>
  <p:tag name="MH_ORDER" val="1"/>
  <p:tag name="KSO_WM_UNIT_TYPE" val="l_i"/>
  <p:tag name="KSO_WM_UNIT_INDEX" val="1_1"/>
  <p:tag name="KSO_WM_UNIT_ID" val="custom160545_13*l_i*1_1"/>
  <p:tag name="KSO_WM_UNIT_CLEAR" val="1"/>
  <p:tag name="KSO_WM_UNIT_LAYERLEVEL" val="1_1"/>
  <p:tag name="KSO_WM_DIAGRAM_GROUP_CODE" val="l1-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9*i*5"/>
  <p:tag name="KSO_WM_TEMPLATE_CATEGORY" val="custom"/>
  <p:tag name="KSO_WM_TEMPLATE_INDEX" val="160545"/>
  <p:tag name="KSO_WM_UNIT_INDEX" val="5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1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Text"/>
  <p:tag name="MH" val="20151012150742"/>
  <p:tag name="MH_LIBRARY" val="GRAPHIC"/>
  <p:tag name="KSO_WM_TEMPLATE_CATEGORY" val="custom"/>
  <p:tag name="KSO_WM_TEMPLATE_INDEX" val="160545"/>
  <p:tag name="KSO_WM_TAG_VERSION" val="1.0"/>
  <p:tag name="KSO_WM_SLIDE_ID" val="custom16054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77*221"/>
  <p:tag name="KSO_WM_SLIDE_SIZE" val="406*125"/>
  <p:tag name="KSO_WM_DIAGRAM_GROUP_CODE" val="l1-2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f"/>
  <p:tag name="KSO_WM_UNIT_INDEX" val="1"/>
  <p:tag name="KSO_WM_UNIT_ID" val="custom160545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120"/>
</p:tagLst>
</file>

<file path=ppt/tags/tag114.xml><?xml version="1.0" encoding="utf-8"?>
<p:tagLst xmlns:p="http://schemas.openxmlformats.org/presentationml/2006/main">
  <p:tag name="KSO_WM_TEMPLATE_CATEGORY" val="custom"/>
  <p:tag name="KSO_WM_TEMPLATE_INDEX" val="160545"/>
  <p:tag name="KSO_WM_TAG_VERSION" val="1.0"/>
  <p:tag name="KSO_WM_SLIDE_ID" val="custom160545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13*i*0"/>
  <p:tag name="KSO_WM_TEMPLATE_CATEGORY" val="custom"/>
  <p:tag name="KSO_WM_TEMPLATE_INDEX" val="160545"/>
  <p:tag name="KSO_WM_UNIT_INDEX" val="0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Text"/>
  <p:tag name="MH_ORDER" val="1"/>
  <p:tag name="KSO_WM_UNIT_TYPE" val="l_h_f"/>
  <p:tag name="KSO_WM_UNIT_INDEX" val="1_1_1"/>
  <p:tag name="KSO_WM_UNIT_ID" val="custom160545_13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SubTitle"/>
  <p:tag name="MH_ORDER" val="1"/>
  <p:tag name="KSO_WM_UNIT_TYPE" val="l_h_a"/>
  <p:tag name="KSO_WM_UNIT_INDEX" val="1_1_1"/>
  <p:tag name="KSO_WM_UNIT_ID" val="custom160545_13*l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Other"/>
  <p:tag name="MH_ORDER" val="1"/>
  <p:tag name="KSO_WM_UNIT_TYPE" val="l_i"/>
  <p:tag name="KSO_WM_UNIT_INDEX" val="1_1"/>
  <p:tag name="KSO_WM_UNIT_ID" val="custom160545_13*l_i*1_1"/>
  <p:tag name="KSO_WM_UNIT_CLEAR" val="1"/>
  <p:tag name="KSO_WM_UNIT_LAYERLEVEL" val="1_1"/>
  <p:tag name="KSO_WM_DIAGRAM_GROUP_CODE" val="l1-2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3003"/>
  <p:tag name="MH_LIBRARY" val="CONTENTS"/>
  <p:tag name="MH_TYPE" val="NUMBER"/>
  <p:tag name="ID" val="545835"/>
  <p:tag name="MH_ORDER" val="1"/>
  <p:tag name="KSO_WM_UNIT_TYPE" val="l_i"/>
  <p:tag name="KSO_WM_UNIT_INDEX" val="1_2"/>
  <p:tag name="KSO_WM_UNIT_ID" val="custom160545_9*l_i*1_2"/>
  <p:tag name="KSO_WM_UNIT_CLEAR" val="1"/>
  <p:tag name="KSO_WM_UNIT_LAYERLEVEL" val="1_1"/>
  <p:tag name="KSO_WM_DIAGRAM_GROUP_CODE" val="l1-1"/>
</p:tagLst>
</file>

<file path=ppt/tags/tag120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Text"/>
  <p:tag name="MH" val="20151012150742"/>
  <p:tag name="MH_LIBRARY" val="GRAPHIC"/>
  <p:tag name="KSO_WM_TEMPLATE_CATEGORY" val="custom"/>
  <p:tag name="KSO_WM_TEMPLATE_INDEX" val="160545"/>
  <p:tag name="KSO_WM_TAG_VERSION" val="1.0"/>
  <p:tag name="KSO_WM_SLIDE_ID" val="custom16054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77*221"/>
  <p:tag name="KSO_WM_SLIDE_SIZE" val="406*125"/>
  <p:tag name="KSO_WM_DIAGRAM_GROUP_CODE" val="l1-2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f"/>
  <p:tag name="KSO_WM_UNIT_INDEX" val="1"/>
  <p:tag name="KSO_WM_UNIT_ID" val="custom160545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120"/>
</p:tagLst>
</file>

<file path=ppt/tags/tag123.xml><?xml version="1.0" encoding="utf-8"?>
<p:tagLst xmlns:p="http://schemas.openxmlformats.org/presentationml/2006/main">
  <p:tag name="KSO_WM_TEMPLATE_CATEGORY" val="custom"/>
  <p:tag name="KSO_WM_TEMPLATE_INDEX" val="160545"/>
  <p:tag name="KSO_WM_TAG_VERSION" val="1.0"/>
  <p:tag name="KSO_WM_SLIDE_ID" val="custom160545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3559"/>
  <p:tag name="MH_LIBRARY" val="GRAPHIC"/>
  <p:tag name="MH_ORDER" val="文本占位符 4"/>
  <p:tag name="KSO_WM_UNIT_TYPE" val="e"/>
  <p:tag name="KSO_WM_UNIT_INDEX" val="1"/>
  <p:tag name="KSO_WM_UNIT_ID" val="custom160545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1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b"/>
  <p:tag name="KSO_WM_UNIT_INDEX" val="1"/>
  <p:tag name="KSO_WM_UNIT_ID" val="custom160545_12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7.xml><?xml version="1.0" encoding="utf-8"?>
<p:tagLst xmlns:p="http://schemas.openxmlformats.org/presentationml/2006/main">
  <p:tag name="MH" val="20151012153559"/>
  <p:tag name="MH_LIBRARY" val="GRAPHIC"/>
  <p:tag name="KSO_WM_TEMPLATE_CATEGORY" val="custom"/>
  <p:tag name="KSO_WM_TEMPLATE_INDEX" val="160545"/>
  <p:tag name="KSO_WM_TAG_VERSION" val="1.0"/>
  <p:tag name="KSO_WM_SLIDE_ID" val="custom160545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f"/>
  <p:tag name="KSO_WM_UNIT_INDEX" val="1"/>
  <p:tag name="KSO_WM_UNIT_ID" val="custom16054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3003"/>
  <p:tag name="MH_LIBRARY" val="CONTENTS"/>
  <p:tag name="MH_TYPE" val="ENTRY"/>
  <p:tag name="ID" val="545835"/>
  <p:tag name="MH_ORDER" val="1"/>
  <p:tag name="KSO_WM_UNIT_TYPE" val="l_h_f"/>
  <p:tag name="KSO_WM_UNIT_INDEX" val="1_1_1"/>
  <p:tag name="KSO_WM_UNIT_ID" val="custom160545_9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0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45"/>
  <p:tag name="KSO_WM_SLIDE_ID" val="custom16054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3559"/>
  <p:tag name="MH_LIBRARY" val="GRAPHIC"/>
  <p:tag name="MH_ORDER" val="文本占位符 4"/>
  <p:tag name="KSO_WM_UNIT_TYPE" val="e"/>
  <p:tag name="KSO_WM_UNIT_INDEX" val="1"/>
  <p:tag name="KSO_WM_UNIT_ID" val="custom160545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1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b"/>
  <p:tag name="KSO_WM_UNIT_INDEX" val="1"/>
  <p:tag name="KSO_WM_UNIT_ID" val="custom160545_12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4.xml><?xml version="1.0" encoding="utf-8"?>
<p:tagLst xmlns:p="http://schemas.openxmlformats.org/presentationml/2006/main">
  <p:tag name="MH" val="20151012153559"/>
  <p:tag name="MH_LIBRARY" val="GRAPHIC"/>
  <p:tag name="KSO_WM_TEMPLATE_CATEGORY" val="custom"/>
  <p:tag name="KSO_WM_TEMPLATE_INDEX" val="160545"/>
  <p:tag name="KSO_WM_TAG_VERSION" val="1.0"/>
  <p:tag name="KSO_WM_SLIDE_ID" val="custom160545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f"/>
  <p:tag name="KSO_WM_UNIT_INDEX" val="1"/>
  <p:tag name="KSO_WM_UNIT_ID" val="custom16054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37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45"/>
  <p:tag name="KSO_WM_SLIDE_ID" val="custom16054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38.xml><?xml version="1.0" encoding="utf-8"?>
<p:tagLst xmlns:p="http://schemas.openxmlformats.org/presentationml/2006/main">
  <p:tag name="MH" val="20151012160551"/>
  <p:tag name="MH_LIBRARY" val="GRAPHIC"/>
  <p:tag name="MH_ORDER" val="Rectangle 61"/>
  <p:tag name="KSO_WM_TAG_VERSION" val="1.0"/>
  <p:tag name="KSO_WM_BEAUTIFY_FLAG" val="#wm#"/>
  <p:tag name="KSO_WM_UNIT_TYPE" val="i"/>
  <p:tag name="KSO_WM_UNIT_ID" val="custom160545_29*i*0"/>
  <p:tag name="KSO_WM_TEMPLATE_CATEGORY" val="custom"/>
  <p:tag name="KSO_WM_TEMPLATE_INDEX" val="160545"/>
  <p:tag name="KSO_WM_UNIT_INDEX" val="0"/>
</p:tagLst>
</file>

<file path=ppt/tags/tag139.xml><?xml version="1.0" encoding="utf-8"?>
<p:tagLst xmlns:p="http://schemas.openxmlformats.org/presentationml/2006/main">
  <p:tag name="MH" val="20151012160551"/>
  <p:tag name="MH_LIBRARY" val="GRAPHIC"/>
  <p:tag name="MH_ORDER" val="Oval 53"/>
  <p:tag name="KSO_WM_TAG_VERSION" val="1.0"/>
  <p:tag name="KSO_WM_BEAUTIFY_FLAG" val="#wm#"/>
  <p:tag name="KSO_WM_UNIT_TYPE" val="i"/>
  <p:tag name="KSO_WM_UNIT_ID" val="custom160545_29*i*1"/>
  <p:tag name="KSO_WM_TEMPLATE_CATEGORY" val="custom"/>
  <p:tag name="KSO_WM_TEMPLATE_INDEX" val="160545"/>
  <p:tag name="KSO_WM_UNIT_INDEX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9*i*10"/>
  <p:tag name="KSO_WM_TEMPLATE_CATEGORY" val="custom"/>
  <p:tag name="KSO_WM_TEMPLATE_INDEX" val="160545"/>
  <p:tag name="KSO_WM_UNIT_INDEX" val="10"/>
</p:tagLst>
</file>

<file path=ppt/tags/tag140.xml><?xml version="1.0" encoding="utf-8"?>
<p:tagLst xmlns:p="http://schemas.openxmlformats.org/presentationml/2006/main">
  <p:tag name="MH" val="20151012160551"/>
  <p:tag name="MH_LIBRARY" val="GRAPHIC"/>
  <p:tag name="MH_ORDER" val="Rectangle 62"/>
  <p:tag name="KSO_WM_TAG_VERSION" val="1.0"/>
  <p:tag name="KSO_WM_BEAUTIFY_FLAG" val="#wm#"/>
  <p:tag name="KSO_WM_UNIT_TYPE" val="i"/>
  <p:tag name="KSO_WM_UNIT_ID" val="custom160545_29*i*2"/>
  <p:tag name="KSO_WM_TEMPLATE_CATEGORY" val="custom"/>
  <p:tag name="KSO_WM_TEMPLATE_INDEX" val="160545"/>
  <p:tag name="KSO_WM_UNIT_INDEX" val="2"/>
</p:tagLst>
</file>

<file path=ppt/tags/tag141.xml><?xml version="1.0" encoding="utf-8"?>
<p:tagLst xmlns:p="http://schemas.openxmlformats.org/presentationml/2006/main">
  <p:tag name="MH" val="20151012160551"/>
  <p:tag name="MH_LIBRARY" val="GRAPHIC"/>
  <p:tag name="MH_ORDER" val="Oval 63"/>
  <p:tag name="KSO_WM_TAG_VERSION" val="1.0"/>
  <p:tag name="KSO_WM_BEAUTIFY_FLAG" val="#wm#"/>
  <p:tag name="KSO_WM_UNIT_TYPE" val="i"/>
  <p:tag name="KSO_WM_UNIT_ID" val="custom160545_29*i*3"/>
  <p:tag name="KSO_WM_TEMPLATE_CATEGORY" val="custom"/>
  <p:tag name="KSO_WM_TEMPLATE_INDEX" val="160545"/>
  <p:tag name="KSO_WM_UNIT_INDEX" val="3"/>
</p:tagLst>
</file>

<file path=ppt/tags/tag142.xml><?xml version="1.0" encoding="utf-8"?>
<p:tagLst xmlns:p="http://schemas.openxmlformats.org/presentationml/2006/main">
  <p:tag name="MH" val="20151012160551"/>
  <p:tag name="MH_LIBRARY" val="GRAPHIC"/>
  <p:tag name="MH_ORDER" val="Rectangle 64"/>
  <p:tag name="KSO_WM_TAG_VERSION" val="1.0"/>
  <p:tag name="KSO_WM_BEAUTIFY_FLAG" val="#wm#"/>
  <p:tag name="KSO_WM_UNIT_TYPE" val="i"/>
  <p:tag name="KSO_WM_UNIT_ID" val="custom160545_29*i*4"/>
  <p:tag name="KSO_WM_TEMPLATE_CATEGORY" val="custom"/>
  <p:tag name="KSO_WM_TEMPLATE_INDEX" val="160545"/>
  <p:tag name="KSO_WM_UNIT_INDEX" val="4"/>
</p:tagLst>
</file>

<file path=ppt/tags/tag143.xml><?xml version="1.0" encoding="utf-8"?>
<p:tagLst xmlns:p="http://schemas.openxmlformats.org/presentationml/2006/main">
  <p:tag name="MH" val="20151012160551"/>
  <p:tag name="MH_LIBRARY" val="GRAPHIC"/>
  <p:tag name="MH_ORDER" val="Oval 65"/>
  <p:tag name="KSO_WM_TAG_VERSION" val="1.0"/>
  <p:tag name="KSO_WM_BEAUTIFY_FLAG" val="#wm#"/>
  <p:tag name="KSO_WM_UNIT_TYPE" val="i"/>
  <p:tag name="KSO_WM_UNIT_ID" val="custom160545_29*i*5"/>
  <p:tag name="KSO_WM_TEMPLATE_CATEGORY" val="custom"/>
  <p:tag name="KSO_WM_TEMPLATE_INDEX" val="160545"/>
  <p:tag name="KSO_WM_UNIT_INDEX" val="5"/>
</p:tagLst>
</file>

<file path=ppt/tags/tag144.xml><?xml version="1.0" encoding="utf-8"?>
<p:tagLst xmlns:p="http://schemas.openxmlformats.org/presentationml/2006/main">
  <p:tag name="MH" val="20151012160551"/>
  <p:tag name="MH_LIBRARY" val="GRAPHIC"/>
  <p:tag name="MH_ORDER" val="Rectangle 66"/>
  <p:tag name="KSO_WM_TAG_VERSION" val="1.0"/>
  <p:tag name="KSO_WM_BEAUTIFY_FLAG" val="#wm#"/>
  <p:tag name="KSO_WM_UNIT_TYPE" val="i"/>
  <p:tag name="KSO_WM_UNIT_ID" val="custom160545_29*i*6"/>
  <p:tag name="KSO_WM_TEMPLATE_CATEGORY" val="custom"/>
  <p:tag name="KSO_WM_TEMPLATE_INDEX" val="160545"/>
  <p:tag name="KSO_WM_UNIT_INDEX" val="6"/>
</p:tagLst>
</file>

<file path=ppt/tags/tag145.xml><?xml version="1.0" encoding="utf-8"?>
<p:tagLst xmlns:p="http://schemas.openxmlformats.org/presentationml/2006/main">
  <p:tag name="MH" val="20151012160551"/>
  <p:tag name="MH_LIBRARY" val="GRAPHIC"/>
  <p:tag name="MH_ORDER" val="Oval 67"/>
  <p:tag name="KSO_WM_TAG_VERSION" val="1.0"/>
  <p:tag name="KSO_WM_BEAUTIFY_FLAG" val="#wm#"/>
  <p:tag name="KSO_WM_UNIT_TYPE" val="i"/>
  <p:tag name="KSO_WM_UNIT_ID" val="custom160545_29*i*7"/>
  <p:tag name="KSO_WM_TEMPLATE_CATEGORY" val="custom"/>
  <p:tag name="KSO_WM_TEMPLATE_INDEX" val="160545"/>
  <p:tag name="KSO_WM_UNIT_INDEX" val="7"/>
</p:tagLst>
</file>

<file path=ppt/tags/tag146.xml><?xml version="1.0" encoding="utf-8"?>
<p:tagLst xmlns:p="http://schemas.openxmlformats.org/presentationml/2006/main">
  <p:tag name="MH" val="20151012160551"/>
  <p:tag name="MH_LIBRARY" val="GRAPHIC"/>
  <p:tag name="KSO_WM_TEMPLATE_CATEGORY" val="custom"/>
  <p:tag name="KSO_WM_TEMPLATE_INDEX" val="160545"/>
  <p:tag name="KSO_WM_TAG_VERSION" val="1.0"/>
  <p:tag name="KSO_WM_SLIDE_ID" val="custom160545_29"/>
  <p:tag name="KSO_WM_SLIDE_INDEX" val="29"/>
  <p:tag name="KSO_WM_SLIDE_ITEM_CNT" val="0"/>
  <p:tag name="KSO_WM_SLIDE_TYPE" val="endPage"/>
  <p:tag name="KSO_WM_BEAUTIFY_FLAG" val="#wm#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3003"/>
  <p:tag name="MH_LIBRARY" val="CONTENTS"/>
  <p:tag name="MH_TYPE" val="NUMBER"/>
  <p:tag name="ID" val="545835"/>
  <p:tag name="MH_ORDER" val="4"/>
  <p:tag name="KSO_WM_UNIT_TYPE" val="l_i"/>
  <p:tag name="KSO_WM_UNIT_INDEX" val="1_3"/>
  <p:tag name="KSO_WM_UNIT_ID" val="custom160545_9*l_i*1_3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3003"/>
  <p:tag name="MH_LIBRARY" val="CONTENTS"/>
  <p:tag name="MH_TYPE" val="ENTRY"/>
  <p:tag name="ID" val="545835"/>
  <p:tag name="MH_ORDER" val="4"/>
  <p:tag name="KSO_WM_UNIT_TYPE" val="l_h_f"/>
  <p:tag name="KSO_WM_UNIT_INDEX" val="1_4_1"/>
  <p:tag name="KSO_WM_UNIT_ID" val="custom160545_9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9*i*15"/>
  <p:tag name="KSO_WM_TEMPLATE_CATEGORY" val="custom"/>
  <p:tag name="KSO_WM_TEMPLATE_INDEX" val="160545"/>
  <p:tag name="KSO_WM_UNIT_INDEX" val="15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3003"/>
  <p:tag name="MH_LIBRARY" val="CONTENTS"/>
  <p:tag name="MH_TYPE" val="NUMBER"/>
  <p:tag name="ID" val="545835"/>
  <p:tag name="MH_ORDER" val="3"/>
  <p:tag name="KSO_WM_UNIT_TYPE" val="l_i"/>
  <p:tag name="KSO_WM_UNIT_INDEX" val="1_4"/>
  <p:tag name="KSO_WM_UNIT_ID" val="custom160545_9*l_i*1_4"/>
  <p:tag name="KSO_WM_UNIT_CLEAR" val="1"/>
  <p:tag name="KSO_WM_UNIT_LAYERLEVEL" val="1_1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3003"/>
  <p:tag name="MH_LIBRARY" val="CONTENTS"/>
  <p:tag name="MH_TYPE" val="ENTRY"/>
  <p:tag name="ID" val="545835"/>
  <p:tag name="MH_ORDER" val="3"/>
  <p:tag name="KSO_WM_UNIT_TYPE" val="l_h_f"/>
  <p:tag name="KSO_WM_UNIT_INDEX" val="1_3_1"/>
  <p:tag name="KSO_WM_UNIT_ID" val="custom160545_9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25_20*i*4"/>
  <p:tag name="KSO_WM_TEMPLATE_CATEGORY" val="custom"/>
  <p:tag name="KSO_WM_TEMPLATE_INDEX" val="9160225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3003"/>
  <p:tag name="MH_LIBRARY" val="CONTENTS"/>
  <p:tag name="MH_TYPE" val="OTHERS"/>
  <p:tag name="ID" val="545835"/>
  <p:tag name="KSO_WM_UNIT_TYPE" val="a"/>
  <p:tag name="KSO_WM_UNIT_INDEX" val="1"/>
  <p:tag name="KSO_WM_UNIT_ID" val="custom160545_9*a*1"/>
  <p:tag name="KSO_WM_UNIT_CLEAR" val="1"/>
  <p:tag name="KSO_WM_UNIT_LAYERLEVEL" val="1"/>
  <p:tag name="KSO_WM_UNIT_ISCONTENTSTITLE" val="1"/>
  <p:tag name="KSO_WM_UNIT_VALUE" val="9"/>
  <p:tag name="KSO_WM_UNIT_HIGHLIGHT" val="0"/>
  <p:tag name="KSO_WM_UNIT_COMPATIBLE" val="0"/>
  <p:tag name="KSO_WM_UNIT_PRESET_TEXT" val="CONTENTS"/>
</p:tagLst>
</file>

<file path=ppt/tags/tag21.xml><?xml version="1.0" encoding="utf-8"?>
<p:tagLst xmlns:p="http://schemas.openxmlformats.org/presentationml/2006/main">
  <p:tag name="MH" val="20151012153003"/>
  <p:tag name="MH_LIBRARY" val="CONTENTS"/>
  <p:tag name="MH_TYPE" val="OTHERS"/>
  <p:tag name="ID" val="545835"/>
  <p:tag name="KSO_WM_TAG_VERSION" val="1.0"/>
  <p:tag name="KSO_WM_BEAUTIFY_FLAG" val="#wm#"/>
  <p:tag name="KSO_WM_UNIT_TYPE" val="i"/>
  <p:tag name="KSO_WM_UNIT_ID" val="custom160545_9*i*21"/>
  <p:tag name="KSO_WM_TEMPLATE_CATEGORY" val="custom"/>
  <p:tag name="KSO_WM_TEMPLATE_INDEX" val="160545"/>
  <p:tag name="KSO_WM_UNIT_INDEX" val="21"/>
</p:tagLst>
</file>

<file path=ppt/tags/tag22.xml><?xml version="1.0" encoding="utf-8"?>
<p:tagLst xmlns:p="http://schemas.openxmlformats.org/presentationml/2006/main">
  <p:tag name="MH" val="20151012153003"/>
  <p:tag name="MH_LIBRARY" val="CONTENTS"/>
  <p:tag name="MH_AUTOCOLOR" val="TRUE"/>
  <p:tag name="MH_TYPE" val="CONTENTS"/>
  <p:tag name="ID" val="545835"/>
  <p:tag name="KSO_WM_TEMPLATE_CATEGORY" val="custom"/>
  <p:tag name="KSO_WM_TEMPLATE_INDEX" val="160545"/>
  <p:tag name="KSO_WM_TAG_VERSION" val="1.0"/>
  <p:tag name="KSO_WM_SLIDE_ID" val="custom16054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3559"/>
  <p:tag name="MH_LIBRARY" val="GRAPHIC"/>
  <p:tag name="MH_ORDER" val="文本占位符 4"/>
  <p:tag name="KSO_WM_UNIT_TYPE" val="e"/>
  <p:tag name="KSO_WM_UNIT_INDEX" val="1"/>
  <p:tag name="KSO_WM_UNIT_ID" val="custom160545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1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b"/>
  <p:tag name="KSO_WM_UNIT_INDEX" val="1"/>
  <p:tag name="KSO_WM_UNIT_ID" val="custom160545_12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MH" val="20151012153559"/>
  <p:tag name="MH_LIBRARY" val="GRAPHIC"/>
  <p:tag name="KSO_WM_TEMPLATE_CATEGORY" val="custom"/>
  <p:tag name="KSO_WM_TEMPLATE_INDEX" val="160545"/>
  <p:tag name="KSO_WM_TAG_VERSION" val="1.0"/>
  <p:tag name="KSO_WM_SLIDE_ID" val="custom160545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15*i*0"/>
  <p:tag name="KSO_WM_TEMPLATE_CATEGORY" val="custom"/>
  <p:tag name="KSO_WM_TEMPLATE_INDEX" val="160545"/>
  <p:tag name="KSO_WM_UNIT_INDEX" val="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Text"/>
  <p:tag name="MH_ORDER" val="1"/>
  <p:tag name="KSO_WM_UNIT_TYPE" val="l_h_f"/>
  <p:tag name="KSO_WM_UNIT_INDEX" val="1_1_1"/>
  <p:tag name="KSO_WM_UNIT_ID" val="custom160545_15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SubTitle"/>
  <p:tag name="MH_ORDER" val="1"/>
  <p:tag name="KSO_WM_UNIT_TYPE" val="l_h_a"/>
  <p:tag name="KSO_WM_UNIT_INDEX" val="1_1_1"/>
  <p:tag name="KSO_WM_UNIT_ID" val="custom160545_15*l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45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Other"/>
  <p:tag name="MH_ORDER" val="1"/>
  <p:tag name="KSO_WM_UNIT_TYPE" val="l_i"/>
  <p:tag name="KSO_WM_UNIT_INDEX" val="1_1"/>
  <p:tag name="KSO_WM_UNIT_ID" val="custom160545_15*l_i*1_1"/>
  <p:tag name="KSO_WM_UNIT_CLEAR" val="1"/>
  <p:tag name="KSO_WM_UNIT_LAYERLEVEL" val="1_1"/>
  <p:tag name="KSO_WM_DIAGRAM_GROUP_CODE" val="l1-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15*i*7"/>
  <p:tag name="KSO_WM_TEMPLATE_CATEGORY" val="custom"/>
  <p:tag name="KSO_WM_TEMPLATE_INDEX" val="160545"/>
  <p:tag name="KSO_WM_UNIT_INDEX" val="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Text"/>
  <p:tag name="MH_ORDER" val="2"/>
  <p:tag name="KSO_WM_UNIT_TYPE" val="l_h_f"/>
  <p:tag name="KSO_WM_UNIT_INDEX" val="1_2_1"/>
  <p:tag name="KSO_WM_UNIT_ID" val="custom160545_15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SubTitle"/>
  <p:tag name="MH_ORDER" val="2"/>
  <p:tag name="KSO_WM_UNIT_TYPE" val="l_h_a"/>
  <p:tag name="KSO_WM_UNIT_INDEX" val="1_2_1"/>
  <p:tag name="KSO_WM_UNIT_ID" val="custom160545_15*l_h_a*1_2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Other"/>
  <p:tag name="MH_ORDER" val="2"/>
  <p:tag name="KSO_WM_UNIT_TYPE" val="l_i"/>
  <p:tag name="KSO_WM_UNIT_INDEX" val="1_2"/>
  <p:tag name="KSO_WM_UNIT_ID" val="custom160545_15*l_i*1_2"/>
  <p:tag name="KSO_WM_UNIT_CLEAR" val="1"/>
  <p:tag name="KSO_WM_UNIT_LAYERLEVEL" val="1_1"/>
  <p:tag name="KSO_WM_DIAGRAM_GROUP_CODE" val="l1-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15*i*14"/>
  <p:tag name="KSO_WM_TEMPLATE_CATEGORY" val="custom"/>
  <p:tag name="KSO_WM_TEMPLATE_INDEX" val="160545"/>
  <p:tag name="KSO_WM_UNIT_INDEX" val="1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Text"/>
  <p:tag name="MH_ORDER" val="3"/>
  <p:tag name="KSO_WM_UNIT_TYPE" val="l_h_f"/>
  <p:tag name="KSO_WM_UNIT_INDEX" val="1_3_1"/>
  <p:tag name="KSO_WM_UNIT_ID" val="custom160545_15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SubTitle"/>
  <p:tag name="MH_ORDER" val="3"/>
  <p:tag name="KSO_WM_UNIT_TYPE" val="l_h_a"/>
  <p:tag name="KSO_WM_UNIT_INDEX" val="1_3_1"/>
  <p:tag name="KSO_WM_UNIT_ID" val="custom160545_15*l_h_a*1_3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Other"/>
  <p:tag name="MH_ORDER" val="3"/>
  <p:tag name="KSO_WM_UNIT_TYPE" val="l_i"/>
  <p:tag name="KSO_WM_UNIT_INDEX" val="1_3"/>
  <p:tag name="KSO_WM_UNIT_ID" val="custom160545_15*l_i*1_3"/>
  <p:tag name="KSO_WM_UNIT_CLEAR" val="1"/>
  <p:tag name="KSO_WM_UNIT_LAYERLEVEL" val="1_1"/>
  <p:tag name="KSO_WM_DIAGRAM_GROUP_CODE" val="l1-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45"/>
</p:tagLst>
</file>

<file path=ppt/tags/tag40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Text"/>
  <p:tag name="MH" val="20151012150742"/>
  <p:tag name="MH_LIBRARY" val="GRAPHIC"/>
  <p:tag name="KSO_WM_TEMPLATE_CATEGORY" val="custom"/>
  <p:tag name="KSO_WM_TEMPLATE_INDEX" val="160545"/>
  <p:tag name="KSO_WM_TAG_VERSION" val="1.0"/>
  <p:tag name="KSO_WM_SLIDE_ID" val="custom160545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277*133"/>
  <p:tag name="KSO_WM_SLIDE_SIZE" val="406*361"/>
  <p:tag name="KSO_WM_DIAGRAM_GROUP_CODE" val="l1-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3559"/>
  <p:tag name="MH_LIBRARY" val="GRAPHIC"/>
  <p:tag name="MH_ORDER" val="文本占位符 4"/>
  <p:tag name="KSO_WM_UNIT_TYPE" val="e"/>
  <p:tag name="KSO_WM_UNIT_INDEX" val="1"/>
  <p:tag name="KSO_WM_UNIT_ID" val="custom160545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1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b"/>
  <p:tag name="KSO_WM_UNIT_INDEX" val="1"/>
  <p:tag name="KSO_WM_UNIT_ID" val="custom160545_12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MH" val="20151012153559"/>
  <p:tag name="MH_LIBRARY" val="GRAPHIC"/>
  <p:tag name="KSO_WM_TEMPLATE_CATEGORY" val="custom"/>
  <p:tag name="KSO_WM_TEMPLATE_INDEX" val="160545"/>
  <p:tag name="KSO_WM_TAG_VERSION" val="1.0"/>
  <p:tag name="KSO_WM_SLIDE_ID" val="custom160545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26*i*0"/>
  <p:tag name="KSO_WM_TEMPLATE_CATEGORY" val="custom"/>
  <p:tag name="KSO_WM_TEMPLATE_INDEX" val="160545"/>
  <p:tag name="KSO_WM_UNIT_INDEX" val="0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Other"/>
  <p:tag name="MH_ORDER" val="2"/>
  <p:tag name="KSO_WM_UNIT_TYPE" val="l_i"/>
  <p:tag name="KSO_WM_UNIT_INDEX" val="1_1"/>
  <p:tag name="KSO_WM_UNIT_ID" val="custom160545_26*l_i*1_1"/>
  <p:tag name="KSO_WM_UNIT_CLEAR" val="1"/>
  <p:tag name="KSO_WM_UNIT_LAYERLEVEL" val="1_1"/>
  <p:tag name="KSO_WM_DIAGRAM_GROUP_CODE" val="l1-3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SubTitle"/>
  <p:tag name="MH_ORDER" val="2"/>
  <p:tag name="KSO_WM_UNIT_TYPE" val="l_i"/>
  <p:tag name="KSO_WM_UNIT_INDEX" val="1_2"/>
  <p:tag name="KSO_WM_UNIT_ID" val="custom160545_26*l_i*1_2"/>
  <p:tag name="KSO_WM_UNIT_CLEAR" val="1"/>
  <p:tag name="KSO_WM_UNIT_LAYERLEVEL" val="1_1"/>
  <p:tag name="KSO_WM_DIAGRAM_GROUP_CODE" val="l1-3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Text"/>
  <p:tag name="MH_ORDER" val="2"/>
  <p:tag name="KSO_WM_UNIT_TYPE" val="l_h_f"/>
  <p:tag name="KSO_WM_UNIT_INDEX" val="1_6_1"/>
  <p:tag name="KSO_WM_UNIT_ID" val="custom160545_26*l_h_f*1_6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l1-3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26*i*7"/>
  <p:tag name="KSO_WM_TEMPLATE_CATEGORY" val="custom"/>
  <p:tag name="KSO_WM_TEMPLATE_INDEX" val="160545"/>
  <p:tag name="KSO_WM_UNIT_INDEX" val="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1*a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Other"/>
  <p:tag name="MH_ORDER" val="2"/>
  <p:tag name="KSO_WM_UNIT_TYPE" val="l_i"/>
  <p:tag name="KSO_WM_UNIT_INDEX" val="1_3"/>
  <p:tag name="KSO_WM_UNIT_ID" val="custom160545_26*l_i*1_3"/>
  <p:tag name="KSO_WM_UNIT_CLEAR" val="1"/>
  <p:tag name="KSO_WM_UNIT_LAYERLEVEL" val="1_1"/>
  <p:tag name="KSO_WM_DIAGRAM_GROUP_CODE" val="l1-3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SubTitle"/>
  <p:tag name="MH_ORDER" val="2"/>
  <p:tag name="KSO_WM_UNIT_TYPE" val="l_i"/>
  <p:tag name="KSO_WM_UNIT_INDEX" val="1_11"/>
  <p:tag name="KSO_WM_UNIT_ID" val="custom160545_26*l_i*1_11"/>
  <p:tag name="KSO_WM_UNIT_CLEAR" val="1"/>
  <p:tag name="KSO_WM_UNIT_LAYERLEVEL" val="1_1"/>
  <p:tag name="KSO_WM_DIAGRAM_GROUP_CODE" val="l1-3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Text"/>
  <p:tag name="MH_ORDER" val="1"/>
  <p:tag name="KSO_WM_UNIT_TYPE" val="l_h_f"/>
  <p:tag name="KSO_WM_UNIT_INDEX" val="1_5_1"/>
  <p:tag name="KSO_WM_UNIT_ID" val="custom160545_26*l_h_f*1_5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l1-3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26*i*14"/>
  <p:tag name="KSO_WM_TEMPLATE_CATEGORY" val="custom"/>
  <p:tag name="KSO_WM_TEMPLATE_INDEX" val="160545"/>
  <p:tag name="KSO_WM_UNIT_INDEX" val="14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Other"/>
  <p:tag name="MH_ORDER" val="2"/>
  <p:tag name="KSO_WM_UNIT_TYPE" val="l_i"/>
  <p:tag name="KSO_WM_UNIT_INDEX" val="1_8"/>
  <p:tag name="KSO_WM_UNIT_ID" val="custom160545_26*l_i*1_8"/>
  <p:tag name="KSO_WM_UNIT_CLEAR" val="1"/>
  <p:tag name="KSO_WM_UNIT_LAYERLEVEL" val="1_1"/>
  <p:tag name="KSO_WM_DIAGRAM_GROUP_CODE" val="l1-3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Text"/>
  <p:tag name="MH_ORDER" val="2"/>
  <p:tag name="KSO_WM_UNIT_TYPE" val="l_h_f"/>
  <p:tag name="KSO_WM_UNIT_INDEX" val="1_4_1"/>
  <p:tag name="KSO_WM_UNIT_ID" val="custom160545_26*l_h_f*1_4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l1-3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SubTitle"/>
  <p:tag name="MH_ORDER" val="2"/>
  <p:tag name="KSO_WM_UNIT_TYPE" val="l_i"/>
  <p:tag name="KSO_WM_UNIT_INDEX" val="1_10"/>
  <p:tag name="KSO_WM_UNIT_ID" val="custom160545_26*l_i*1_10"/>
  <p:tag name="KSO_WM_UNIT_CLEAR" val="1"/>
  <p:tag name="KSO_WM_UNIT_LAYERLEVEL" val="1_1"/>
  <p:tag name="KSO_WM_DIAGRAM_GROUP_CODE" val="l1-3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26*i*21"/>
  <p:tag name="KSO_WM_TEMPLATE_CATEGORY" val="custom"/>
  <p:tag name="KSO_WM_TEMPLATE_INDEX" val="160545"/>
  <p:tag name="KSO_WM_UNIT_INDEX" val="2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Text"/>
  <p:tag name="MH_ORDER" val="1"/>
  <p:tag name="KSO_WM_UNIT_TYPE" val="l_h_f"/>
  <p:tag name="KSO_WM_UNIT_INDEX" val="1_3_1"/>
  <p:tag name="KSO_WM_UNIT_ID" val="custom160545_26*l_h_f*1_3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l1-3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Other"/>
  <p:tag name="MH_ORDER" val="2"/>
  <p:tag name="KSO_WM_UNIT_TYPE" val="l_i"/>
  <p:tag name="KSO_WM_UNIT_INDEX" val="1_4"/>
  <p:tag name="KSO_WM_UNIT_ID" val="custom160545_26*l_i*1_4"/>
  <p:tag name="KSO_WM_UNIT_CLEAR" val="1"/>
  <p:tag name="KSO_WM_UNIT_LAYERLEVEL" val="1_1"/>
  <p:tag name="KSO_WM_DIAGRAM_GROUP_CODE" val="l1-3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b"/>
  <p:tag name="KSO_WM_UNIT_INDEX" val="1"/>
  <p:tag name="KSO_WM_UNIT_ID" val="custom160545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SubTitle"/>
  <p:tag name="MH_ORDER" val="2"/>
  <p:tag name="KSO_WM_UNIT_TYPE" val="l_i"/>
  <p:tag name="KSO_WM_UNIT_INDEX" val="1_9"/>
  <p:tag name="KSO_WM_UNIT_ID" val="custom160545_26*l_i*1_9"/>
  <p:tag name="KSO_WM_UNIT_CLEAR" val="1"/>
  <p:tag name="KSO_WM_UNIT_LAYERLEVEL" val="1_1"/>
  <p:tag name="KSO_WM_DIAGRAM_GROUP_CODE" val="l1-3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26*i*28"/>
  <p:tag name="KSO_WM_TEMPLATE_CATEGORY" val="custom"/>
  <p:tag name="KSO_WM_TEMPLATE_INDEX" val="160545"/>
  <p:tag name="KSO_WM_UNIT_INDEX" val="28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Text"/>
  <p:tag name="MH_ORDER" val="2"/>
  <p:tag name="KSO_WM_UNIT_TYPE" val="l_h_f"/>
  <p:tag name="KSO_WM_UNIT_INDEX" val="1_2_1"/>
  <p:tag name="KSO_WM_UNIT_ID" val="custom160545_26*l_h_f*1_2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l1-3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Other"/>
  <p:tag name="MH_ORDER" val="2"/>
  <p:tag name="KSO_WM_UNIT_TYPE" val="l_i"/>
  <p:tag name="KSO_WM_UNIT_INDEX" val="1_5"/>
  <p:tag name="KSO_WM_UNIT_ID" val="custom160545_26*l_i*1_5"/>
  <p:tag name="KSO_WM_UNIT_CLEAR" val="1"/>
  <p:tag name="KSO_WM_UNIT_LAYERLEVEL" val="1_1"/>
  <p:tag name="KSO_WM_DIAGRAM_GROUP_CODE" val="l1-3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SubTitle"/>
  <p:tag name="MH_ORDER" val="2"/>
  <p:tag name="KSO_WM_UNIT_TYPE" val="l_i"/>
  <p:tag name="KSO_WM_UNIT_INDEX" val="1_6"/>
  <p:tag name="KSO_WM_UNIT_ID" val="custom160545_26*l_i*1_6"/>
  <p:tag name="KSO_WM_UNIT_CLEAR" val="1"/>
  <p:tag name="KSO_WM_UNIT_LAYERLEVEL" val="1_1"/>
  <p:tag name="KSO_WM_DIAGRAM_GROUP_CODE" val="l1-3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26*i*35"/>
  <p:tag name="KSO_WM_TEMPLATE_CATEGORY" val="custom"/>
  <p:tag name="KSO_WM_TEMPLATE_INDEX" val="160545"/>
  <p:tag name="KSO_WM_UNIT_INDEX" val="35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Text"/>
  <p:tag name="MH_ORDER" val="1"/>
  <p:tag name="KSO_WM_UNIT_TYPE" val="l_h_f"/>
  <p:tag name="KSO_WM_UNIT_INDEX" val="1_1_1"/>
  <p:tag name="KSO_WM_UNIT_ID" val="custom160545_26*l_h_f*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l1-3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4125"/>
  <p:tag name="MH_LIBRARY" val="GRAPHIC"/>
  <p:tag name="MH_TYPE" val="SubTitle"/>
  <p:tag name="MH_ORDER" val="1"/>
  <p:tag name="KSO_WM_UNIT_TYPE" val="l_i"/>
  <p:tag name="KSO_WM_UNIT_INDEX" val="1_7"/>
  <p:tag name="KSO_WM_UNIT_ID" val="custom160545_26*l_i*1_7"/>
  <p:tag name="KSO_WM_UNIT_CLEAR" val="1"/>
  <p:tag name="KSO_WM_UNIT_LAYERLEVEL" val="1_1"/>
  <p:tag name="KSO_WM_DIAGRAM_GROUP_CODE" val="l1-3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26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51012154125"/>
  <p:tag name="MH_LIBRARY" val="GRAPHIC"/>
  <p:tag name="KSO_WM_TEMPLATE_CATEGORY" val="custom"/>
  <p:tag name="KSO_WM_TEMPLATE_INDEX" val="160545"/>
  <p:tag name="KSO_WM_TAG_VERSION" val="1.0"/>
  <p:tag name="KSO_WM_SLIDE_ID" val="custom160545_26"/>
  <p:tag name="KSO_WM_SLIDE_INDEX" val="26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26*158"/>
  <p:tag name="KSO_WM_SLIDE_SIZE" val="708*312"/>
  <p:tag name="KSO_WM_DIAGRAM_GROUP_CODE" val="l1-3"/>
</p:tagLst>
</file>

<file path=ppt/tags/tag7.xml><?xml version="1.0" encoding="utf-8"?>
<p:tagLst xmlns:p="http://schemas.openxmlformats.org/presentationml/2006/main">
  <p:tag name="KSO_WM_TEMPLATE_THUMBS_INDEX" val="1、4、5、10、12、16、19、23、27、28、29"/>
  <p:tag name="KSO_WM_TEMPLATE_CATEGORY" val="custom"/>
  <p:tag name="KSO_WM_TEMPLATE_INDEX" val="160545"/>
  <p:tag name="KSO_WM_TAG_VERSION" val="1.0"/>
  <p:tag name="KSO_WM_SLIDE_ID" val="custom16054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13*i*0"/>
  <p:tag name="KSO_WM_TEMPLATE_CATEGORY" val="custom"/>
  <p:tag name="KSO_WM_TEMPLATE_INDEX" val="160545"/>
  <p:tag name="KSO_WM_UNIT_INDEX" val="0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Text"/>
  <p:tag name="MH_ORDER" val="1"/>
  <p:tag name="KSO_WM_UNIT_TYPE" val="l_h_f"/>
  <p:tag name="KSO_WM_UNIT_INDEX" val="1_1_1"/>
  <p:tag name="KSO_WM_UNIT_ID" val="custom160545_13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SubTitle"/>
  <p:tag name="MH_ORDER" val="1"/>
  <p:tag name="KSO_WM_UNIT_TYPE" val="l_h_a"/>
  <p:tag name="KSO_WM_UNIT_INDEX" val="1_1_1"/>
  <p:tag name="KSO_WM_UNIT_ID" val="custom160545_13*l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Other"/>
  <p:tag name="MH_ORDER" val="1"/>
  <p:tag name="KSO_WM_UNIT_TYPE" val="l_i"/>
  <p:tag name="KSO_WM_UNIT_INDEX" val="1_1"/>
  <p:tag name="KSO_WM_UNIT_ID" val="custom160545_13*l_i*1_1"/>
  <p:tag name="KSO_WM_UNIT_CLEAR" val="1"/>
  <p:tag name="KSO_WM_UNIT_LAYERLEVEL" val="1_1"/>
  <p:tag name="KSO_WM_DIAGRAM_GROUP_CODE" val="l1-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Text"/>
  <p:tag name="MH" val="20151012150742"/>
  <p:tag name="MH_LIBRARY" val="GRAPHIC"/>
  <p:tag name="KSO_WM_TEMPLATE_CATEGORY" val="custom"/>
  <p:tag name="KSO_WM_TEMPLATE_INDEX" val="160545"/>
  <p:tag name="KSO_WM_TAG_VERSION" val="1.0"/>
  <p:tag name="KSO_WM_SLIDE_ID" val="custom16054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77*221"/>
  <p:tag name="KSO_WM_SLIDE_SIZE" val="406*125"/>
  <p:tag name="KSO_WM_DIAGRAM_GROUP_CODE" val="l1-2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f"/>
  <p:tag name="KSO_WM_UNIT_INDEX" val="1"/>
  <p:tag name="KSO_WM_UNIT_ID" val="custom160545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120"/>
</p:tagLst>
</file>

<file path=ppt/tags/tag78.xml><?xml version="1.0" encoding="utf-8"?>
<p:tagLst xmlns:p="http://schemas.openxmlformats.org/presentationml/2006/main">
  <p:tag name="KSO_WM_TEMPLATE_CATEGORY" val="custom"/>
  <p:tag name="KSO_WM_TEMPLATE_INDEX" val="160545"/>
  <p:tag name="KSO_WM_TAG_VERSION" val="1.0"/>
  <p:tag name="KSO_WM_SLIDE_ID" val="custom160545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13*i*0"/>
  <p:tag name="KSO_WM_TEMPLATE_CATEGORY" val="custom"/>
  <p:tag name="KSO_WM_TEMPLATE_INDEX" val="160545"/>
  <p:tag name="KSO_WM_UNIT_INDEX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9*i*0"/>
  <p:tag name="KSO_WM_TEMPLATE_CATEGORY" val="custom"/>
  <p:tag name="KSO_WM_TEMPLATE_INDEX" val="160545"/>
  <p:tag name="KSO_WM_UNIT_INDEX" val="0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Text"/>
  <p:tag name="MH_ORDER" val="1"/>
  <p:tag name="KSO_WM_UNIT_TYPE" val="l_h_f"/>
  <p:tag name="KSO_WM_UNIT_INDEX" val="1_1_1"/>
  <p:tag name="KSO_WM_UNIT_ID" val="custom160545_13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SubTitle"/>
  <p:tag name="MH_ORDER" val="1"/>
  <p:tag name="KSO_WM_UNIT_TYPE" val="l_h_a"/>
  <p:tag name="KSO_WM_UNIT_INDEX" val="1_1_1"/>
  <p:tag name="KSO_WM_UNIT_ID" val="custom160545_13*l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Other"/>
  <p:tag name="MH_ORDER" val="1"/>
  <p:tag name="KSO_WM_UNIT_TYPE" val="l_i"/>
  <p:tag name="KSO_WM_UNIT_INDEX" val="1_1"/>
  <p:tag name="KSO_WM_UNIT_ID" val="custom160545_13*l_i*1_1"/>
  <p:tag name="KSO_WM_UNIT_CLEAR" val="1"/>
  <p:tag name="KSO_WM_UNIT_LAYERLEVEL" val="1_1"/>
  <p:tag name="KSO_WM_DIAGRAM_GROUP_CODE" val="l1-2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4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Text"/>
  <p:tag name="MH" val="20151012150742"/>
  <p:tag name="MH_LIBRARY" val="GRAPHIC"/>
  <p:tag name="KSO_WM_TEMPLATE_CATEGORY" val="custom"/>
  <p:tag name="KSO_WM_TEMPLATE_INDEX" val="160545"/>
  <p:tag name="KSO_WM_TAG_VERSION" val="1.0"/>
  <p:tag name="KSO_WM_SLIDE_ID" val="custom16054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77*221"/>
  <p:tag name="KSO_WM_SLIDE_SIZE" val="406*125"/>
  <p:tag name="KSO_WM_DIAGRAM_GROUP_CODE" val="l1-2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f"/>
  <p:tag name="KSO_WM_UNIT_INDEX" val="1"/>
  <p:tag name="KSO_WM_UNIT_ID" val="custom160545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120"/>
</p:tagLst>
</file>

<file path=ppt/tags/tag87.xml><?xml version="1.0" encoding="utf-8"?>
<p:tagLst xmlns:p="http://schemas.openxmlformats.org/presentationml/2006/main">
  <p:tag name="KSO_WM_TEMPLATE_CATEGORY" val="custom"/>
  <p:tag name="KSO_WM_TEMPLATE_INDEX" val="160545"/>
  <p:tag name="KSO_WM_TAG_VERSION" val="1.0"/>
  <p:tag name="KSO_WM_SLIDE_ID" val="custom160545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13*i*0"/>
  <p:tag name="KSO_WM_TEMPLATE_CATEGORY" val="custom"/>
  <p:tag name="KSO_WM_TEMPLATE_INDEX" val="160545"/>
  <p:tag name="KSO_WM_UNIT_INDEX" val="0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Text"/>
  <p:tag name="MH_ORDER" val="1"/>
  <p:tag name="KSO_WM_UNIT_TYPE" val="l_h_f"/>
  <p:tag name="KSO_WM_UNIT_INDEX" val="1_1_1"/>
  <p:tag name="KSO_WM_UNIT_ID" val="custom160545_13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3003"/>
  <p:tag name="MH_LIBRARY" val="CONTENTS"/>
  <p:tag name="MH_TYPE" val="NUMBER"/>
  <p:tag name="ID" val="545835"/>
  <p:tag name="MH_ORDER" val="2"/>
  <p:tag name="KSO_WM_UNIT_TYPE" val="l_i"/>
  <p:tag name="KSO_WM_UNIT_INDEX" val="1_1"/>
  <p:tag name="KSO_WM_UNIT_ID" val="custom160545_9*l_i*1_1"/>
  <p:tag name="KSO_WM_UNIT_CLEAR" val="1"/>
  <p:tag name="KSO_WM_UNIT_LAYERLEVEL" val="1_1"/>
  <p:tag name="KSO_WM_DIAGRAM_GROUP_CODE" val="l1-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SubTitle"/>
  <p:tag name="MH_ORDER" val="1"/>
  <p:tag name="KSO_WM_UNIT_TYPE" val="l_h_a"/>
  <p:tag name="KSO_WM_UNIT_INDEX" val="1_1_1"/>
  <p:tag name="KSO_WM_UNIT_ID" val="custom160545_13*l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Other"/>
  <p:tag name="MH_ORDER" val="1"/>
  <p:tag name="KSO_WM_UNIT_TYPE" val="l_i"/>
  <p:tag name="KSO_WM_UNIT_INDEX" val="1_1"/>
  <p:tag name="KSO_WM_UNIT_ID" val="custom160545_13*l_i*1_1"/>
  <p:tag name="KSO_WM_UNIT_CLEAR" val="1"/>
  <p:tag name="KSO_WM_UNIT_LAYERLEVEL" val="1_1"/>
  <p:tag name="KSO_WM_DIAGRAM_GROUP_CODE" val="l1-2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3.xml><?xml version="1.0" encoding="utf-8"?>
<p:tagLst xmlns:p="http://schemas.openxmlformats.org/presentationml/2006/main">
  <p:tag name="MH_TYPE" val="#NeiR#"/>
  <p:tag name="MH_NUMBER" val="5"/>
  <p:tag name="MH_CATEGORY" val="#BingLLB#"/>
  <p:tag name="MH_LAYOUT" val="SubTitleText"/>
  <p:tag name="MH" val="20151012150742"/>
  <p:tag name="MH_LIBRARY" val="GRAPHIC"/>
  <p:tag name="KSO_WM_TEMPLATE_CATEGORY" val="custom"/>
  <p:tag name="KSO_WM_TEMPLATE_INDEX" val="160545"/>
  <p:tag name="KSO_WM_TAG_VERSION" val="1.0"/>
  <p:tag name="KSO_WM_SLIDE_ID" val="custom16054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77*221"/>
  <p:tag name="KSO_WM_SLIDE_SIZE" val="406*125"/>
  <p:tag name="KSO_WM_DIAGRAM_GROUP_CODE" val="l1-2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f"/>
  <p:tag name="KSO_WM_UNIT_INDEX" val="1"/>
  <p:tag name="KSO_WM_UNIT_ID" val="custom160545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120"/>
</p:tagLst>
</file>

<file path=ppt/tags/tag96.xml><?xml version="1.0" encoding="utf-8"?>
<p:tagLst xmlns:p="http://schemas.openxmlformats.org/presentationml/2006/main">
  <p:tag name="KSO_WM_TEMPLATE_CATEGORY" val="custom"/>
  <p:tag name="KSO_WM_TEMPLATE_INDEX" val="160545"/>
  <p:tag name="KSO_WM_TAG_VERSION" val="1.0"/>
  <p:tag name="KSO_WM_SLIDE_ID" val="custom160545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5_13*i*0"/>
  <p:tag name="KSO_WM_TEMPLATE_CATEGORY" val="custom"/>
  <p:tag name="KSO_WM_TEMPLATE_INDEX" val="160545"/>
  <p:tag name="KSO_WM_UNIT_INDEX" val="0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Text"/>
  <p:tag name="MH_ORDER" val="1"/>
  <p:tag name="KSO_WM_UNIT_TYPE" val="l_h_f"/>
  <p:tag name="KSO_WM_UNIT_INDEX" val="1_1_1"/>
  <p:tag name="KSO_WM_UNIT_ID" val="custom160545_13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2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MH" val="20151012150742"/>
  <p:tag name="MH_LIBRARY" val="GRAPHIC"/>
  <p:tag name="MH_TYPE" val="SubTitle"/>
  <p:tag name="MH_ORDER" val="1"/>
  <p:tag name="KSO_WM_UNIT_TYPE" val="l_h_a"/>
  <p:tag name="KSO_WM_UNIT_INDEX" val="1_1_1"/>
  <p:tag name="KSO_WM_UNIT_ID" val="custom160545_13*l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heme/theme1.xml><?xml version="1.0" encoding="utf-8"?>
<a:theme xmlns:a="http://schemas.openxmlformats.org/drawingml/2006/main" name="A000120141119A01PPBG">
  <a:themeElements>
    <a:clrScheme name="160545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46FB6"/>
      </a:accent1>
      <a:accent2>
        <a:srgbClr val="22B1DE"/>
      </a:accent2>
      <a:accent3>
        <a:srgbClr val="5D76BA"/>
      </a:accent3>
      <a:accent4>
        <a:srgbClr val="EAB200"/>
      </a:accent4>
      <a:accent5>
        <a:srgbClr val="C00000"/>
      </a:accent5>
      <a:accent6>
        <a:srgbClr val="AFB2B4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1203</Words>
  <Application>WPS 演示</Application>
  <PresentationFormat>宽屏</PresentationFormat>
  <Paragraphs>218</Paragraphs>
  <Slides>23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黑体</vt:lpstr>
      <vt:lpstr>微软雅黑</vt:lpstr>
      <vt:lpstr>Calibri</vt:lpstr>
      <vt:lpstr>Baskerville Old Face</vt:lpstr>
      <vt:lpstr>Arial Narrow</vt:lpstr>
      <vt:lpstr>A000120141119A01PPBG</vt:lpstr>
      <vt:lpstr>Hello 大家好！</vt:lpstr>
      <vt:lpstr>PowerPoint 演示文稿</vt:lpstr>
      <vt:lpstr>个人简介</vt:lpstr>
      <vt:lpstr>PowerPoint 演示文稿</vt:lpstr>
      <vt:lpstr>项目介绍</vt:lpstr>
      <vt:lpstr>PowerPoint 演示文稿</vt:lpstr>
      <vt:lpstr>PowerPoint 演示文稿</vt:lpstr>
      <vt:lpstr>实现效果</vt:lpstr>
      <vt:lpstr>PowerPoint 演示文稿</vt:lpstr>
      <vt:lpstr>实现效果</vt:lpstr>
      <vt:lpstr>PowerPoint 演示文稿</vt:lpstr>
      <vt:lpstr>实现效果</vt:lpstr>
      <vt:lpstr>PowerPoint 演示文稿</vt:lpstr>
      <vt:lpstr>实现效果</vt:lpstr>
      <vt:lpstr>PowerPoint 演示文稿</vt:lpstr>
      <vt:lpstr>实现效果</vt:lpstr>
      <vt:lpstr>PowerPoint 演示文稿</vt:lpstr>
      <vt:lpstr>实现效果</vt:lpstr>
      <vt:lpstr>技术与难点</vt:lpstr>
      <vt:lpstr>PowerPoint 演示文稿</vt:lpstr>
      <vt:lpstr>所得收获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qf</cp:lastModifiedBy>
  <cp:revision>253</cp:revision>
  <dcterms:created xsi:type="dcterms:W3CDTF">2015-09-21T02:24:00Z</dcterms:created>
  <dcterms:modified xsi:type="dcterms:W3CDTF">2016-09-23T10:05:15Z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  <property fmtid="{D5CDD505-2E9C-101B-9397-08002B2CF9AE}" pid="3" name="name">
    <vt:lpwstr>简约商务报告.pptx</vt:lpwstr>
  </property>
  <property fmtid="{D5CDD505-2E9C-101B-9397-08002B2CF9AE}" pid="4" name="fileid">
    <vt:lpwstr>861682</vt:lpwstr>
  </property>
  <property fmtid="{D5CDD505-2E9C-101B-9397-08002B2CF9AE}" pid="5" name="search_tags">
    <vt:lpwstr>PPT模板</vt:lpwstr>
  </property>
</Properties>
</file>