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0142" y="3346526"/>
            <a:ext cx="10540415" cy="2437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5155" y="2915685"/>
            <a:ext cx="15050389" cy="221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R="5080" algn="ctr">
              <a:lnSpc>
                <a:spcPts val="5850"/>
              </a:lnSpc>
              <a:spcBef>
                <a:spcPts val="1495"/>
              </a:spcBef>
            </a:pPr>
            <a:r>
              <a:rPr spc="204" dirty="0"/>
              <a:t>Интерактивные</a:t>
            </a:r>
            <a:r>
              <a:rPr spc="35" dirty="0"/>
              <a:t> </a:t>
            </a:r>
            <a:r>
              <a:rPr spc="235" dirty="0"/>
              <a:t>технологии </a:t>
            </a:r>
            <a:r>
              <a:rPr spc="-1590" dirty="0"/>
              <a:t> </a:t>
            </a:r>
            <a:r>
              <a:rPr spc="195" dirty="0"/>
              <a:t>в </a:t>
            </a:r>
            <a:r>
              <a:rPr spc="210" dirty="0"/>
              <a:t>обучении </a:t>
            </a:r>
            <a:r>
              <a:rPr spc="165" dirty="0"/>
              <a:t>детей: </a:t>
            </a:r>
            <a:r>
              <a:rPr spc="160" dirty="0"/>
              <a:t>новая </a:t>
            </a:r>
            <a:r>
              <a:rPr spc="165" dirty="0"/>
              <a:t> </a:t>
            </a:r>
            <a:r>
              <a:rPr spc="215" dirty="0"/>
              <a:t>эра</a:t>
            </a:r>
            <a:r>
              <a:rPr spc="95" dirty="0"/>
              <a:t> </a:t>
            </a:r>
            <a:r>
              <a:rPr spc="160" dirty="0"/>
              <a:t>образования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5237" y="1772633"/>
            <a:ext cx="8237855" cy="6487795"/>
            <a:chOff x="5025237" y="1772633"/>
            <a:chExt cx="8237855" cy="6487795"/>
          </a:xfrm>
        </p:grpSpPr>
        <p:sp>
          <p:nvSpPr>
            <p:cNvPr id="4" name="object 4"/>
            <p:cNvSpPr/>
            <p:nvPr/>
          </p:nvSpPr>
          <p:spPr>
            <a:xfrm>
              <a:off x="5025238" y="8239760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5750" y="1237815"/>
            <a:ext cx="7380148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400" b="1" spc="9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rebuchet MS"/>
              </a:rPr>
              <a:t>Заключается в том чтобы с помощью игр</a:t>
            </a:r>
            <a:r>
              <a:rPr lang="ru-RU" sz="2400" b="1" spc="35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rebuchet MS"/>
              </a:rPr>
              <a:t> дети могли обучаться программированию и изучали работу техники на каком-то базовом уровне</a:t>
            </a:r>
            <a:r>
              <a:rPr lang="ru-RU" sz="2400" spc="35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rebuchet MS"/>
              </a:rPr>
              <a:t>. 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879BE-29EE-42D8-AC1D-0E3CAAF88C53}"/>
              </a:ext>
            </a:extLst>
          </p:cNvPr>
          <p:cNvSpPr txBox="1"/>
          <p:nvPr/>
        </p:nvSpPr>
        <p:spPr>
          <a:xfrm>
            <a:off x="1606550" y="1197740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Цель  нашего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83FB4-E9B2-4FCB-8EC4-537FE4074E4E}"/>
              </a:ext>
            </a:extLst>
          </p:cNvPr>
          <p:cNvSpPr txBox="1"/>
          <p:nvPr/>
        </p:nvSpPr>
        <p:spPr>
          <a:xfrm>
            <a:off x="1606550" y="514985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Задачи нашего проекта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9687D-E684-496C-8964-DFBB5764C00D}"/>
              </a:ext>
            </a:extLst>
          </p:cNvPr>
          <p:cNvSpPr txBox="1"/>
          <p:nvPr/>
        </p:nvSpPr>
        <p:spPr>
          <a:xfrm>
            <a:off x="6635750" y="5138258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-Через увлекательные игры и удобный интерфейс мы собираемся привлечь детскую аудиторию изучать электронный процесс и программированию на базовом уровне.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3041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35168"/>
            <a:ext cx="365252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140" dirty="0"/>
              <a:t>Введение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9131439" y="4211021"/>
            <a:ext cx="7077709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236" y="1055507"/>
            <a:ext cx="5558282" cy="8162923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144152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07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64A38-9B4B-46DC-93B1-0C12FCAF5E66}"/>
              </a:ext>
            </a:extLst>
          </p:cNvPr>
          <p:cNvSpPr txBox="1"/>
          <p:nvPr/>
        </p:nvSpPr>
        <p:spPr>
          <a:xfrm>
            <a:off x="9131439" y="3614716"/>
            <a:ext cx="624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 современном образовании наблюдается рост использования интерактивных технологий. Они предоставляют новые возможности для учителей и учеников, способствуя более глубокому пониманию материала и активному участию в учебном процессе</a:t>
            </a:r>
            <a:r>
              <a:rPr lang="ru-RU" sz="2400" b="1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54218"/>
            <a:ext cx="5822315" cy="9302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60"/>
              </a:spcBef>
            </a:pPr>
            <a:r>
              <a:rPr sz="3000" spc="100" dirty="0"/>
              <a:t>Преимущества</a:t>
            </a:r>
            <a:r>
              <a:rPr sz="3000" spc="-15" dirty="0"/>
              <a:t> </a:t>
            </a:r>
            <a:r>
              <a:rPr sz="3000" spc="95" dirty="0"/>
              <a:t>интерактивных </a:t>
            </a:r>
            <a:r>
              <a:rPr sz="3000" spc="-785" dirty="0"/>
              <a:t> </a:t>
            </a:r>
            <a:r>
              <a:rPr sz="3000" spc="105" dirty="0"/>
              <a:t>технологий</a:t>
            </a:r>
            <a:endParaRPr sz="3000"/>
          </a:p>
        </p:txBody>
      </p:sp>
      <p:sp>
        <p:nvSpPr>
          <p:cNvPr id="14" name="object 14"/>
          <p:cNvSpPr txBox="1"/>
          <p:nvPr/>
        </p:nvSpPr>
        <p:spPr>
          <a:xfrm>
            <a:off x="8877004" y="3608613"/>
            <a:ext cx="7128509" cy="22300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lang="ru-RU" sz="2400" spc="-30" dirty="0">
                <a:solidFill>
                  <a:srgbClr val="FFFFFF"/>
                </a:solidFill>
                <a:latin typeface="Trebuchet MS"/>
                <a:cs typeface="Trebuchet MS"/>
              </a:rPr>
              <a:t>Использование интерактивных технологий в обучении позволяет улучшить вовлеченность учащихся, способствует развитию критического мышления и творческих навыков. Эти технологии делают процесс обучения более доступным и эффективным.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236" y="1055507"/>
            <a:ext cx="5558282" cy="81629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877004" y="9198112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07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786" y="1266196"/>
            <a:ext cx="67303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325" dirty="0">
                <a:latin typeface="Tahoma"/>
                <a:cs typeface="Tahoma"/>
              </a:rPr>
              <a:t>Роль</a:t>
            </a:r>
            <a:r>
              <a:rPr sz="6000" spc="-220" dirty="0">
                <a:latin typeface="Tahoma"/>
                <a:cs typeface="Tahoma"/>
              </a:rPr>
              <a:t> </a:t>
            </a:r>
            <a:r>
              <a:rPr sz="6000" spc="215" dirty="0">
                <a:latin typeface="Tahoma"/>
                <a:cs typeface="Tahoma"/>
              </a:rPr>
              <a:t>нашего</a:t>
            </a:r>
            <a:r>
              <a:rPr sz="6000" spc="-220" dirty="0">
                <a:latin typeface="Tahoma"/>
                <a:cs typeface="Tahoma"/>
              </a:rPr>
              <a:t> </a:t>
            </a:r>
            <a:r>
              <a:rPr sz="6000" spc="254" dirty="0">
                <a:latin typeface="Tahoma"/>
                <a:cs typeface="Tahoma"/>
              </a:rPr>
              <a:t>кода</a:t>
            </a:r>
            <a:endParaRPr sz="6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917" y="1060561"/>
            <a:ext cx="5610225" cy="81629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30514-1CA6-438B-A6AF-588A1FF87D7E}"/>
              </a:ext>
            </a:extLst>
          </p:cNvPr>
          <p:cNvSpPr txBox="1"/>
          <p:nvPr/>
        </p:nvSpPr>
        <p:spPr>
          <a:xfrm>
            <a:off x="1606550" y="2711450"/>
            <a:ext cx="88967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r>
              <a:rPr lang="ru-RU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Его задача — не только передавать знания, но и поддерживать и направлять детей изучать электронику на хоть каком-то уровне и интересоваться программированием 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155" y="1149394"/>
            <a:ext cx="7769859" cy="859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50" spc="285" dirty="0">
                <a:latin typeface="Tahoma"/>
                <a:cs typeface="Tahoma"/>
              </a:rPr>
              <a:t>Вызовы</a:t>
            </a:r>
            <a:r>
              <a:rPr sz="5450" spc="-200" dirty="0">
                <a:latin typeface="Tahoma"/>
                <a:cs typeface="Tahoma"/>
              </a:rPr>
              <a:t> </a:t>
            </a:r>
            <a:r>
              <a:rPr sz="5450" spc="190" dirty="0">
                <a:latin typeface="Tahoma"/>
                <a:cs typeface="Tahoma"/>
              </a:rPr>
              <a:t>и</a:t>
            </a:r>
            <a:r>
              <a:rPr sz="5450" spc="-195" dirty="0">
                <a:latin typeface="Tahoma"/>
                <a:cs typeface="Tahoma"/>
              </a:rPr>
              <a:t> </a:t>
            </a:r>
            <a:r>
              <a:rPr sz="5450" spc="225" dirty="0">
                <a:latin typeface="Tahoma"/>
                <a:cs typeface="Tahoma"/>
              </a:rPr>
              <a:t>препятствия</a:t>
            </a:r>
            <a:endParaRPr sz="54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917" y="1060561"/>
            <a:ext cx="5610224" cy="816292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E1E94-9470-4A58-AA75-CBF471A1FBA1}"/>
              </a:ext>
            </a:extLst>
          </p:cNvPr>
          <p:cNvSpPr txBox="1"/>
          <p:nvPr/>
        </p:nvSpPr>
        <p:spPr>
          <a:xfrm>
            <a:off x="1454150" y="2330450"/>
            <a:ext cx="9372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Несмотря на преимущества, внедрение интерактивных технологий сталкивается с вызовами. Это включает в себя технические проблемы, недостаток подготовленных кадров и финансовые ограничения. Решение этих проблем является ключом к успешной интеграции технологий.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304" y="3849624"/>
            <a:ext cx="3727704" cy="183184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025237" y="8237715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4217F-F1BF-4C47-9B8E-B44FC272EF7D}"/>
              </a:ext>
            </a:extLst>
          </p:cNvPr>
          <p:cNvSpPr txBox="1"/>
          <p:nvPr/>
        </p:nvSpPr>
        <p:spPr>
          <a:xfrm>
            <a:off x="7396843" y="3849624"/>
            <a:ext cx="92733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Интерактивные технологии открывают новые горизонты в обучении детей. Их использование может значительно улучшить качество образования, однако важно учитывать вызовы, которые необходимо преодолеть для достижения максимальной эффективности.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object 3"/>
          <p:cNvGrpSpPr/>
          <p:nvPr/>
        </p:nvGrpSpPr>
        <p:grpSpPr>
          <a:xfrm>
            <a:off x="457199" y="496792"/>
            <a:ext cx="17373600" cy="9293860"/>
            <a:chOff x="457199" y="496792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4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555" y="3380092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05" y="1435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559905" y="20154"/>
                  </a:lnTo>
                  <a:lnTo>
                    <a:pt x="6559905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4496" y="1795272"/>
              <a:ext cx="5748528" cy="1545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214</Words>
  <Application>Microsoft Office PowerPoint</Application>
  <PresentationFormat>Произвольный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Microsoft Sans Serif</vt:lpstr>
      <vt:lpstr>Segoe UI Black</vt:lpstr>
      <vt:lpstr>Tahoma</vt:lpstr>
      <vt:lpstr>Trebuchet MS</vt:lpstr>
      <vt:lpstr>Office Theme</vt:lpstr>
      <vt:lpstr>Интерактивные технологии  в обучении детей: новая  эра образования</vt:lpstr>
      <vt:lpstr>Презентация PowerPoint</vt:lpstr>
      <vt:lpstr>Введение</vt:lpstr>
      <vt:lpstr>Преимущества интерактивных  технологий</vt:lpstr>
      <vt:lpstr>Роль нашего кода</vt:lpstr>
      <vt:lpstr>Вызовы и препятствия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Интерактивные технологии  в обучении детей: новая  эра образования</dc:title>
  <dc:creator>Egor</dc:creator>
  <cp:lastModifiedBy>Egor</cp:lastModifiedBy>
  <cp:revision>1</cp:revision>
  <dcterms:created xsi:type="dcterms:W3CDTF">2024-12-09T08:08:34Z</dcterms:created>
  <dcterms:modified xsi:type="dcterms:W3CDTF">2024-12-09T08:41:21Z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2024-12-09T00:00:00Z</vt:filetime>
  </property>
</Properties>
</file>