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8" r:id="rId6"/>
    <p:sldId id="270" r:id="rId7"/>
    <p:sldId id="271" r:id="rId8"/>
    <p:sldId id="263" r:id="rId9"/>
    <p:sldId id="265" r:id="rId10"/>
    <p:sldId id="266" r:id="rId11"/>
    <p:sldId id="267" r:id="rId12"/>
    <p:sldId id="259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E4F76-C18A-1859-D0A0-C72BCCAE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6D9CEA-C512-70B8-6E9A-444A37C4C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E4662-22F8-EAD3-14BB-5AB42F11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8C06E-836A-4298-1001-4E01CBEF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4F2A9-7121-147D-1F76-12FC56E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ABF1-0FE0-57C9-B6B2-D94F8E6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D2662-D55F-886C-D3ED-D11AD721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166CA-CA3B-EF39-29EF-41F1DB2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83BCA-BF68-E8B5-8969-948BADBD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27DF4-8DA1-336C-E4FC-A22D36B8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34D5BD-1F05-0BFE-37F2-5A8F0E0CB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3CECC-EA8F-9D34-E6A6-ED78EF555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84297-C69E-67C8-77F5-47D3C4AE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50472-E6B5-E6B8-C651-73C015B7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0FCCF-5270-8387-AF15-16F8C8F6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20701-5202-F79F-84D0-70CB8126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84840-29C2-024B-C18C-BEF1B62E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985AF-0467-91EE-5474-972E1EEB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71764-92CC-16BD-A99D-2BB1F302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8E1B3-5DF4-F0F0-AC4B-822393B7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9F52B-7C48-A319-9E19-1447552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BE27D-B3CC-996B-AF07-5953A77C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F4174-667B-291D-1282-B2C375FA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AAD74-D47F-9C78-FEE6-FCEC5EAC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70354-7E59-4259-9D1D-2834CFF5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7D65-1B49-A9DA-3861-F9D1BB0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A6154-67CD-C718-2423-3F447183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5688C-2F30-1C8C-810D-163BB236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0781B-0A13-61AF-71C2-9FED34C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A4148-D4C3-2FF8-151F-5DD75F9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6CD8D-55EF-58F1-98A6-1F977AED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4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111E1-0E03-0BD2-13C7-8784389A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9B001-ACD8-4453-482F-23A9298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5A0E6-30FF-82B5-7936-EBBEC8EF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808DFB-FCEF-5599-08EE-2D24139DD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9041E9-9443-2F4B-72E5-20973DF7A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A2679E-33C8-12E7-519B-087FF7BC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A9FD3E-D43D-EE27-8E3A-6DEC184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0AA2AA-B616-B9F1-C801-6D6B35FE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9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9B7C4-1FBB-6899-0504-423BE81C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04BBF-EADC-5F8A-89A6-3977F945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9D789-2005-A76A-0E76-9C2A4CA9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B63B44-6B21-8756-7EFC-7947B957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1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79BC49-DFA7-5D26-60A0-660520B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5371C2-163E-76BA-BA44-50674658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276A0-2D68-9BAC-3087-83080348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6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F07E-9E11-0A94-034D-824BD33C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4CDC0-7E9B-1884-F04F-F748A2B9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E795F-6539-57AB-1B60-02B647D51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57DA1-C89B-34BD-6B7A-D605B6AB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004C8-CFC8-2C63-4C32-2299DCBD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40056-0377-D266-E583-7606D77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E274-DFD5-E51C-EFAE-0A09D3B0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6FCAF9-BC0C-4C63-2F29-EFF7AB1CE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48DFD-807A-93A1-87FE-970C92CF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3C089-6FF7-6191-0FD4-F1A50229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1D24F-935A-0A16-669C-8E8DC6EF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8C64A-F3D2-A2A6-4504-E90C5052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F33ACC-1CB6-5456-C599-223DF584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2EF29-340E-0A4F-8F8E-D405A917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91F25-22A2-26D2-7382-8C9D951D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A2D93-B67D-4509-8D4A-15E1570B9E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802BD-EF87-9E87-D949-D91078121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2C315-71AB-59D6-58E2-91050B786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64C73-4561-48F5-B7F3-E8308E4FE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3C1B-4684-FDF0-98B4-1240267B2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세미나 </a:t>
            </a:r>
            <a:r>
              <a:rPr lang="en-US" altLang="ko-KR" dirty="0"/>
              <a:t>– </a:t>
            </a:r>
            <a:r>
              <a:rPr lang="en-US" altLang="ko-KR" dirty="0" err="1"/>
              <a:t>LangChain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1D10B-26F0-E5C0-EC2E-90DFA3AEC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Acorn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18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F2E12D-DA6A-B15C-7ABC-4AB461A3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30" y="601258"/>
            <a:ext cx="11381924" cy="5851794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F8FD9035-4298-DA71-6CEF-690B4210AB34}"/>
              </a:ext>
            </a:extLst>
          </p:cNvPr>
          <p:cNvSpPr/>
          <p:nvPr/>
        </p:nvSpPr>
        <p:spPr>
          <a:xfrm>
            <a:off x="7539843" y="2464526"/>
            <a:ext cx="4260271" cy="252320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같은 기능을 하는 </a:t>
            </a:r>
            <a:r>
              <a:rPr lang="ko-KR" altLang="en-US" dirty="0" err="1"/>
              <a:t>아키텍쳐이다</a:t>
            </a:r>
            <a:r>
              <a:rPr lang="en-US" altLang="ko-KR" dirty="0"/>
              <a:t>. </a:t>
            </a:r>
            <a:r>
              <a:rPr lang="ko-KR" altLang="en-US" dirty="0"/>
              <a:t>손에 익는 </a:t>
            </a:r>
            <a:r>
              <a:rPr lang="en-US" altLang="ko-KR" dirty="0" err="1"/>
              <a:t>PromptTemplate</a:t>
            </a:r>
            <a:r>
              <a:rPr lang="ko-KR" altLang="en-US" dirty="0"/>
              <a:t>구조를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0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9915F9-86DA-604E-2109-2FF5E6FA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72" y="0"/>
            <a:ext cx="6741433" cy="685800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EDCA5968-9FBB-7DA8-91A5-314E662C131A}"/>
              </a:ext>
            </a:extLst>
          </p:cNvPr>
          <p:cNvSpPr/>
          <p:nvPr/>
        </p:nvSpPr>
        <p:spPr>
          <a:xfrm>
            <a:off x="7497957" y="1540795"/>
            <a:ext cx="4260271" cy="252320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참고</a:t>
            </a:r>
            <a:r>
              <a:rPr lang="en-US" altLang="ko-KR" dirty="0"/>
              <a:t>- </a:t>
            </a:r>
            <a:r>
              <a:rPr lang="en-US" altLang="ko-KR" dirty="0" err="1"/>
              <a:t>Langchain</a:t>
            </a:r>
            <a:r>
              <a:rPr lang="ko-KR" altLang="en-US" dirty="0"/>
              <a:t>은 </a:t>
            </a:r>
            <a:r>
              <a:rPr lang="en-US" altLang="ko-KR" dirty="0"/>
              <a:t>cashing</a:t>
            </a:r>
            <a:r>
              <a:rPr lang="ko-KR" altLang="en-US" dirty="0"/>
              <a:t>을 지원한다</a:t>
            </a:r>
            <a:r>
              <a:rPr lang="en-US" altLang="ko-KR" dirty="0"/>
              <a:t>. API</a:t>
            </a:r>
            <a:r>
              <a:rPr lang="ko-KR" altLang="en-US" dirty="0"/>
              <a:t>호출을 줄임으로써 자원을 아낄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193032-9A70-BE74-7368-BDC16A7086FE}"/>
              </a:ext>
            </a:extLst>
          </p:cNvPr>
          <p:cNvSpPr/>
          <p:nvPr/>
        </p:nvSpPr>
        <p:spPr>
          <a:xfrm>
            <a:off x="661231" y="3950790"/>
            <a:ext cx="3033692" cy="2946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5D9515-77E5-A4B4-C1F2-702A8AB27931}"/>
              </a:ext>
            </a:extLst>
          </p:cNvPr>
          <p:cNvSpPr/>
          <p:nvPr/>
        </p:nvSpPr>
        <p:spPr>
          <a:xfrm>
            <a:off x="714813" y="5801362"/>
            <a:ext cx="3033692" cy="2946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description">
            <a:extLst>
              <a:ext uri="{FF2B5EF4-FFF2-40B4-BE49-F238E27FC236}">
                <a16:creationId xmlns:a16="http://schemas.microsoft.com/office/drawing/2014/main" id="{7483E6A5-A2D4-A4F7-F5A8-65B353BF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1" y="1198657"/>
            <a:ext cx="8635602" cy="493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4">
            <a:extLst>
              <a:ext uri="{FF2B5EF4-FFF2-40B4-BE49-F238E27FC236}">
                <a16:creationId xmlns:a16="http://schemas.microsoft.com/office/drawing/2014/main" id="{8EF00295-161F-FD66-5802-8DE78E76BC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48855" cy="86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Tagging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917B0-5CB0-1D15-FE85-DB586FDD5DE5}"/>
              </a:ext>
            </a:extLst>
          </p:cNvPr>
          <p:cNvSpPr txBox="1"/>
          <p:nvPr/>
        </p:nvSpPr>
        <p:spPr>
          <a:xfrm>
            <a:off x="8261131" y="1597572"/>
            <a:ext cx="3541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문서에 어떤 것이든 </a:t>
            </a:r>
            <a:r>
              <a:rPr lang="en-US" altLang="ko-KR" dirty="0"/>
              <a:t>label</a:t>
            </a:r>
            <a:r>
              <a:rPr lang="ko-KR" altLang="en-US" dirty="0"/>
              <a:t>을 정의하고</a:t>
            </a:r>
            <a:r>
              <a:rPr lang="en-US" altLang="ko-KR" dirty="0"/>
              <a:t>, label</a:t>
            </a:r>
            <a:r>
              <a:rPr lang="ko-KR" altLang="en-US" dirty="0"/>
              <a:t>에 맞는 출력 결과를 제공함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14489E-6BA7-99AA-8FAA-55D564000B67}"/>
              </a:ext>
            </a:extLst>
          </p:cNvPr>
          <p:cNvSpPr/>
          <p:nvPr/>
        </p:nvSpPr>
        <p:spPr>
          <a:xfrm>
            <a:off x="5962790" y="324433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487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2A8A0AA-7F4B-EB9C-1CC8-ABA7D8AD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6" y="861848"/>
            <a:ext cx="8348038" cy="5664983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986893B2-89D1-81A8-D63F-2D30728C8959}"/>
              </a:ext>
            </a:extLst>
          </p:cNvPr>
          <p:cNvSpPr/>
          <p:nvPr/>
        </p:nvSpPr>
        <p:spPr>
          <a:xfrm>
            <a:off x="6589987" y="3093220"/>
            <a:ext cx="3804744" cy="2161952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 어떤 변수도 </a:t>
            </a:r>
            <a:r>
              <a:rPr lang="en-US" altLang="ko-KR" dirty="0"/>
              <a:t>schema</a:t>
            </a:r>
            <a:r>
              <a:rPr lang="ko-KR" altLang="en-US" dirty="0"/>
              <a:t>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6EAC0F4A-807C-E4B4-B0A0-7B0999CC0E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48855" cy="86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Example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141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7A739248-528F-3ABD-DF5E-9FC2B4366A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48855" cy="86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목차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A4A598-F900-9492-B600-8F97FF02E524}"/>
              </a:ext>
            </a:extLst>
          </p:cNvPr>
          <p:cNvSpPr/>
          <p:nvPr/>
        </p:nvSpPr>
        <p:spPr>
          <a:xfrm>
            <a:off x="827314" y="992776"/>
            <a:ext cx="1985555" cy="966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I/O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164FA6-B565-5E73-CA2C-77E5A1EAA5C9}"/>
              </a:ext>
            </a:extLst>
          </p:cNvPr>
          <p:cNvSpPr/>
          <p:nvPr/>
        </p:nvSpPr>
        <p:spPr>
          <a:xfrm>
            <a:off x="827314" y="2462347"/>
            <a:ext cx="1985555" cy="966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Retrieval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004D3FB-B6F3-8652-EAA9-44A2D5793E5E}"/>
              </a:ext>
            </a:extLst>
          </p:cNvPr>
          <p:cNvSpPr/>
          <p:nvPr/>
        </p:nvSpPr>
        <p:spPr>
          <a:xfrm>
            <a:off x="827313" y="3931918"/>
            <a:ext cx="1985555" cy="966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Agents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4CCE4C4-88EE-93B6-D906-5901DC22BF45}"/>
              </a:ext>
            </a:extLst>
          </p:cNvPr>
          <p:cNvSpPr/>
          <p:nvPr/>
        </p:nvSpPr>
        <p:spPr>
          <a:xfrm>
            <a:off x="827313" y="5532417"/>
            <a:ext cx="1985555" cy="966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43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8EF00295-161F-FD66-5802-8DE78E76BC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48855" cy="86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/>
              <a:t>LangChain</a:t>
            </a:r>
            <a:r>
              <a:rPr lang="en-US" altLang="ko-KR" sz="3000" dirty="0"/>
              <a:t> </a:t>
            </a:r>
            <a:r>
              <a:rPr lang="ko-KR" altLang="en-US" sz="3000" dirty="0"/>
              <a:t>사용되는 모듈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F40E8AA-6722-F2C2-1F66-E79A627EBA85}"/>
              </a:ext>
            </a:extLst>
          </p:cNvPr>
          <p:cNvSpPr/>
          <p:nvPr/>
        </p:nvSpPr>
        <p:spPr>
          <a:xfrm>
            <a:off x="505097" y="3126377"/>
            <a:ext cx="1445623" cy="470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langchain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78CB39D-A9B9-37BB-1094-606D6F59B143}"/>
              </a:ext>
            </a:extLst>
          </p:cNvPr>
          <p:cNvSpPr/>
          <p:nvPr/>
        </p:nvSpPr>
        <p:spPr>
          <a:xfrm>
            <a:off x="2495005" y="1397725"/>
            <a:ext cx="1445623" cy="470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langchain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E94284-1029-0F30-32F7-E6CC447D2561}"/>
              </a:ext>
            </a:extLst>
          </p:cNvPr>
          <p:cNvSpPr/>
          <p:nvPr/>
        </p:nvSpPr>
        <p:spPr>
          <a:xfrm>
            <a:off x="2495005" y="3126377"/>
            <a:ext cx="1510938" cy="470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err="1"/>
              <a:t>langchain_openai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0D09C4-23B7-7EA7-E11C-5BD23924156E}"/>
              </a:ext>
            </a:extLst>
          </p:cNvPr>
          <p:cNvSpPr/>
          <p:nvPr/>
        </p:nvSpPr>
        <p:spPr>
          <a:xfrm>
            <a:off x="2495004" y="4802778"/>
            <a:ext cx="1445623" cy="470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prompts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97FF78F-C041-038E-B9A5-A4F80B5F33D5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950720" y="1632857"/>
            <a:ext cx="544285" cy="1728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74CA8-725A-590A-DFE6-FED518B11026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950720" y="3361509"/>
            <a:ext cx="544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65DF72-005A-6E92-13FF-F058E663DB0E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50720" y="3361509"/>
            <a:ext cx="544284" cy="1676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278F6A-E7F1-A321-43C3-2D76856426A9}"/>
              </a:ext>
            </a:extLst>
          </p:cNvPr>
          <p:cNvSpPr txBox="1"/>
          <p:nvPr/>
        </p:nvSpPr>
        <p:spPr>
          <a:xfrm>
            <a:off x="1950719" y="3126376"/>
            <a:ext cx="418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dot</a:t>
            </a:r>
            <a:endParaRPr lang="ko-KR" altLang="en-US" sz="1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24D925-C626-C9CD-1F7D-B2F496B2B230}"/>
              </a:ext>
            </a:extLst>
          </p:cNvPr>
          <p:cNvSpPr/>
          <p:nvPr/>
        </p:nvSpPr>
        <p:spPr>
          <a:xfrm>
            <a:off x="5226043" y="5569133"/>
            <a:ext cx="1445623" cy="470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PipelinepromptTemplate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001971-930A-2D6B-BA1E-4D9D9E2BB23B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940627" y="5037910"/>
            <a:ext cx="1285416" cy="766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D16E0AB-8CB8-61BF-B048-B14937D31E04}"/>
              </a:ext>
            </a:extLst>
          </p:cNvPr>
          <p:cNvSpPr/>
          <p:nvPr/>
        </p:nvSpPr>
        <p:spPr>
          <a:xfrm>
            <a:off x="5235652" y="4802778"/>
            <a:ext cx="1445623" cy="470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promptTemplate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D166B4-C4F5-B6CA-E4E7-2392D968CCDA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3940627" y="5037910"/>
            <a:ext cx="129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64CF88-AAB5-8827-7E8C-1381FE85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5" y="734115"/>
            <a:ext cx="11916930" cy="5203155"/>
          </a:xfrm>
          <a:prstGeom prst="rect">
            <a:avLst/>
          </a:prstGeom>
        </p:spPr>
      </p:pic>
      <p:sp>
        <p:nvSpPr>
          <p:cNvPr id="6" name="제목 4">
            <a:extLst>
              <a:ext uri="{FF2B5EF4-FFF2-40B4-BE49-F238E27FC236}">
                <a16:creationId xmlns:a16="http://schemas.microsoft.com/office/drawing/2014/main" id="{871F7CDD-B506-3F3B-A8A0-DB72963964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48855" cy="86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Prompt Template</a:t>
            </a:r>
            <a:endParaRPr lang="ko-KR" altLang="en-US" sz="3000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5150248D-63A8-8F7E-D7D6-5936B277D7A6}"/>
              </a:ext>
            </a:extLst>
          </p:cNvPr>
          <p:cNvSpPr/>
          <p:nvPr/>
        </p:nvSpPr>
        <p:spPr>
          <a:xfrm>
            <a:off x="6729946" y="430924"/>
            <a:ext cx="3804744" cy="2161952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같은 기능을 하는 </a:t>
            </a:r>
            <a:r>
              <a:rPr lang="ko-KR" altLang="en-US" dirty="0" err="1"/>
              <a:t>아키텍쳐이다</a:t>
            </a:r>
            <a:r>
              <a:rPr lang="en-US" altLang="ko-KR" dirty="0"/>
              <a:t>. </a:t>
            </a:r>
            <a:r>
              <a:rPr lang="ko-KR" altLang="en-US" dirty="0"/>
              <a:t>손에 익는 </a:t>
            </a:r>
            <a:r>
              <a:rPr lang="en-US" altLang="ko-KR" dirty="0" err="1"/>
              <a:t>PromptTemplate</a:t>
            </a:r>
            <a:r>
              <a:rPr lang="ko-KR" altLang="en-US" dirty="0"/>
              <a:t>구조를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F9B86BB9-76C9-AAD6-AC2B-B6145DC7040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365966" cy="86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Prompt Template-partial-String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3DF5C-6CE9-3FF0-5737-1588FE6F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62" y="989044"/>
            <a:ext cx="7906726" cy="5374977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C0F8082-FFF6-2C63-5472-E683B5E9A0F9}"/>
              </a:ext>
            </a:extLst>
          </p:cNvPr>
          <p:cNvSpPr/>
          <p:nvPr/>
        </p:nvSpPr>
        <p:spPr>
          <a:xfrm>
            <a:off x="8140735" y="787976"/>
            <a:ext cx="3804744" cy="2161952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</a:t>
            </a:r>
            <a:r>
              <a:rPr lang="ko-KR" altLang="en-US" dirty="0"/>
              <a:t>를 </a:t>
            </a:r>
            <a:r>
              <a:rPr lang="ko-KR" altLang="en-US" dirty="0" err="1"/>
              <a:t>나눌때</a:t>
            </a:r>
            <a:r>
              <a:rPr lang="ko-KR" altLang="en-US" dirty="0"/>
              <a:t> 역시 </a:t>
            </a:r>
            <a:r>
              <a:rPr lang="en-US" altLang="ko-KR" dirty="0"/>
              <a:t>2</a:t>
            </a:r>
            <a:r>
              <a:rPr lang="ko-KR" altLang="en-US" dirty="0"/>
              <a:t>가지의 템플릿 버전 중 손에 익는 방식으로 템플릿을 설계하면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18265F-57A9-CFE8-E22D-22234A7DA3D1}"/>
              </a:ext>
            </a:extLst>
          </p:cNvPr>
          <p:cNvSpPr/>
          <p:nvPr/>
        </p:nvSpPr>
        <p:spPr>
          <a:xfrm>
            <a:off x="670560" y="3927566"/>
            <a:ext cx="5965371" cy="226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2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1B09F8-D565-52CB-56E7-4FA31271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1005797"/>
            <a:ext cx="5722517" cy="35032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51B4D4-3149-0DE0-E283-DF889EDE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5" y="4509056"/>
            <a:ext cx="7402286" cy="2254393"/>
          </a:xfrm>
          <a:prstGeom prst="rect">
            <a:avLst/>
          </a:prstGeom>
        </p:spPr>
      </p:pic>
      <p:sp>
        <p:nvSpPr>
          <p:cNvPr id="7" name="제목 4">
            <a:extLst>
              <a:ext uri="{FF2B5EF4-FFF2-40B4-BE49-F238E27FC236}">
                <a16:creationId xmlns:a16="http://schemas.microsoft.com/office/drawing/2014/main" id="{80BDBA35-DC20-685C-8AD4-D6BED6108A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48855" cy="86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/>
              <a:t>PromptTemplate</a:t>
            </a:r>
            <a:r>
              <a:rPr lang="en-US" altLang="ko-KR" sz="3000" dirty="0"/>
              <a:t>-partial-Function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2939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E53A47-6AC2-9F28-2D7C-71FEF340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897773"/>
            <a:ext cx="11383347" cy="18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2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F9B86BB9-76C9-AAD6-AC2B-B6145DC704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48855" cy="86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Prompt-pipeline template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BC3C5-5B33-E7CF-2F21-C7479BB1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756758"/>
            <a:ext cx="5963482" cy="2114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9B7256-9FF2-3AB0-3B31-690DC4CB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8" y="2618262"/>
            <a:ext cx="7563906" cy="40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781F28-E06B-31A9-8382-4F527AB8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0"/>
            <a:ext cx="6677957" cy="301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0BA7A7-0D91-50B8-C913-D7C6D226A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6" y="2904362"/>
            <a:ext cx="10133045" cy="37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0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35B9AF4-4BD9-4DB2-8F21-F4C73D570A36}">
  <we:reference id="wa200006000" version="1.0.7.0" store="ko-KR" storeType="OMEX"/>
  <we:alternateReferences>
    <we:reference id="wa200006000" version="1.0.7.0" store="wa200006000" storeType="OMEX"/>
  </we:alternateReferences>
  <we:properties>
    <we:property name="document_UID" value="&quot;b9c4b9ba-f676-4848-9781-b7dfa0687975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1C1F1C9-396C-42E2-B7F1-30AEE7888117}">
  <we:reference id="wa200005669" version="2.0.0.0" store="ko-KR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118</Words>
  <Application>Microsoft Office PowerPoint</Application>
  <PresentationFormat>와이드스크린</PresentationFormat>
  <Paragraphs>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AI 세미나 – LangChain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세미나 – LangChain</dc:title>
  <dc:creator>Acorn</dc:creator>
  <cp:lastModifiedBy>Acorn</cp:lastModifiedBy>
  <cp:revision>8</cp:revision>
  <dcterms:created xsi:type="dcterms:W3CDTF">2024-01-15T04:37:19Z</dcterms:created>
  <dcterms:modified xsi:type="dcterms:W3CDTF">2024-01-17T08:01:51Z</dcterms:modified>
</cp:coreProperties>
</file>