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j4LK5uI2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5/02/10-questions-every-educator-should.html" TargetMode="External"/><Relationship Id="rId2" Type="http://schemas.openxmlformats.org/officeDocument/2006/relationships/image" Target="../media/image3.jpg&amp;ehk=j4LK5uI2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dsteph1.github.io/GamesWor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76AC-4C9E-498F-90EC-0A4ABDBF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GamesWorld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AEB4F-8295-42F4-B6C8-8D5CE6D11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or multiplayer games website</a:t>
            </a:r>
          </a:p>
        </p:txBody>
      </p:sp>
    </p:spTree>
    <p:extLst>
      <p:ext uri="{BB962C8B-B14F-4D97-AF65-F5344CB8AC3E}">
        <p14:creationId xmlns:p14="http://schemas.microsoft.com/office/powerpoint/2010/main" val="221537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FBF8-899D-42D2-A3CB-30276D6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D071D-B304-417E-BC0E-C36747B5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9434" y="1684234"/>
            <a:ext cx="2933499" cy="458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2D431-7C46-499E-A463-CB44FEA1501B}"/>
              </a:ext>
            </a:extLst>
          </p:cNvPr>
          <p:cNvSpPr txBox="1"/>
          <p:nvPr/>
        </p:nvSpPr>
        <p:spPr>
          <a:xfrm>
            <a:off x="3442446" y="6336755"/>
            <a:ext cx="29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justintarte.com/2015/02/10-questions-every-educator-shoul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4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599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C8FA-3CF3-4D87-A1A4-33F91B77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Creative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7FF19-75F0-4127-91C6-BFB48E30D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88" y="1930400"/>
            <a:ext cx="2421938" cy="263254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0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407A-7950-4AD4-BBE6-1C4370A8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D91F-6B5A-4A79-B732-9EE0E53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interactive multiplayer and single player gaming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utilize modern web development technologies, APIs, </a:t>
            </a:r>
            <a:r>
              <a:rPr lang="en-US" sz="4000" dirty="0" err="1"/>
              <a:t>javascript</a:t>
            </a:r>
            <a:r>
              <a:rPr lang="en-US" sz="4000" dirty="0"/>
              <a:t>, jQuery, </a:t>
            </a:r>
          </a:p>
          <a:p>
            <a:r>
              <a:rPr lang="en-US" sz="4000" dirty="0"/>
              <a:t>create an entertainment website with social interaction in a fun space theme</a:t>
            </a:r>
          </a:p>
        </p:txBody>
      </p:sp>
    </p:spTree>
    <p:extLst>
      <p:ext uri="{BB962C8B-B14F-4D97-AF65-F5344CB8AC3E}">
        <p14:creationId xmlns:p14="http://schemas.microsoft.com/office/powerpoint/2010/main" val="33991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SWAPI – Star Wars API</a:t>
            </a:r>
          </a:p>
          <a:p>
            <a:r>
              <a:rPr lang="en-US" sz="4000" dirty="0"/>
              <a:t>opentdb.com – multi-category trivia API</a:t>
            </a:r>
          </a:p>
        </p:txBody>
      </p:sp>
    </p:spTree>
    <p:extLst>
      <p:ext uri="{BB962C8B-B14F-4D97-AF65-F5344CB8AC3E}">
        <p14:creationId xmlns:p14="http://schemas.microsoft.com/office/powerpoint/2010/main" val="235192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sweetalerts</a:t>
            </a:r>
            <a:r>
              <a:rPr lang="en-US" sz="4000" dirty="0"/>
              <a:t> I and II (for modals)</a:t>
            </a:r>
          </a:p>
          <a:p>
            <a:r>
              <a:rPr lang="en-US" sz="4000" dirty="0" err="1"/>
              <a:t>fontawesome</a:t>
            </a:r>
            <a:r>
              <a:rPr lang="en-US" sz="4000" dirty="0"/>
              <a:t> (icons)</a:t>
            </a:r>
          </a:p>
          <a:p>
            <a:r>
              <a:rPr lang="en-US" sz="4000" dirty="0"/>
              <a:t>bootstrap 3 &amp; 4</a:t>
            </a:r>
          </a:p>
          <a:p>
            <a:r>
              <a:rPr lang="en-US" sz="4000" dirty="0" err="1"/>
              <a:t>javascript</a:t>
            </a:r>
            <a:r>
              <a:rPr lang="en-US" sz="4000" dirty="0"/>
              <a:t>, AJAX, jQuery</a:t>
            </a:r>
          </a:p>
        </p:txBody>
      </p:sp>
    </p:spTree>
    <p:extLst>
      <p:ext uri="{BB962C8B-B14F-4D97-AF65-F5344CB8AC3E}">
        <p14:creationId xmlns:p14="http://schemas.microsoft.com/office/powerpoint/2010/main" val="34737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9CDD-6ACF-4D29-AD29-EDA058B7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63C43-6D6F-44B9-9E26-D62CE44A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76" y="1404472"/>
            <a:ext cx="9108142" cy="4637554"/>
          </a:xfrm>
        </p:spPr>
      </p:pic>
    </p:spTree>
    <p:extLst>
      <p:ext uri="{BB962C8B-B14F-4D97-AF65-F5344CB8AC3E}">
        <p14:creationId xmlns:p14="http://schemas.microsoft.com/office/powerpoint/2010/main" val="12175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DA1-919B-4BF8-9811-0FF4D85C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F1E-DF88-4284-AA49-EC9CE29C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hlinkClick r:id="rId2"/>
              </a:rPr>
              <a:t>https://tdsteph1.github.io/GamesWorld</a:t>
            </a:r>
            <a:r>
              <a:rPr lang="en-US" sz="3600" dirty="0"/>
              <a:t>     </a:t>
            </a:r>
          </a:p>
          <a:p>
            <a:r>
              <a:rPr lang="en-US" sz="3600" dirty="0"/>
              <a:t>Login demo</a:t>
            </a:r>
          </a:p>
          <a:p>
            <a:r>
              <a:rPr lang="en-US" sz="3600" dirty="0"/>
              <a:t>Landing page</a:t>
            </a:r>
          </a:p>
          <a:p>
            <a:r>
              <a:rPr lang="en-US" sz="3600" dirty="0"/>
              <a:t>Star Wars Battle</a:t>
            </a:r>
          </a:p>
          <a:p>
            <a:r>
              <a:rPr lang="en-US" sz="3600" dirty="0"/>
              <a:t>Hangman Planet</a:t>
            </a:r>
          </a:p>
          <a:p>
            <a:r>
              <a:rPr lang="en-US" sz="3600" dirty="0"/>
              <a:t>Trivia Planet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5DB-34AF-498D-9442-3D7C8F5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developement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9289-9530-4568-92B1-3B7D1CF5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Leaderboard</a:t>
            </a:r>
          </a:p>
          <a:p>
            <a:r>
              <a:rPr lang="en-US" sz="3600" dirty="0"/>
              <a:t>Profile page</a:t>
            </a:r>
          </a:p>
          <a:p>
            <a:r>
              <a:rPr lang="en-US" sz="3600" dirty="0"/>
              <a:t>Voice chat</a:t>
            </a:r>
          </a:p>
          <a:p>
            <a:r>
              <a:rPr lang="en-US" sz="3600" dirty="0"/>
              <a:t>Google/Facebook authentication</a:t>
            </a:r>
          </a:p>
          <a:p>
            <a:r>
              <a:rPr lang="en-US" sz="3600" dirty="0"/>
              <a:t>integrate user persistence throughout all apps</a:t>
            </a:r>
          </a:p>
          <a:p>
            <a:r>
              <a:rPr lang="en-US" sz="3600" dirty="0"/>
              <a:t>more games!!</a:t>
            </a:r>
          </a:p>
        </p:txBody>
      </p:sp>
    </p:spTree>
    <p:extLst>
      <p:ext uri="{BB962C8B-B14F-4D97-AF65-F5344CB8AC3E}">
        <p14:creationId xmlns:p14="http://schemas.microsoft.com/office/powerpoint/2010/main" val="1073060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139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GamesWorld</vt:lpstr>
      <vt:lpstr>The Creative Team</vt:lpstr>
      <vt:lpstr>Concept</vt:lpstr>
      <vt:lpstr>Motivation &amp; technologies used</vt:lpstr>
      <vt:lpstr>APIs used</vt:lpstr>
      <vt:lpstr>other technologies used</vt:lpstr>
      <vt:lpstr>Design process</vt:lpstr>
      <vt:lpstr>Demonstration</vt:lpstr>
      <vt:lpstr>Future developement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GamesWorld</dc:title>
  <dc:creator>Kui Eugenio</dc:creator>
  <cp:lastModifiedBy>Kui Eugenio</cp:lastModifiedBy>
  <cp:revision>7</cp:revision>
  <dcterms:created xsi:type="dcterms:W3CDTF">2017-09-12T03:31:26Z</dcterms:created>
  <dcterms:modified xsi:type="dcterms:W3CDTF">2017-09-12T18:09:25Z</dcterms:modified>
</cp:coreProperties>
</file>