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6">
            <a:hueOff val="10811956"/>
            <a:satOff val="-58544"/>
            <a:lumOff val="-9736"/>
          </a:schemeClr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6">
            <a:hueOff val="10811956"/>
            <a:satOff val="-58544"/>
            <a:lumOff val="-9736"/>
          </a:schemeClr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6">
            <a:hueOff val="10811956"/>
            <a:satOff val="-58544"/>
            <a:lumOff val="-9736"/>
          </a:schemeClr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6">
            <a:hueOff val="10811956"/>
            <a:satOff val="-58544"/>
            <a:lumOff val="-9736"/>
          </a:schemeClr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6">
            <a:hueOff val="10811956"/>
            <a:satOff val="-58544"/>
            <a:lumOff val="-9736"/>
          </a:schemeClr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6">
            <a:hueOff val="10811956"/>
            <a:satOff val="-58544"/>
            <a:lumOff val="-9736"/>
          </a:schemeClr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6">
            <a:hueOff val="10811956"/>
            <a:satOff val="-58544"/>
            <a:lumOff val="-9736"/>
          </a:schemeClr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6">
            <a:hueOff val="10811956"/>
            <a:satOff val="-58544"/>
            <a:lumOff val="-9736"/>
          </a:schemeClr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6">
            <a:hueOff val="10811956"/>
            <a:satOff val="-58544"/>
            <a:lumOff val="-9736"/>
          </a:schemeClr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BE695EF9-26A5-49AA-862E-9C30D9E8903E}" styleName="">
    <a:tblBg/>
    <a:wholeTbl>
      <a:tcTxStyle b="off" i="off">
        <a:fontRef idx="minor">
          <a:srgbClr val="0454D9"/>
        </a:fontRef>
        <a:srgbClr val="0454D9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4F4F4"/>
          </a:solidFill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D8D7D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97A4AD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454D9"/>
          </a:solidFill>
        </a:fill>
      </a:tcStyle>
    </a:firstRow>
  </a:tblStyle>
  <a:tblStyle styleId="{F9C5A902-17C1-42B6-85FF-B6E1910879A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252D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2E4E5">
              <a:alpha val="54527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635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EAED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252D8"/>
          </a:solidFill>
        </a:fill>
      </a:tcStyle>
    </a:firstRow>
  </a:tblStyle>
  <a:tblStyle styleId="{5D61C410-AFFA-43FC-B901-28C84E721A70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3175" cap="flat">
              <a:solidFill>
                <a:srgbClr val="C0C0C0"/>
              </a:solidFill>
              <a:prstDash val="solid"/>
              <a:miter lim="400000"/>
            </a:ln>
          </a:top>
          <a:bottom>
            <a:ln w="3175" cap="flat">
              <a:solidFill>
                <a:srgbClr val="C0C0C0"/>
              </a:solidFill>
              <a:prstDash val="solid"/>
              <a:miter lim="400000"/>
            </a:ln>
          </a:bottom>
          <a:insideH>
            <a:ln w="3175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AED">
              <a:alpha val="58913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6350" cap="flat">
              <a:solidFill>
                <a:srgbClr val="A0A0A0"/>
              </a:solidFill>
              <a:prstDash val="solid"/>
              <a:miter lim="400000"/>
            </a:ln>
          </a:left>
          <a:right>
            <a:ln w="25400" cap="flat">
              <a:solidFill>
                <a:srgbClr val="D8D7DF"/>
              </a:solidFill>
              <a:prstDash val="solid"/>
              <a:miter lim="400000"/>
            </a:ln>
          </a:right>
          <a:top>
            <a:ln w="3175" cap="flat">
              <a:solidFill>
                <a:srgbClr val="A0A0A0"/>
              </a:solidFill>
              <a:prstDash val="solid"/>
              <a:miter lim="400000"/>
            </a:ln>
          </a:top>
          <a:bottom>
            <a:ln w="3175" cap="flat">
              <a:solidFill>
                <a:srgbClr val="A0A0A0"/>
              </a:solidFill>
              <a:prstDash val="solid"/>
              <a:miter lim="400000"/>
            </a:ln>
          </a:bottom>
          <a:insideH>
            <a:ln w="3175" cap="flat">
              <a:solidFill>
                <a:srgbClr val="A0A0A0"/>
              </a:solidFill>
              <a:prstDash val="solid"/>
              <a:miter lim="400000"/>
            </a:ln>
          </a:insideH>
          <a:insideV>
            <a:ln w="3175" cap="flat">
              <a:solidFill>
                <a:srgbClr val="A0A0A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97A4AD"/>
              </a:solidFill>
              <a:prstDash val="solid"/>
              <a:miter lim="400000"/>
            </a:ln>
          </a:top>
          <a:bottom>
            <a:ln w="6350" cap="flat">
              <a:solidFill>
                <a:srgbClr val="A0A0A0"/>
              </a:solidFill>
              <a:prstDash val="solid"/>
              <a:miter lim="400000"/>
            </a:ln>
          </a:bottom>
          <a:insideH>
            <a:ln w="6350" cap="flat">
              <a:solidFill>
                <a:srgbClr val="A0A0A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A0A0A0"/>
              </a:solidFill>
              <a:prstDash val="solid"/>
              <a:miter lim="400000"/>
            </a:ln>
          </a:top>
          <a:bottom>
            <a:ln w="9525" cap="flat">
              <a:solidFill>
                <a:srgbClr val="929292"/>
              </a:solidFill>
              <a:prstDash val="solid"/>
              <a:miter lim="400000"/>
            </a:ln>
          </a:bottom>
          <a:insideH>
            <a:ln w="3175" cap="flat">
              <a:solidFill>
                <a:srgbClr val="A0A0A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252D8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封面-纯色">
    <p:bg>
      <p:bgPr>
        <a:solidFill>
          <a:srgbClr val="0052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2-01.png" descr="2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5" y="-1"/>
            <a:ext cx="24366829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6622" y="13230896"/>
            <a:ext cx="415398" cy="353132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标题文本"/>
          <p:cNvSpPr txBox="1"/>
          <p:nvPr>
            <p:ph type="title"/>
          </p:nvPr>
        </p:nvSpPr>
        <p:spPr>
          <a:xfrm>
            <a:off x="2030147" y="160767"/>
            <a:ext cx="20611572" cy="10989932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7" name="矩形"/>
          <p:cNvSpPr/>
          <p:nvPr/>
        </p:nvSpPr>
        <p:spPr>
          <a:xfrm>
            <a:off x="-10518" y="13086291"/>
            <a:ext cx="24405036" cy="26856"/>
          </a:xfrm>
          <a:prstGeom prst="rect">
            <a:avLst/>
          </a:prstGeom>
          <a:solidFill>
            <a:srgbClr val="00CC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" name="幻灯片编号"/>
          <p:cNvSpPr txBox="1"/>
          <p:nvPr>
            <p:ph type="sldNum" sz="quarter" idx="2"/>
          </p:nvPr>
        </p:nvSpPr>
        <p:spPr>
          <a:xfrm>
            <a:off x="0" y="13172512"/>
            <a:ext cx="24384001" cy="469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内容页-右侧图片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"/>
          <p:cNvSpPr/>
          <p:nvPr/>
        </p:nvSpPr>
        <p:spPr>
          <a:xfrm>
            <a:off x="-10518" y="13086291"/>
            <a:ext cx="15183910" cy="271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xfrm>
            <a:off x="0" y="13172512"/>
            <a:ext cx="15162876" cy="469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0" name="正文级别 1…"/>
          <p:cNvSpPr txBox="1"/>
          <p:nvPr>
            <p:ph type="body" sz="half" idx="1"/>
          </p:nvPr>
        </p:nvSpPr>
        <p:spPr>
          <a:xfrm>
            <a:off x="2096927" y="3245908"/>
            <a:ext cx="10969021" cy="9238192"/>
          </a:xfrm>
          <a:prstGeom prst="rect">
            <a:avLst/>
          </a:prstGeom>
        </p:spPr>
        <p:txBody>
          <a:bodyPr/>
          <a:lstStyle>
            <a:lvl1pPr marL="812800" indent="-812800"/>
            <a:lvl2pPr marL="1422400" indent="-812800"/>
            <a:lvl3pPr marL="2032000" indent="-812800"/>
            <a:lvl4pPr marL="2641600" indent="-812800"/>
            <a:lvl5pPr marL="3251200" indent="-812800"/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Freeform 5"/>
          <p:cNvSpPr/>
          <p:nvPr/>
        </p:nvSpPr>
        <p:spPr>
          <a:xfrm>
            <a:off x="245664" y="13227563"/>
            <a:ext cx="423072" cy="359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2" name="tencent_left.png"/>
          <p:cNvSpPr/>
          <p:nvPr>
            <p:ph type="pic" sz="half" idx="13"/>
          </p:nvPr>
        </p:nvSpPr>
        <p:spPr>
          <a:xfrm>
            <a:off x="15145411" y="-4024"/>
            <a:ext cx="9276441" cy="1372404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3" name="标题文本"/>
          <p:cNvSpPr txBox="1"/>
          <p:nvPr>
            <p:ph type="title"/>
          </p:nvPr>
        </p:nvSpPr>
        <p:spPr>
          <a:xfrm>
            <a:off x="1455577" y="361553"/>
            <a:ext cx="12251721" cy="2036565"/>
          </a:xfrm>
          <a:prstGeom prst="rect">
            <a:avLst/>
          </a:prstGeom>
        </p:spPr>
        <p:txBody>
          <a:bodyPr anchor="b"/>
          <a:lstStyle>
            <a:lvl1pPr algn="l">
              <a:defRPr b="0" sz="5200">
                <a:solidFill>
                  <a:srgbClr val="034FD8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pic>
        <p:nvPicPr>
          <p:cNvPr id="124" name="Page.png" descr="P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13334" y="0"/>
            <a:ext cx="24384001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矩形"/>
          <p:cNvSpPr/>
          <p:nvPr/>
        </p:nvSpPr>
        <p:spPr>
          <a:xfrm>
            <a:off x="-15942" y="1425905"/>
            <a:ext cx="1392702" cy="900511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26" name="1"/>
          <p:cNvSpPr txBox="1"/>
          <p:nvPr>
            <p:ph type="body" sz="quarter" idx="14"/>
          </p:nvPr>
        </p:nvSpPr>
        <p:spPr>
          <a:xfrm>
            <a:off x="-123174" y="1298310"/>
            <a:ext cx="1607166" cy="115570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1"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</a:defRPr>
            </a:pPr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矩形"/>
          <p:cNvSpPr/>
          <p:nvPr/>
        </p:nvSpPr>
        <p:spPr>
          <a:xfrm>
            <a:off x="-10518" y="13086291"/>
            <a:ext cx="24384001" cy="642343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34" name="tencent1.png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xfrm>
            <a:off x="-10518" y="13172512"/>
            <a:ext cx="24384001" cy="469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/>
          <p:nvPr/>
        </p:nvSpPr>
        <p:spPr>
          <a:xfrm>
            <a:off x="-10518" y="13086291"/>
            <a:ext cx="24384001" cy="642343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43" name="cctv.png"/>
          <p:cNvSpPr/>
          <p:nvPr>
            <p:ph type="pic" sz="half" idx="13"/>
          </p:nvPr>
        </p:nvSpPr>
        <p:spPr>
          <a:xfrm>
            <a:off x="12189420" y="6856054"/>
            <a:ext cx="12194467" cy="685938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4" name="VCG41108918332.jpg"/>
          <p:cNvSpPr/>
          <p:nvPr>
            <p:ph type="pic" sz="half" idx="14"/>
          </p:nvPr>
        </p:nvSpPr>
        <p:spPr>
          <a:xfrm>
            <a:off x="12189817" y="-1142095"/>
            <a:ext cx="12193761" cy="9145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j.png"/>
          <p:cNvSpPr/>
          <p:nvPr>
            <p:ph type="pic" idx="15"/>
          </p:nvPr>
        </p:nvSpPr>
        <p:spPr>
          <a:xfrm>
            <a:off x="-4659" y="-1556"/>
            <a:ext cx="12194803" cy="137191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幻灯片编号"/>
          <p:cNvSpPr txBox="1"/>
          <p:nvPr>
            <p:ph type="sldNum" sz="quarter" idx="2"/>
          </p:nvPr>
        </p:nvSpPr>
        <p:spPr>
          <a:xfrm>
            <a:off x="-10518" y="13172512"/>
            <a:ext cx="24384002" cy="469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7" name="Freeform 5"/>
          <p:cNvSpPr/>
          <p:nvPr/>
        </p:nvSpPr>
        <p:spPr>
          <a:xfrm>
            <a:off x="245664" y="13227563"/>
            <a:ext cx="423072" cy="359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eform 5"/>
          <p:cNvSpPr/>
          <p:nvPr/>
        </p:nvSpPr>
        <p:spPr>
          <a:xfrm>
            <a:off x="245664" y="13227563"/>
            <a:ext cx="423072" cy="359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5" name="–Johnny Appleseed"/>
          <p:cNvSpPr txBox="1"/>
          <p:nvPr>
            <p:ph type="body" sz="quarter" idx="13"/>
          </p:nvPr>
        </p:nvSpPr>
        <p:spPr>
          <a:xfrm>
            <a:off x="2827305" y="8934450"/>
            <a:ext cx="18742091" cy="5855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i="1" sz="3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56" name="“Type a quote here.”"/>
          <p:cNvSpPr txBox="1"/>
          <p:nvPr>
            <p:ph type="body" sz="quarter" idx="14"/>
          </p:nvPr>
        </p:nvSpPr>
        <p:spPr>
          <a:xfrm>
            <a:off x="2827305" y="6261662"/>
            <a:ext cx="18742091" cy="1192677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7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157" name="幻灯片编号"/>
          <p:cNvSpPr txBox="1"/>
          <p:nvPr>
            <p:ph type="sldNum" sz="quarter" idx="2"/>
          </p:nvPr>
        </p:nvSpPr>
        <p:spPr>
          <a:xfrm>
            <a:off x="6349" y="13172512"/>
            <a:ext cx="24384001" cy="469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8" name="矩形"/>
          <p:cNvSpPr/>
          <p:nvPr/>
        </p:nvSpPr>
        <p:spPr>
          <a:xfrm>
            <a:off x="-10518" y="13086291"/>
            <a:ext cx="24405036" cy="2685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59" name="Page.png" descr="P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页-黑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幻灯片编号"/>
          <p:cNvSpPr txBox="1"/>
          <p:nvPr>
            <p:ph type="sldNum" sz="quarter" idx="2"/>
          </p:nvPr>
        </p:nvSpPr>
        <p:spPr>
          <a:xfrm>
            <a:off x="0" y="13172512"/>
            <a:ext cx="24384001" cy="469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7" name="Freeform 5"/>
          <p:cNvSpPr/>
          <p:nvPr/>
        </p:nvSpPr>
        <p:spPr>
          <a:xfrm>
            <a:off x="245664" y="13227563"/>
            <a:ext cx="423072" cy="359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68" name="Page.png" descr="P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页-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6" name="Freeform 5"/>
          <p:cNvSpPr/>
          <p:nvPr/>
        </p:nvSpPr>
        <p:spPr>
          <a:xfrm>
            <a:off x="245664" y="13227563"/>
            <a:ext cx="423072" cy="359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7" name="矩形"/>
          <p:cNvSpPr/>
          <p:nvPr/>
        </p:nvSpPr>
        <p:spPr>
          <a:xfrm>
            <a:off x="-10518" y="13086291"/>
            <a:ext cx="24405036" cy="2685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78" name="Page.png" descr="P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页-腾讯蓝">
    <p:bg>
      <p:bgPr>
        <a:solidFill>
          <a:srgbClr val="0252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矩形"/>
          <p:cNvSpPr/>
          <p:nvPr/>
        </p:nvSpPr>
        <p:spPr>
          <a:xfrm>
            <a:off x="-10518" y="13086291"/>
            <a:ext cx="24384001" cy="642343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6" name="幻灯片编号"/>
          <p:cNvSpPr txBox="1"/>
          <p:nvPr>
            <p:ph type="sldNum" sz="quarter" idx="2"/>
          </p:nvPr>
        </p:nvSpPr>
        <p:spPr>
          <a:xfrm>
            <a:off x="-10518" y="13172512"/>
            <a:ext cx="24384001" cy="469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7" name="Freeform 5"/>
          <p:cNvSpPr/>
          <p:nvPr/>
        </p:nvSpPr>
        <p:spPr>
          <a:xfrm>
            <a:off x="245664" y="13227563"/>
            <a:ext cx="423072" cy="359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88" name="Page.png" descr="P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结束页">
    <p:bg>
      <p:bgPr>
        <a:solidFill>
          <a:srgbClr val="0252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5914" y="1030700"/>
            <a:ext cx="3352172" cy="450554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Thanks"/>
          <p:cNvSpPr txBox="1"/>
          <p:nvPr/>
        </p:nvSpPr>
        <p:spPr>
          <a:xfrm>
            <a:off x="6964659" y="4817533"/>
            <a:ext cx="10708681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-1400" sz="28000">
                <a:solidFill>
                  <a:srgbClr val="FFFFFF"/>
                </a:solidFill>
              </a:defRPr>
            </a:lvl1pPr>
          </a:lstStyle>
          <a:p>
            <a:pPr/>
            <a:r>
              <a:t>Thanks</a:t>
            </a:r>
          </a:p>
        </p:txBody>
      </p:sp>
      <p:sp>
        <p:nvSpPr>
          <p:cNvPr id="197" name="幻灯片编号"/>
          <p:cNvSpPr txBox="1"/>
          <p:nvPr>
            <p:ph type="sldNum" sz="quarter" idx="2"/>
          </p:nvPr>
        </p:nvSpPr>
        <p:spPr>
          <a:xfrm>
            <a:off x="-10518" y="13172512"/>
            <a:ext cx="24384001" cy="469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结束页-带纹理">
    <p:bg>
      <p:bgPr>
        <a:solidFill>
          <a:srgbClr val="0052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1-01.png" descr="1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5" y="0"/>
            <a:ext cx="24366829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Thanks"/>
          <p:cNvSpPr txBox="1"/>
          <p:nvPr/>
        </p:nvSpPr>
        <p:spPr>
          <a:xfrm>
            <a:off x="1122976" y="3331633"/>
            <a:ext cx="8816827" cy="360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pc="-1150" sz="23000">
                <a:solidFill>
                  <a:srgbClr val="FFFFFF"/>
                </a:solidFill>
              </a:defRPr>
            </a:lvl1pPr>
          </a:lstStyle>
          <a:p>
            <a:pPr/>
            <a:r>
              <a:t>Thanks</a:t>
            </a:r>
          </a:p>
        </p:txBody>
      </p:sp>
      <p:sp>
        <p:nvSpPr>
          <p:cNvPr id="206" name="幻灯片编号"/>
          <p:cNvSpPr txBox="1"/>
          <p:nvPr>
            <p:ph type="sldNum" sz="quarter" idx="2"/>
          </p:nvPr>
        </p:nvSpPr>
        <p:spPr>
          <a:xfrm>
            <a:off x="0" y="13172512"/>
            <a:ext cx="24384001" cy="469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封面-近景">
    <p:bg>
      <p:bgPr>
        <a:solidFill>
          <a:srgbClr val="0052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1-01.png" descr="1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5" y="0"/>
            <a:ext cx="24366829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标题文本"/>
          <p:cNvSpPr txBox="1"/>
          <p:nvPr>
            <p:ph type="title"/>
          </p:nvPr>
        </p:nvSpPr>
        <p:spPr>
          <a:xfrm>
            <a:off x="1390914" y="4525334"/>
            <a:ext cx="20611572" cy="6400073"/>
          </a:xfrm>
          <a:prstGeom prst="rect">
            <a:avLst/>
          </a:prstGeom>
        </p:spPr>
        <p:txBody>
          <a:bodyPr anchor="t"/>
          <a:lstStyle>
            <a:lvl1pPr algn="l">
              <a:defRPr b="0" sz="14000"/>
            </a:lvl1pPr>
          </a:lstStyle>
          <a:p>
            <a:pPr/>
            <a:r>
              <a:t>标题文本</a:t>
            </a:r>
          </a:p>
        </p:txBody>
      </p:sp>
      <p:sp>
        <p:nvSpPr>
          <p:cNvPr id="27" name="正文级别 1…"/>
          <p:cNvSpPr txBox="1"/>
          <p:nvPr>
            <p:ph type="body" sz="quarter" idx="1"/>
          </p:nvPr>
        </p:nvSpPr>
        <p:spPr>
          <a:xfrm>
            <a:off x="1886214" y="7922485"/>
            <a:ext cx="20611572" cy="1267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</a:defRPr>
            </a:lvl1pPr>
            <a:lvl2pPr marL="0" indent="228600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</a:defRPr>
            </a:lvl2pPr>
            <a:lvl3pPr marL="0" indent="457200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</a:defRPr>
            </a:lvl3pPr>
            <a:lvl4pPr marL="0" indent="685800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</a:defRPr>
            </a:lvl4pPr>
            <a:lvl5pPr marL="0" indent="914400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" name="文本"/>
          <p:cNvSpPr txBox="1"/>
          <p:nvPr>
            <p:ph type="body" sz="quarter" idx="13"/>
          </p:nvPr>
        </p:nvSpPr>
        <p:spPr>
          <a:xfrm>
            <a:off x="12192000" y="11121859"/>
            <a:ext cx="825500" cy="6096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2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5511" y="3082822"/>
            <a:ext cx="4111522" cy="552616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幻灯片编号"/>
          <p:cNvSpPr txBox="1"/>
          <p:nvPr>
            <p:ph type="sldNum" sz="quarter" idx="2"/>
          </p:nvPr>
        </p:nvSpPr>
        <p:spPr>
          <a:xfrm>
            <a:off x="0" y="13172512"/>
            <a:ext cx="24384001" cy="469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封面-远景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"/>
          <p:cNvSpPr txBox="1"/>
          <p:nvPr>
            <p:ph type="body" sz="quarter" idx="13"/>
          </p:nvPr>
        </p:nvSpPr>
        <p:spPr>
          <a:xfrm>
            <a:off x="11779250" y="11121859"/>
            <a:ext cx="825501" cy="6096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lnSpc>
                <a:spcPct val="110000"/>
              </a:lnSpc>
              <a:spcBef>
                <a:spcPts val="30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" name="正文级别 1…"/>
          <p:cNvSpPr txBox="1"/>
          <p:nvPr>
            <p:ph type="body" sz="quarter" idx="1"/>
          </p:nvPr>
        </p:nvSpPr>
        <p:spPr>
          <a:xfrm>
            <a:off x="1886214" y="7922485"/>
            <a:ext cx="20611572" cy="126748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</a:defRPr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</a:defRPr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</a:defRPr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</a:defRPr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886214" y="1363034"/>
            <a:ext cx="20611572" cy="6400073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pic>
        <p:nvPicPr>
          <p:cNvPr id="4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15914" y="1030700"/>
            <a:ext cx="3352172" cy="450554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幻灯片编号"/>
          <p:cNvSpPr txBox="1"/>
          <p:nvPr>
            <p:ph type="sldNum" sz="quarter" idx="2"/>
          </p:nvPr>
        </p:nvSpPr>
        <p:spPr>
          <a:xfrm>
            <a:off x="0" y="13172512"/>
            <a:ext cx="24384001" cy="469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内容页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xfrm>
            <a:off x="2611342" y="361553"/>
            <a:ext cx="20317081" cy="7237612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b="0" sz="13800">
                <a:solidFill>
                  <a:srgbClr val="034FD8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9" name="矩形"/>
          <p:cNvSpPr/>
          <p:nvPr/>
        </p:nvSpPr>
        <p:spPr>
          <a:xfrm>
            <a:off x="-10518" y="13086291"/>
            <a:ext cx="24405036" cy="2685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xfrm>
            <a:off x="0" y="13172512"/>
            <a:ext cx="24384000" cy="469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" name="Freeform 5"/>
          <p:cNvSpPr/>
          <p:nvPr/>
        </p:nvSpPr>
        <p:spPr>
          <a:xfrm>
            <a:off x="245664" y="13227563"/>
            <a:ext cx="423072" cy="359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内容页-仅标题 copy">
    <p:bg>
      <p:bgPr>
        <a:solidFill>
          <a:srgbClr val="0D4F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文本"/>
          <p:cNvSpPr txBox="1"/>
          <p:nvPr>
            <p:ph type="title"/>
          </p:nvPr>
        </p:nvSpPr>
        <p:spPr>
          <a:xfrm>
            <a:off x="3627342" y="4628753"/>
            <a:ext cx="17710473" cy="285168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b="0" sz="13800">
                <a:solidFill>
                  <a:srgbClr val="0D4FD8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9" name="幻灯片编号"/>
          <p:cNvSpPr txBox="1"/>
          <p:nvPr>
            <p:ph type="sldNum" sz="quarter" idx="2"/>
          </p:nvPr>
        </p:nvSpPr>
        <p:spPr>
          <a:xfrm>
            <a:off x="0" y="13172512"/>
            <a:ext cx="24384000" cy="469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" name="矩形"/>
          <p:cNvSpPr/>
          <p:nvPr/>
        </p:nvSpPr>
        <p:spPr>
          <a:xfrm>
            <a:off x="-10518" y="13086291"/>
            <a:ext cx="24405036" cy="26856"/>
          </a:xfrm>
          <a:prstGeom prst="rect">
            <a:avLst/>
          </a:prstGeom>
          <a:solidFill>
            <a:srgbClr val="0D4FD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6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887" y="13227721"/>
            <a:ext cx="422868" cy="35948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64978" y="-758305"/>
            <a:ext cx="13345777" cy="11202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age.png" descr="P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矩形"/>
          <p:cNvSpPr/>
          <p:nvPr/>
        </p:nvSpPr>
        <p:spPr>
          <a:xfrm>
            <a:off x="-10518" y="13086291"/>
            <a:ext cx="24384001" cy="2983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1" name="幻灯片编号"/>
          <p:cNvSpPr txBox="1"/>
          <p:nvPr>
            <p:ph type="sldNum" sz="quarter" idx="2"/>
          </p:nvPr>
        </p:nvSpPr>
        <p:spPr>
          <a:xfrm>
            <a:off x="0" y="13172512"/>
            <a:ext cx="24384001" cy="469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2" name="正文级别 1…"/>
          <p:cNvSpPr txBox="1"/>
          <p:nvPr>
            <p:ph type="body" idx="1"/>
          </p:nvPr>
        </p:nvSpPr>
        <p:spPr>
          <a:xfrm>
            <a:off x="1461927" y="4865820"/>
            <a:ext cx="21472846" cy="7618280"/>
          </a:xfrm>
          <a:prstGeom prst="rect">
            <a:avLst/>
          </a:prstGeom>
        </p:spPr>
        <p:txBody>
          <a:bodyPr/>
          <a:lstStyle>
            <a:lvl1pPr marL="449179" indent="-449179">
              <a:lnSpc>
                <a:spcPct val="100000"/>
              </a:lnSpc>
              <a:spcBef>
                <a:spcPts val="2500"/>
              </a:spcBef>
              <a:defRPr sz="3600">
                <a:solidFill>
                  <a:srgbClr val="303337"/>
                </a:solidFill>
              </a:defRPr>
            </a:lvl1pPr>
            <a:lvl2pPr marL="1058778" indent="-449178">
              <a:lnSpc>
                <a:spcPct val="100000"/>
              </a:lnSpc>
              <a:spcBef>
                <a:spcPts val="2500"/>
              </a:spcBef>
              <a:defRPr sz="3600">
                <a:solidFill>
                  <a:srgbClr val="303337"/>
                </a:solidFill>
              </a:defRPr>
            </a:lvl2pPr>
            <a:lvl3pPr marL="1668378" indent="-449178">
              <a:lnSpc>
                <a:spcPct val="100000"/>
              </a:lnSpc>
              <a:spcBef>
                <a:spcPts val="2500"/>
              </a:spcBef>
              <a:defRPr sz="3600">
                <a:solidFill>
                  <a:srgbClr val="303337"/>
                </a:solidFill>
              </a:defRPr>
            </a:lvl3pPr>
            <a:lvl4pPr marL="2277978" indent="-449178">
              <a:lnSpc>
                <a:spcPct val="100000"/>
              </a:lnSpc>
              <a:spcBef>
                <a:spcPts val="2500"/>
              </a:spcBef>
              <a:defRPr sz="3600">
                <a:solidFill>
                  <a:srgbClr val="303337"/>
                </a:solidFill>
              </a:defRPr>
            </a:lvl4pPr>
            <a:lvl5pPr marL="2887578" indent="-449178">
              <a:lnSpc>
                <a:spcPct val="100000"/>
              </a:lnSpc>
              <a:spcBef>
                <a:spcPts val="2500"/>
              </a:spcBef>
              <a:defRPr sz="3600">
                <a:solidFill>
                  <a:srgbClr val="303337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标题文本"/>
          <p:cNvSpPr txBox="1"/>
          <p:nvPr>
            <p:ph type="title"/>
          </p:nvPr>
        </p:nvSpPr>
        <p:spPr>
          <a:xfrm>
            <a:off x="1455577" y="361553"/>
            <a:ext cx="21472846" cy="2035440"/>
          </a:xfrm>
          <a:prstGeom prst="rect">
            <a:avLst/>
          </a:prstGeom>
        </p:spPr>
        <p:txBody>
          <a:bodyPr anchor="b"/>
          <a:lstStyle>
            <a:lvl1pPr algn="l">
              <a:defRPr b="0" sz="5200">
                <a:solidFill>
                  <a:srgbClr val="034FD8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74" name="文本"/>
          <p:cNvSpPr txBox="1"/>
          <p:nvPr>
            <p:ph type="body" sz="quarter" idx="13"/>
          </p:nvPr>
        </p:nvSpPr>
        <p:spPr>
          <a:xfrm>
            <a:off x="1445059" y="3812116"/>
            <a:ext cx="21472847" cy="774701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" name="Freeform 5"/>
          <p:cNvSpPr/>
          <p:nvPr/>
        </p:nvSpPr>
        <p:spPr>
          <a:xfrm>
            <a:off x="245664" y="13227563"/>
            <a:ext cx="423072" cy="359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内容页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age.png" descr="P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矩形"/>
          <p:cNvSpPr/>
          <p:nvPr/>
        </p:nvSpPr>
        <p:spPr>
          <a:xfrm>
            <a:off x="-10518" y="13086291"/>
            <a:ext cx="24384001" cy="2983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xfrm>
            <a:off x="0" y="13172512"/>
            <a:ext cx="24384001" cy="469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5" name="正文级别 1…"/>
          <p:cNvSpPr txBox="1"/>
          <p:nvPr>
            <p:ph type="body" idx="1"/>
          </p:nvPr>
        </p:nvSpPr>
        <p:spPr>
          <a:xfrm>
            <a:off x="1461927" y="4865820"/>
            <a:ext cx="21472846" cy="7618280"/>
          </a:xfrm>
          <a:prstGeom prst="rect">
            <a:avLst/>
          </a:prstGeom>
        </p:spPr>
        <p:txBody>
          <a:bodyPr/>
          <a:lstStyle>
            <a:lvl1pPr marL="449179" indent="-449179">
              <a:lnSpc>
                <a:spcPct val="100000"/>
              </a:lnSpc>
              <a:spcBef>
                <a:spcPts val="2500"/>
              </a:spcBef>
              <a:defRPr sz="3600">
                <a:solidFill>
                  <a:srgbClr val="303337"/>
                </a:solidFill>
              </a:defRPr>
            </a:lvl1pPr>
            <a:lvl2pPr marL="1058778" indent="-449178">
              <a:lnSpc>
                <a:spcPct val="100000"/>
              </a:lnSpc>
              <a:spcBef>
                <a:spcPts val="2500"/>
              </a:spcBef>
              <a:defRPr sz="3600">
                <a:solidFill>
                  <a:srgbClr val="303337"/>
                </a:solidFill>
              </a:defRPr>
            </a:lvl2pPr>
            <a:lvl3pPr marL="1668378" indent="-449178">
              <a:lnSpc>
                <a:spcPct val="100000"/>
              </a:lnSpc>
              <a:spcBef>
                <a:spcPts val="2500"/>
              </a:spcBef>
              <a:defRPr sz="3600">
                <a:solidFill>
                  <a:srgbClr val="303337"/>
                </a:solidFill>
              </a:defRPr>
            </a:lvl3pPr>
            <a:lvl4pPr marL="2277978" indent="-449178">
              <a:lnSpc>
                <a:spcPct val="100000"/>
              </a:lnSpc>
              <a:spcBef>
                <a:spcPts val="2500"/>
              </a:spcBef>
              <a:defRPr sz="3600">
                <a:solidFill>
                  <a:srgbClr val="303337"/>
                </a:solidFill>
              </a:defRPr>
            </a:lvl4pPr>
            <a:lvl5pPr marL="2887578" indent="-449178">
              <a:lnSpc>
                <a:spcPct val="100000"/>
              </a:lnSpc>
              <a:spcBef>
                <a:spcPts val="2500"/>
              </a:spcBef>
              <a:defRPr sz="3600">
                <a:solidFill>
                  <a:srgbClr val="303337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标题文本"/>
          <p:cNvSpPr txBox="1"/>
          <p:nvPr>
            <p:ph type="title"/>
          </p:nvPr>
        </p:nvSpPr>
        <p:spPr>
          <a:xfrm>
            <a:off x="1455577" y="361553"/>
            <a:ext cx="21472846" cy="2035440"/>
          </a:xfrm>
          <a:prstGeom prst="rect">
            <a:avLst/>
          </a:prstGeom>
        </p:spPr>
        <p:txBody>
          <a:bodyPr anchor="b"/>
          <a:lstStyle>
            <a:lvl1pPr algn="l">
              <a:defRPr b="0" sz="5200">
                <a:solidFill>
                  <a:srgbClr val="034FD8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87" name="文本"/>
          <p:cNvSpPr txBox="1"/>
          <p:nvPr>
            <p:ph type="body" sz="quarter" idx="13"/>
          </p:nvPr>
        </p:nvSpPr>
        <p:spPr>
          <a:xfrm>
            <a:off x="1445059" y="3812116"/>
            <a:ext cx="21472847" cy="774701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8" name="Freeform 5"/>
          <p:cNvSpPr/>
          <p:nvPr/>
        </p:nvSpPr>
        <p:spPr>
          <a:xfrm>
            <a:off x="245664" y="13227563"/>
            <a:ext cx="423072" cy="359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9" name="矩形"/>
          <p:cNvSpPr/>
          <p:nvPr/>
        </p:nvSpPr>
        <p:spPr>
          <a:xfrm>
            <a:off x="-15942" y="1425905"/>
            <a:ext cx="1392702" cy="900511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0" name="1"/>
          <p:cNvSpPr txBox="1"/>
          <p:nvPr>
            <p:ph type="body" sz="quarter" idx="14"/>
          </p:nvPr>
        </p:nvSpPr>
        <p:spPr>
          <a:xfrm>
            <a:off x="-123174" y="1298310"/>
            <a:ext cx="1607166" cy="115570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1"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</a:defRPr>
            </a:pPr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8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内容页-右侧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"/>
          <p:cNvSpPr/>
          <p:nvPr/>
        </p:nvSpPr>
        <p:spPr>
          <a:xfrm>
            <a:off x="-10518" y="13086291"/>
            <a:ext cx="15183910" cy="271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06" name="幻灯片编号"/>
          <p:cNvSpPr txBox="1"/>
          <p:nvPr>
            <p:ph type="sldNum" sz="quarter" idx="2"/>
          </p:nvPr>
        </p:nvSpPr>
        <p:spPr>
          <a:xfrm>
            <a:off x="0" y="13172512"/>
            <a:ext cx="15162876" cy="469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7" name="正文级别 1…"/>
          <p:cNvSpPr txBox="1"/>
          <p:nvPr>
            <p:ph type="body" sz="half" idx="1"/>
          </p:nvPr>
        </p:nvSpPr>
        <p:spPr>
          <a:xfrm>
            <a:off x="2096927" y="3245908"/>
            <a:ext cx="10969021" cy="9238192"/>
          </a:xfrm>
          <a:prstGeom prst="rect">
            <a:avLst/>
          </a:prstGeom>
        </p:spPr>
        <p:txBody>
          <a:bodyPr/>
          <a:lstStyle>
            <a:lvl1pPr marL="812800" indent="-812800"/>
            <a:lvl2pPr marL="1422400" indent="-812800"/>
            <a:lvl3pPr marL="2032000" indent="-812800"/>
            <a:lvl4pPr marL="2641600" indent="-812800"/>
            <a:lvl5pPr marL="3251200" indent="-812800"/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Freeform 5"/>
          <p:cNvSpPr/>
          <p:nvPr/>
        </p:nvSpPr>
        <p:spPr>
          <a:xfrm>
            <a:off x="245664" y="13227563"/>
            <a:ext cx="423072" cy="359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9" name="tencent_left.png"/>
          <p:cNvSpPr/>
          <p:nvPr>
            <p:ph type="pic" sz="half" idx="13"/>
          </p:nvPr>
        </p:nvSpPr>
        <p:spPr>
          <a:xfrm>
            <a:off x="15145411" y="-4024"/>
            <a:ext cx="9276441" cy="1372404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0" name="标题文本"/>
          <p:cNvSpPr txBox="1"/>
          <p:nvPr>
            <p:ph type="title"/>
          </p:nvPr>
        </p:nvSpPr>
        <p:spPr>
          <a:xfrm>
            <a:off x="1455577" y="361553"/>
            <a:ext cx="12251721" cy="2033324"/>
          </a:xfrm>
          <a:prstGeom prst="rect">
            <a:avLst/>
          </a:prstGeom>
        </p:spPr>
        <p:txBody>
          <a:bodyPr anchor="b"/>
          <a:lstStyle>
            <a:lvl1pPr algn="l">
              <a:defRPr b="0" sz="5200">
                <a:solidFill>
                  <a:srgbClr val="034FD8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pic>
        <p:nvPicPr>
          <p:cNvPr id="111" name="Page.png" descr="P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13334" y="0"/>
            <a:ext cx="24384001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-10518" y="13086291"/>
            <a:ext cx="24384001" cy="2692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" name="幻灯片编号"/>
          <p:cNvSpPr txBox="1"/>
          <p:nvPr>
            <p:ph type="sldNum" sz="quarter" idx="2"/>
          </p:nvPr>
        </p:nvSpPr>
        <p:spPr>
          <a:xfrm>
            <a:off x="-10518" y="13172512"/>
            <a:ext cx="24384001" cy="4699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R="254000" algn="r">
              <a:defRPr sz="2400">
                <a:solidFill>
                  <a:schemeClr val="accent6">
                    <a:hueOff val="7068528"/>
                    <a:satOff val="-63217"/>
                    <a:lumOff val="2133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Freeform 5"/>
          <p:cNvSpPr/>
          <p:nvPr/>
        </p:nvSpPr>
        <p:spPr>
          <a:xfrm>
            <a:off x="245664" y="13227563"/>
            <a:ext cx="423072" cy="359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" name="正文级别 1…"/>
          <p:cNvSpPr txBox="1"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6" name="Page.png" descr="P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标题文本"/>
          <p:cNvSpPr txBox="1"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58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58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58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58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58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58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58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58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58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562707" marR="0" indent="-562707" algn="l" defTabSz="825500" rtl="0" latinLnBrk="0">
        <a:lnSpc>
          <a:spcPct val="8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800" u="none"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+mn-lt"/>
          <a:ea typeface="+mn-ea"/>
          <a:cs typeface="+mn-cs"/>
          <a:sym typeface="Helvetica"/>
        </a:defRPr>
      </a:lvl1pPr>
      <a:lvl2pPr marL="1172307" marR="0" indent="-562707" algn="l" defTabSz="825500" rtl="0" latinLnBrk="0">
        <a:lnSpc>
          <a:spcPct val="8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800" u="none"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+mn-lt"/>
          <a:ea typeface="+mn-ea"/>
          <a:cs typeface="+mn-cs"/>
          <a:sym typeface="Helvetica"/>
        </a:defRPr>
      </a:lvl2pPr>
      <a:lvl3pPr marL="1781907" marR="0" indent="-562707" algn="l" defTabSz="825500" rtl="0" latinLnBrk="0">
        <a:lnSpc>
          <a:spcPct val="8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800" u="none"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+mn-lt"/>
          <a:ea typeface="+mn-ea"/>
          <a:cs typeface="+mn-cs"/>
          <a:sym typeface="Helvetica"/>
        </a:defRPr>
      </a:lvl3pPr>
      <a:lvl4pPr marL="2391507" marR="0" indent="-562707" algn="l" defTabSz="825500" rtl="0" latinLnBrk="0">
        <a:lnSpc>
          <a:spcPct val="8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800" u="none"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+mn-lt"/>
          <a:ea typeface="+mn-ea"/>
          <a:cs typeface="+mn-cs"/>
          <a:sym typeface="Helvetica"/>
        </a:defRPr>
      </a:lvl4pPr>
      <a:lvl5pPr marL="3001107" marR="0" indent="-562707" algn="l" defTabSz="825500" rtl="0" latinLnBrk="0">
        <a:lnSpc>
          <a:spcPct val="8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800" u="none"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+mn-lt"/>
          <a:ea typeface="+mn-ea"/>
          <a:cs typeface="+mn-cs"/>
          <a:sym typeface="Helvetica"/>
        </a:defRPr>
      </a:lvl5pPr>
      <a:lvl6pPr marL="3610707" marR="0" indent="-562707" algn="l" defTabSz="825500" rtl="0" latinLnBrk="0">
        <a:lnSpc>
          <a:spcPct val="8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800" u="none"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+mn-lt"/>
          <a:ea typeface="+mn-ea"/>
          <a:cs typeface="+mn-cs"/>
          <a:sym typeface="Helvetica"/>
        </a:defRPr>
      </a:lvl6pPr>
      <a:lvl7pPr marL="4220307" marR="0" indent="-562707" algn="l" defTabSz="825500" rtl="0" latinLnBrk="0">
        <a:lnSpc>
          <a:spcPct val="8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800" u="none"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+mn-lt"/>
          <a:ea typeface="+mn-ea"/>
          <a:cs typeface="+mn-cs"/>
          <a:sym typeface="Helvetica"/>
        </a:defRPr>
      </a:lvl7pPr>
      <a:lvl8pPr marL="4829907" marR="0" indent="-562707" algn="l" defTabSz="825500" rtl="0" latinLnBrk="0">
        <a:lnSpc>
          <a:spcPct val="8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800" u="none"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+mn-lt"/>
          <a:ea typeface="+mn-ea"/>
          <a:cs typeface="+mn-cs"/>
          <a:sym typeface="Helvetica"/>
        </a:defRPr>
      </a:lvl8pPr>
      <a:lvl9pPr marL="5439507" marR="0" indent="-562707" algn="l" defTabSz="825500" rtl="0" latinLnBrk="0">
        <a:lnSpc>
          <a:spcPct val="8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800" u="none"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25400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25400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25400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25400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25400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25400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25400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25400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25400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开箱即用…"/>
          <p:cNvSpPr txBox="1"/>
          <p:nvPr>
            <p:ph type="title"/>
          </p:nvPr>
        </p:nvSpPr>
        <p:spPr>
          <a:xfrm>
            <a:off x="1390914" y="4269545"/>
            <a:ext cx="20611572" cy="3135958"/>
          </a:xfrm>
          <a:prstGeom prst="rect">
            <a:avLst/>
          </a:prstGeom>
        </p:spPr>
        <p:txBody>
          <a:bodyPr/>
          <a:lstStyle/>
          <a:p>
            <a:pPr defTabSz="387984">
              <a:defRPr sz="8460"/>
            </a:pPr>
            <a:r>
              <a:t>开箱即用</a:t>
            </a:r>
          </a:p>
          <a:p>
            <a:pPr defTabSz="387984">
              <a:defRPr sz="8460"/>
            </a:pPr>
            <a:r>
              <a:t>APISIX 公有云高可用架构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幻灯片编号"/>
          <p:cNvSpPr txBox="1"/>
          <p:nvPr>
            <p:ph type="sldNum" sz="quarter" idx="2"/>
          </p:nvPr>
        </p:nvSpPr>
        <p:spPr>
          <a:xfrm>
            <a:off x="-199609" y="13171842"/>
            <a:ext cx="24384001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3" name="安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安全</a:t>
            </a:r>
          </a:p>
        </p:txBody>
      </p:sp>
      <p:sp>
        <p:nvSpPr>
          <p:cNvPr id="274" name="8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</a:defRPr>
            </a:pPr>
            <a:r>
              <a:t>8</a:t>
            </a:r>
          </a:p>
        </p:txBody>
      </p:sp>
      <p:sp>
        <p:nvSpPr>
          <p:cNvPr id="275" name="控制面：admin api安全问题…"/>
          <p:cNvSpPr txBox="1"/>
          <p:nvPr/>
        </p:nvSpPr>
        <p:spPr>
          <a:xfrm>
            <a:off x="1455577" y="3975277"/>
            <a:ext cx="21472846" cy="7618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49179" indent="-449179" algn="l">
              <a:spcBef>
                <a:spcPts val="2500"/>
              </a:spcBef>
              <a:buSzPct val="75000"/>
              <a:buChar char="•"/>
              <a:defRPr b="1">
                <a:solidFill>
                  <a:srgbClr val="303337"/>
                </a:solidFill>
              </a:defRPr>
            </a:pPr>
            <a:r>
              <a:t>控制面：admin api安全问题</a:t>
            </a:r>
          </a:p>
          <a:p>
            <a:pPr marL="449179" indent="-449179" algn="l">
              <a:spcBef>
                <a:spcPts val="2500"/>
              </a:spcBef>
              <a:buSzPct val="75000"/>
              <a:buChar char="•"/>
              <a:defRPr b="1">
                <a:solidFill>
                  <a:srgbClr val="303337"/>
                </a:solidFill>
              </a:defRPr>
            </a:pPr>
            <a:r>
              <a:t>数据面：apisix prometheus接口安全问题</a:t>
            </a:r>
          </a:p>
          <a:p>
            <a:pPr marL="449179" indent="-449179" algn="l">
              <a:spcBef>
                <a:spcPts val="2500"/>
              </a:spcBef>
              <a:buSzPct val="75000"/>
              <a:buChar char="•"/>
              <a:defRPr b="1">
                <a:solidFill>
                  <a:srgbClr val="303337"/>
                </a:solidFill>
              </a:defRPr>
            </a:pPr>
            <a:r>
              <a:t>新版本：1.3 APISIX</a:t>
            </a:r>
          </a:p>
          <a:p>
            <a:pPr marL="449179" indent="-449179" algn="l">
              <a:spcBef>
                <a:spcPts val="2500"/>
              </a:spcBef>
              <a:buSzPct val="75000"/>
              <a:buChar char="•"/>
              <a:defRPr b="1">
                <a:solidFill>
                  <a:srgbClr val="303337"/>
                </a:solidFill>
              </a:defRPr>
            </a:pPr>
            <a:r>
              <a:t>其他：iptables访问控制/负载均衡等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8" name="架构总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架构总览</a:t>
            </a:r>
          </a:p>
        </p:txBody>
      </p:sp>
      <p:sp>
        <p:nvSpPr>
          <p:cNvPr id="279" name="9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</a:defRPr>
            </a:pPr>
            <a:r>
              <a:t>9</a:t>
            </a:r>
          </a:p>
        </p:txBody>
      </p:sp>
      <p:sp>
        <p:nvSpPr>
          <p:cNvPr id="280" name="复用云上组件，减少运维工作量…"/>
          <p:cNvSpPr txBox="1"/>
          <p:nvPr>
            <p:ph type="body" sz="quarter" idx="1"/>
          </p:nvPr>
        </p:nvSpPr>
        <p:spPr>
          <a:xfrm>
            <a:off x="1455577" y="3975612"/>
            <a:ext cx="5714751" cy="761828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复用云上组件，减少运维工作量</a:t>
            </a:r>
          </a:p>
          <a:p>
            <a:pPr>
              <a:defRPr b="1"/>
            </a:pPr>
            <a:r>
              <a:t>控制面和数据面的高可用</a:t>
            </a:r>
          </a:p>
          <a:p>
            <a:pPr>
              <a:defRPr b="1"/>
            </a:pPr>
            <a:r>
              <a:t>日志、监控和安全很重要</a:t>
            </a:r>
          </a:p>
        </p:txBody>
      </p:sp>
      <p:pic>
        <p:nvPicPr>
          <p:cNvPr id="28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9262" y="4528541"/>
            <a:ext cx="11430001" cy="642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0" grpId="1"/>
      <p:bldP build="whole" bldLvl="1" animBg="1" rev="0" advAuto="0" spid="281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4" name="下一步计划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下一步计划</a:t>
            </a:r>
          </a:p>
        </p:txBody>
      </p:sp>
      <p:sp>
        <p:nvSpPr>
          <p:cNvPr id="285" name="7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</a:defRPr>
            </a:pPr>
            <a:r>
              <a:t>7</a:t>
            </a:r>
          </a:p>
        </p:txBody>
      </p:sp>
      <p:sp>
        <p:nvSpPr>
          <p:cNvPr id="286" name="下一步计划"/>
          <p:cNvSpPr/>
          <p:nvPr/>
        </p:nvSpPr>
        <p:spPr>
          <a:xfrm>
            <a:off x="3677940" y="6280150"/>
            <a:ext cx="3088761" cy="1155701"/>
          </a:xfrm>
          <a:prstGeom prst="roundRect">
            <a:avLst>
              <a:gd name="adj" fmla="val 16484"/>
            </a:avLst>
          </a:prstGeom>
          <a:solidFill>
            <a:srgbClr val="0252D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下一步计划</a:t>
            </a:r>
          </a:p>
        </p:txBody>
      </p:sp>
      <p:sp>
        <p:nvSpPr>
          <p:cNvPr id="287" name="云原生"/>
          <p:cNvSpPr/>
          <p:nvPr/>
        </p:nvSpPr>
        <p:spPr>
          <a:xfrm>
            <a:off x="8994778" y="8192851"/>
            <a:ext cx="3088761" cy="1155701"/>
          </a:xfrm>
          <a:prstGeom prst="roundRect">
            <a:avLst>
              <a:gd name="adj" fmla="val 16484"/>
            </a:avLst>
          </a:prstGeom>
          <a:solidFill>
            <a:srgbClr val="0252D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云原生</a:t>
            </a:r>
          </a:p>
        </p:txBody>
      </p:sp>
      <p:sp>
        <p:nvSpPr>
          <p:cNvPr id="288" name="存在问题"/>
          <p:cNvSpPr/>
          <p:nvPr/>
        </p:nvSpPr>
        <p:spPr>
          <a:xfrm>
            <a:off x="8994778" y="4774593"/>
            <a:ext cx="3088761" cy="1155701"/>
          </a:xfrm>
          <a:prstGeom prst="roundRect">
            <a:avLst>
              <a:gd name="adj" fmla="val 16484"/>
            </a:avLst>
          </a:prstGeom>
          <a:solidFill>
            <a:srgbClr val="0252D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存在问题</a:t>
            </a:r>
          </a:p>
        </p:txBody>
      </p:sp>
      <p:sp>
        <p:nvSpPr>
          <p:cNvPr id="289" name="服务发现…"/>
          <p:cNvSpPr txBox="1"/>
          <p:nvPr/>
        </p:nvSpPr>
        <p:spPr>
          <a:xfrm>
            <a:off x="12736748" y="4666643"/>
            <a:ext cx="249215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22030" indent="-422030" algn="l">
              <a:buSzPct val="75000"/>
              <a:buChar char="•"/>
            </a:pPr>
            <a:r>
              <a:t>服务发现</a:t>
            </a:r>
          </a:p>
          <a:p>
            <a:pPr marL="422030" indent="-422030" algn="l">
              <a:buSzPct val="75000"/>
              <a:buChar char="•"/>
            </a:pPr>
            <a:r>
              <a:t>扩容/缩容</a:t>
            </a:r>
          </a:p>
        </p:txBody>
      </p:sp>
      <p:sp>
        <p:nvSpPr>
          <p:cNvPr id="290" name="APISIX Ingress Controller…"/>
          <p:cNvSpPr txBox="1"/>
          <p:nvPr/>
        </p:nvSpPr>
        <p:spPr>
          <a:xfrm>
            <a:off x="12708233" y="8129351"/>
            <a:ext cx="6430595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22030" indent="-422030" algn="l">
              <a:buSzPct val="75000"/>
              <a:buChar char="•"/>
            </a:pPr>
            <a:r>
              <a:t>APISIX Ingress Controller</a:t>
            </a:r>
          </a:p>
          <a:p>
            <a:pPr marL="422030" indent="-422030" algn="l">
              <a:buSzPct val="75000"/>
              <a:buChar char="•"/>
            </a:pPr>
            <a:r>
              <a:t>Ingress Controller不断优化中</a:t>
            </a:r>
          </a:p>
        </p:txBody>
      </p:sp>
      <p:sp>
        <p:nvSpPr>
          <p:cNvPr id="291" name="线条"/>
          <p:cNvSpPr/>
          <p:nvPr/>
        </p:nvSpPr>
        <p:spPr>
          <a:xfrm flipV="1">
            <a:off x="7345602" y="5390763"/>
            <a:ext cx="1270001" cy="1270001"/>
          </a:xfrm>
          <a:prstGeom prst="line">
            <a:avLst/>
          </a:prstGeom>
          <a:ln w="1143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92" name="线条"/>
          <p:cNvSpPr/>
          <p:nvPr/>
        </p:nvSpPr>
        <p:spPr>
          <a:xfrm>
            <a:off x="7422958" y="7582354"/>
            <a:ext cx="1115290" cy="1115290"/>
          </a:xfrm>
          <a:prstGeom prst="line">
            <a:avLst/>
          </a:prstGeom>
          <a:ln w="1143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FAQ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FAQ</a:t>
            </a:r>
          </a:p>
        </p:txBody>
      </p:sp>
      <p:sp>
        <p:nvSpPr>
          <p:cNvPr id="2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8" name="自我介绍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自我介绍</a:t>
            </a:r>
          </a:p>
        </p:txBody>
      </p:sp>
      <p:sp>
        <p:nvSpPr>
          <p:cNvPr id="219" name="0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</a:defRPr>
            </a:pPr>
            <a:r>
              <a:t>0</a:t>
            </a:r>
          </a:p>
        </p:txBody>
      </p:sp>
      <p:sp>
        <p:nvSpPr>
          <p:cNvPr id="220" name="厉辉/yousa…"/>
          <p:cNvSpPr txBox="1"/>
          <p:nvPr>
            <p:ph type="body" idx="1"/>
          </p:nvPr>
        </p:nvSpPr>
        <p:spPr>
          <a:xfrm>
            <a:off x="1455577" y="3975612"/>
            <a:ext cx="21472846" cy="761828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厉辉/yousa</a:t>
            </a:r>
          </a:p>
          <a:p>
            <a:pPr>
              <a:defRPr b="1"/>
            </a:pPr>
            <a:r>
              <a:t>CSIGer</a:t>
            </a:r>
          </a:p>
          <a:p>
            <a:pPr>
              <a:defRPr b="1"/>
            </a:pPr>
            <a:r>
              <a:t>Apache APISIX PPMC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3" name="WH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WHY</a:t>
            </a:r>
          </a:p>
        </p:txBody>
      </p:sp>
      <p:sp>
        <p:nvSpPr>
          <p:cNvPr id="224" name="1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</a:defRPr>
            </a:pPr>
            <a:r>
              <a:t>1</a:t>
            </a:r>
          </a:p>
        </p:txBody>
      </p:sp>
      <p:sp>
        <p:nvSpPr>
          <p:cNvPr id="225" name="边缘网关地位至关重要，要有足够的稳定性（高可用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边缘网关地位至关重要，要有足够的稳定性（高可用）</a:t>
            </a:r>
          </a:p>
          <a:p>
            <a:pPr>
              <a:defRPr b="1"/>
            </a:pPr>
            <a:r>
              <a:t>架构级高可用要有一定基础</a:t>
            </a:r>
          </a:p>
          <a:p>
            <a:pPr>
              <a:defRPr b="1"/>
            </a:pPr>
            <a:r>
              <a:t>《 APISIX 高性能实践》从实现层面介绍高可用</a:t>
            </a:r>
          </a:p>
        </p:txBody>
      </p:sp>
      <p:sp>
        <p:nvSpPr>
          <p:cNvPr id="226" name="Apache APISIX缺少架构级的高可用开源方案"/>
          <p:cNvSpPr txBox="1"/>
          <p:nvPr/>
        </p:nvSpPr>
        <p:spPr>
          <a:xfrm>
            <a:off x="1445059" y="3812116"/>
            <a:ext cx="21472847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z="3800">
                <a:solidFill>
                  <a:srgbClr val="034FD8"/>
                </a:solidFill>
              </a:defRPr>
            </a:lvl1pPr>
          </a:lstStyle>
          <a:p>
            <a:pPr/>
            <a:r>
              <a:t>Apache APISIX缺少架构级的高可用开源方案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9" name="分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分析</a:t>
            </a:r>
          </a:p>
        </p:txBody>
      </p:sp>
      <p:sp>
        <p:nvSpPr>
          <p:cNvPr id="230" name="2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</a:defRPr>
            </a:pPr>
            <a:r>
              <a:t>2</a:t>
            </a:r>
          </a:p>
        </p:txBody>
      </p:sp>
      <p:pic>
        <p:nvPicPr>
          <p:cNvPr id="23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15625" y="4965267"/>
            <a:ext cx="5552750" cy="5552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4" name="分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分析</a:t>
            </a:r>
          </a:p>
        </p:txBody>
      </p:sp>
      <p:sp>
        <p:nvSpPr>
          <p:cNvPr id="235" name="3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</a:defRPr>
            </a:pPr>
            <a:r>
              <a:t>3</a:t>
            </a:r>
          </a:p>
        </p:txBody>
      </p:sp>
      <p:sp>
        <p:nvSpPr>
          <p:cNvPr id="236" name="分析"/>
          <p:cNvSpPr/>
          <p:nvPr/>
        </p:nvSpPr>
        <p:spPr>
          <a:xfrm>
            <a:off x="3677940" y="6280150"/>
            <a:ext cx="3088761" cy="1155701"/>
          </a:xfrm>
          <a:prstGeom prst="roundRect">
            <a:avLst>
              <a:gd name="adj" fmla="val 16484"/>
            </a:avLst>
          </a:prstGeom>
          <a:solidFill>
            <a:srgbClr val="0252D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分析</a:t>
            </a:r>
          </a:p>
        </p:txBody>
      </p:sp>
      <p:sp>
        <p:nvSpPr>
          <p:cNvPr id="237" name="周边"/>
          <p:cNvSpPr/>
          <p:nvPr/>
        </p:nvSpPr>
        <p:spPr>
          <a:xfrm>
            <a:off x="8994778" y="6280150"/>
            <a:ext cx="3088761" cy="1155701"/>
          </a:xfrm>
          <a:prstGeom prst="roundRect">
            <a:avLst>
              <a:gd name="adj" fmla="val 16484"/>
            </a:avLst>
          </a:prstGeom>
          <a:solidFill>
            <a:srgbClr val="0252D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周边</a:t>
            </a:r>
          </a:p>
        </p:txBody>
      </p:sp>
      <p:sp>
        <p:nvSpPr>
          <p:cNvPr id="238" name="缺陷分析"/>
          <p:cNvSpPr/>
          <p:nvPr/>
        </p:nvSpPr>
        <p:spPr>
          <a:xfrm>
            <a:off x="8994778" y="8973553"/>
            <a:ext cx="3088761" cy="1155701"/>
          </a:xfrm>
          <a:prstGeom prst="roundRect">
            <a:avLst>
              <a:gd name="adj" fmla="val 16484"/>
            </a:avLst>
          </a:prstGeom>
          <a:solidFill>
            <a:srgbClr val="0252D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缺陷分析</a:t>
            </a:r>
          </a:p>
        </p:txBody>
      </p:sp>
      <p:sp>
        <p:nvSpPr>
          <p:cNvPr id="239" name="APISIX"/>
          <p:cNvSpPr/>
          <p:nvPr/>
        </p:nvSpPr>
        <p:spPr>
          <a:xfrm>
            <a:off x="8994778" y="3586746"/>
            <a:ext cx="3088761" cy="1155701"/>
          </a:xfrm>
          <a:prstGeom prst="roundRect">
            <a:avLst>
              <a:gd name="adj" fmla="val 16484"/>
            </a:avLst>
          </a:prstGeom>
          <a:solidFill>
            <a:srgbClr val="0252D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APISIX</a:t>
            </a:r>
          </a:p>
        </p:txBody>
      </p:sp>
      <p:sp>
        <p:nvSpPr>
          <p:cNvPr id="240" name="控制面…"/>
          <p:cNvSpPr txBox="1"/>
          <p:nvPr/>
        </p:nvSpPr>
        <p:spPr>
          <a:xfrm>
            <a:off x="12736748" y="3507312"/>
            <a:ext cx="1907932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22030" indent="-422030" algn="l">
              <a:buSzPct val="75000"/>
              <a:buChar char="•"/>
            </a:pPr>
            <a:r>
              <a:t>控制面</a:t>
            </a:r>
          </a:p>
          <a:p>
            <a:pPr marL="422030" indent="-422030" algn="l">
              <a:buSzPct val="75000"/>
              <a:buChar char="•"/>
            </a:pPr>
            <a:r>
              <a:t>数据面</a:t>
            </a:r>
          </a:p>
        </p:txBody>
      </p:sp>
      <p:sp>
        <p:nvSpPr>
          <p:cNvPr id="241" name="日志…"/>
          <p:cNvSpPr txBox="1"/>
          <p:nvPr/>
        </p:nvSpPr>
        <p:spPr>
          <a:xfrm>
            <a:off x="12708233" y="5854699"/>
            <a:ext cx="2492157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22030" indent="-422030" algn="l">
              <a:buSzPct val="75000"/>
              <a:buChar char="•"/>
            </a:pPr>
            <a:r>
              <a:t>日志</a:t>
            </a:r>
          </a:p>
          <a:p>
            <a:pPr marL="422030" indent="-422030" algn="l">
              <a:buSzPct val="75000"/>
              <a:buChar char="•"/>
            </a:pPr>
            <a:r>
              <a:t>监控/告警</a:t>
            </a:r>
          </a:p>
          <a:p>
            <a:pPr marL="422030" indent="-422030" algn="l">
              <a:buSzPct val="75000"/>
              <a:buChar char="•"/>
            </a:pPr>
            <a:r>
              <a:t>安全</a:t>
            </a:r>
          </a:p>
        </p:txBody>
      </p:sp>
      <p:sp>
        <p:nvSpPr>
          <p:cNvPr id="242" name="服务发现…"/>
          <p:cNvSpPr txBox="1"/>
          <p:nvPr/>
        </p:nvSpPr>
        <p:spPr>
          <a:xfrm>
            <a:off x="12708233" y="8865603"/>
            <a:ext cx="3279532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22030" indent="-422030" algn="l">
              <a:buSzPct val="75000"/>
              <a:buChar char="•"/>
            </a:pPr>
            <a:r>
              <a:t>服务发现</a:t>
            </a:r>
          </a:p>
          <a:p>
            <a:pPr marL="422030" indent="-422030" algn="l">
              <a:buSzPct val="75000"/>
              <a:buChar char="•"/>
            </a:pPr>
            <a:r>
              <a:t>自动扩容缩容</a:t>
            </a:r>
          </a:p>
        </p:txBody>
      </p:sp>
      <p:sp>
        <p:nvSpPr>
          <p:cNvPr id="243" name="线条"/>
          <p:cNvSpPr/>
          <p:nvPr/>
        </p:nvSpPr>
        <p:spPr>
          <a:xfrm flipV="1">
            <a:off x="7120288" y="4639716"/>
            <a:ext cx="1270001" cy="1270001"/>
          </a:xfrm>
          <a:prstGeom prst="line">
            <a:avLst/>
          </a:prstGeom>
          <a:ln w="1143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4" name="线条"/>
          <p:cNvSpPr/>
          <p:nvPr/>
        </p:nvSpPr>
        <p:spPr>
          <a:xfrm>
            <a:off x="7100082" y="6858000"/>
            <a:ext cx="1270001" cy="0"/>
          </a:xfrm>
          <a:prstGeom prst="line">
            <a:avLst/>
          </a:prstGeom>
          <a:ln w="1143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5" name="线条"/>
          <p:cNvSpPr/>
          <p:nvPr/>
        </p:nvSpPr>
        <p:spPr>
          <a:xfrm>
            <a:off x="7197644" y="8233262"/>
            <a:ext cx="1115290" cy="1115290"/>
          </a:xfrm>
          <a:prstGeom prst="line">
            <a:avLst/>
          </a:prstGeom>
          <a:ln w="1143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8" name="数据面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数据面</a:t>
            </a:r>
          </a:p>
        </p:txBody>
      </p:sp>
      <p:sp>
        <p:nvSpPr>
          <p:cNvPr id="249" name="4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</a:defRPr>
            </a:pPr>
            <a:r>
              <a:t>4</a:t>
            </a:r>
          </a:p>
        </p:txBody>
      </p:sp>
      <p:sp>
        <p:nvSpPr>
          <p:cNvPr id="250" name="集群化/主备模式…"/>
          <p:cNvSpPr txBox="1"/>
          <p:nvPr>
            <p:ph type="body" sz="quarter" idx="1"/>
          </p:nvPr>
        </p:nvSpPr>
        <p:spPr>
          <a:xfrm>
            <a:off x="1455577" y="3975612"/>
            <a:ext cx="5714751" cy="761828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集群化/主备模式</a:t>
            </a:r>
          </a:p>
          <a:p>
            <a:pPr>
              <a:defRPr b="1"/>
            </a:pPr>
            <a:r>
              <a:t>故障节点自动剔除</a:t>
            </a:r>
          </a:p>
          <a:p>
            <a:pPr>
              <a:defRPr b="1"/>
            </a:pPr>
            <a:r>
              <a:t>高性能</a:t>
            </a:r>
          </a:p>
        </p:txBody>
      </p:sp>
      <p:pic>
        <p:nvPicPr>
          <p:cNvPr id="251" name="APISIX数据面.png" descr="APISIX数据面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12568" y="2643606"/>
            <a:ext cx="8202230" cy="102822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0" grpId="1"/>
      <p:bldP build="whole" bldLvl="1" animBg="1" rev="0" advAuto="0" spid="251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4" name="控制面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控制面</a:t>
            </a:r>
          </a:p>
        </p:txBody>
      </p:sp>
      <p:sp>
        <p:nvSpPr>
          <p:cNvPr id="255" name="5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</a:defRPr>
            </a:pPr>
            <a:r>
              <a:t>5</a:t>
            </a:r>
          </a:p>
        </p:txBody>
      </p:sp>
      <p:sp>
        <p:nvSpPr>
          <p:cNvPr id="256" name="Dashboard/Admin API…"/>
          <p:cNvSpPr txBox="1"/>
          <p:nvPr>
            <p:ph type="body" sz="quarter" idx="1"/>
          </p:nvPr>
        </p:nvSpPr>
        <p:spPr>
          <a:xfrm>
            <a:off x="1455577" y="3975612"/>
            <a:ext cx="5714751" cy="761828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Dashboard/Admin API</a:t>
            </a:r>
          </a:p>
          <a:p>
            <a:pPr>
              <a:defRPr b="1"/>
            </a:pPr>
            <a:r>
              <a:t>可扩展性</a:t>
            </a:r>
          </a:p>
          <a:p>
            <a:pPr>
              <a:defRPr b="1"/>
            </a:pPr>
            <a:r>
              <a:t>配置一致性</a:t>
            </a:r>
          </a:p>
          <a:p>
            <a:pPr>
              <a:defRPr b="1"/>
            </a:pPr>
            <a:r>
              <a:t>配置中心高可用</a:t>
            </a:r>
          </a:p>
          <a:p>
            <a:pPr>
              <a:defRPr b="1"/>
            </a:pPr>
            <a:r>
              <a:t>安全性</a:t>
            </a:r>
          </a:p>
        </p:txBody>
      </p:sp>
      <p:pic>
        <p:nvPicPr>
          <p:cNvPr id="257" name="APISIX控制面架构 (1).png" descr="APISIX控制面架构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39754" y="3390900"/>
            <a:ext cx="10043092" cy="87877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6" grpId="1"/>
      <p:bldP build="whole" bldLvl="1" animBg="1" rev="0" advAuto="0" spid="257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0" name="日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日志</a:t>
            </a:r>
          </a:p>
        </p:txBody>
      </p:sp>
      <p:sp>
        <p:nvSpPr>
          <p:cNvPr id="261" name="6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</a:defRPr>
            </a:pPr>
            <a:r>
              <a:t>6</a:t>
            </a:r>
          </a:p>
        </p:txBody>
      </p:sp>
      <p:sp>
        <p:nvSpPr>
          <p:cNvPr id="262" name="日志格式…"/>
          <p:cNvSpPr txBox="1"/>
          <p:nvPr>
            <p:ph type="body" sz="quarter" idx="1"/>
          </p:nvPr>
        </p:nvSpPr>
        <p:spPr>
          <a:xfrm>
            <a:off x="1455577" y="3975612"/>
            <a:ext cx="5714751" cy="761828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日志格式</a:t>
            </a:r>
          </a:p>
          <a:p>
            <a:pPr>
              <a:defRPr b="1"/>
            </a:pPr>
            <a:r>
              <a:t>日志重定向和切割</a:t>
            </a:r>
          </a:p>
          <a:p>
            <a:pPr>
              <a:defRPr b="1"/>
            </a:pPr>
            <a:r>
              <a:t>ELK/CLS（不建议自建）</a:t>
            </a:r>
          </a:p>
        </p:txBody>
      </p:sp>
      <p:pic>
        <p:nvPicPr>
          <p:cNvPr id="26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73469" y="4267952"/>
            <a:ext cx="13295050" cy="703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94981" y="4654991"/>
            <a:ext cx="15861148" cy="62595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xit" nodeType="clickEffect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3" grpId="3"/>
      <p:bldP build="whole" bldLvl="1" animBg="1" rev="0" advAuto="0" spid="262" grpId="1"/>
      <p:bldP build="whole" bldLvl="1" animBg="1" rev="0" advAuto="0" spid="264" grpId="4"/>
      <p:bldP build="whole" bldLvl="1" animBg="1" rev="0" advAuto="0" spid="263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7" name="监控/告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监控/告警</a:t>
            </a:r>
          </a:p>
        </p:txBody>
      </p:sp>
      <p:sp>
        <p:nvSpPr>
          <p:cNvPr id="268" name="7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</a:defRPr>
            </a:pPr>
            <a:r>
              <a:t>7</a:t>
            </a:r>
          </a:p>
        </p:txBody>
      </p:sp>
      <p:sp>
        <p:nvSpPr>
          <p:cNvPr id="269" name="当前APISIX监控指标：…"/>
          <p:cNvSpPr txBox="1"/>
          <p:nvPr>
            <p:ph type="body" sz="quarter" idx="1"/>
          </p:nvPr>
        </p:nvSpPr>
        <p:spPr>
          <a:xfrm>
            <a:off x="1826279" y="3975612"/>
            <a:ext cx="5714752" cy="761828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b="1" sz="3800">
                <a:solidFill>
                  <a:srgbClr val="034FD8"/>
                </a:solidFill>
              </a:defRPr>
            </a:pPr>
            <a:r>
              <a:t>当前APISIX监控指标：</a:t>
            </a:r>
          </a:p>
          <a:p>
            <a:pPr>
              <a:defRPr b="1" sz="3000"/>
            </a:pPr>
            <a:r>
              <a:t>请求返回码计数（counter）</a:t>
            </a:r>
          </a:p>
          <a:p>
            <a:pPr>
              <a:defRPr b="1" sz="3000"/>
            </a:pPr>
            <a:r>
              <a:t>时延（histogram）</a:t>
            </a:r>
          </a:p>
          <a:p>
            <a:pPr>
              <a:defRPr b="1" sz="3000"/>
            </a:pPr>
            <a:r>
              <a:t>带宽（counter）</a:t>
            </a:r>
          </a:p>
        </p:txBody>
      </p:sp>
      <p:pic>
        <p:nvPicPr>
          <p:cNvPr id="270" name="prometheus监控架构.png" descr="prometheus监控架构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6621" y="2904752"/>
            <a:ext cx="11805345" cy="976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9" grpId="1"/>
      <p:bldP build="whole" bldLvl="1" animBg="1" rev="0" advAuto="0" spid="270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53585F"/>
      </a:dk1>
      <a:lt1>
        <a:srgbClr val="5F3E0C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252D8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chemeClr val="accent6">
                <a:hueOff val="10811956"/>
                <a:satOff val="-58544"/>
                <a:lumOff val="-9736"/>
              </a:schemeClr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252D8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chemeClr val="accent6">
                <a:hueOff val="10811956"/>
                <a:satOff val="-58544"/>
                <a:lumOff val="-9736"/>
              </a:schemeClr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