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7034-CC3A-4E19-BA2C-B9034173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17FD4-80DB-4933-BEA5-05406D2C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26FD0-1603-4202-A176-7BB78C21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B5636-3CCA-4F61-A951-7FCF81DF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302E4-14D1-43BA-BC33-8363FAC8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7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4113-A5CF-4B45-9A68-71C366D0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1AE5E-1D2A-4EEE-B8EA-FCCF90E65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F592C-B40F-462E-BE3F-F50E00C2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02984-461A-4C49-A912-333AF14C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7DB90-1D4E-494F-B90C-5B48328E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3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6CC7A-061C-44C3-80DA-AF420C0B8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CE11A-6508-4A15-948D-92AC3EEF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ECDF1-FFCB-4314-A140-0358D9C7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09C5-E1D3-49E5-8681-647F53D0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E429-D777-4F45-B0BC-C289E4BF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0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CF1AD-E9E6-4845-9DCF-1060C0E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3F12D-2A8B-419E-85B4-6D736654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99E28-C44B-4851-8F7D-CEDC2967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1FF85-8221-421F-AA62-5F5D23EC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40A91-3851-4BE4-B360-B7441245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D01E7-7791-4FEE-9DB8-1293300B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3CE46-4553-4CD5-90C6-4789B261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DCB88-36B5-4DF2-887A-477BD689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AFFCB-ECC4-41CF-93C8-80B24C2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8E706-CE8A-41ED-9843-37F43E65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4C4C-B3CF-40C1-B580-5C5270F5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3486-B894-4545-A5D6-DB460BE9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D51C4-6763-438B-B889-5BAAA86D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B852C-2A64-4084-8AEB-46A110E4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63E26-5757-4251-ADDB-9FFDB60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85F54-2F3E-4966-8261-4CE3ECC5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2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7AB8D-18BA-4A6E-963B-210528EF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C96A2-C8C8-402F-860B-CD048ABD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5AC0A-D747-4A71-AAC2-2BEAA9771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A6BC6-A4FE-4F6E-9B46-001003E4E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7928F-C3FA-4EF8-9690-27A1BC8D1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ED9C77-BD69-4DD0-AB5E-23CDB6CD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BA916B-0B9E-4573-BB36-48CE17EB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E3E8F-0212-44F8-9A41-CF98D48A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3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3373-07DF-47C7-8B32-4B506A41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D3EAB-B4FF-4ABA-B6A7-CF53D489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56DEA6-CA97-45F7-834D-9D5DE108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92EA1-41AA-433A-AFDA-535E4ACC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1E468-9D0E-4D08-988B-A220A64E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E1C4A-8C5F-4CEF-AB27-DB825582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D6AF8-B0B6-4163-BDE7-95416EEB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52E88-416B-4C4D-9C07-2C88DBEB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3D22-B8B2-472C-861E-809CCB27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AD824-4831-403A-A3EF-C2F5465C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27DAD-CC58-4D7C-800D-34C49D6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2705F-6AA7-43CD-AACD-6C0A3300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637C6-DA9A-45F4-8363-A34B50B9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9A3F-F52B-418B-99B0-0F8CC80E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A4A869-46EE-489A-9287-8BBA89BD4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76C9A-CE11-49AA-A91D-48CD6C2D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D3A93-2D97-479B-8A2E-CF47D3F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3F764-C869-41A1-8DEB-63C307D8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4E85D-B8A3-41CD-AA0B-4B1A60C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0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33EBB-A10B-4D27-9D2A-0793EED8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761D4-04AB-4FEF-BF99-D8ECCC17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E073C-59D9-4488-97B9-124A6BD0C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6F42-0EB7-4E87-947C-3BFDDB62E494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A76E7-0CD7-4CB0-BD95-CA58F9476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470A1-C14F-4C59-84FB-E43390B4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413-BDC0-4BB6-B012-1BECAA6E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4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3D1633-18F4-41C0-A568-9B1AC115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" y="790113"/>
            <a:ext cx="8286501" cy="4700726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0E22D5E-F480-409F-89B4-4722B9ED111E}"/>
              </a:ext>
            </a:extLst>
          </p:cNvPr>
          <p:cNvSpPr/>
          <p:nvPr/>
        </p:nvSpPr>
        <p:spPr>
          <a:xfrm>
            <a:off x="6880194" y="115410"/>
            <a:ext cx="2583402" cy="905522"/>
          </a:xfrm>
          <a:prstGeom prst="wedgeRoundRectCallout">
            <a:avLst>
              <a:gd name="adj1" fmla="val -51355"/>
              <a:gd name="adj2" fmla="val 1233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给边框加一圈，加减少特殊情况的存在。很好的一种思想</a:t>
            </a:r>
            <a:endParaRPr lang="zh-CN" altLang="en-US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854D3706-DF01-4BEC-85F6-BDA785ACD993}"/>
              </a:ext>
            </a:extLst>
          </p:cNvPr>
          <p:cNvSpPr/>
          <p:nvPr/>
        </p:nvSpPr>
        <p:spPr>
          <a:xfrm>
            <a:off x="8373326" y="2350363"/>
            <a:ext cx="2583402" cy="905522"/>
          </a:xfrm>
          <a:prstGeom prst="wedgeRoundRectCallout">
            <a:avLst>
              <a:gd name="adj1" fmla="val -189499"/>
              <a:gd name="adj2" fmla="val 2434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这两个</a:t>
            </a:r>
            <a:r>
              <a:rPr lang="en-US" altLang="zh-CN" dirty="0">
                <a:solidFill>
                  <a:srgbClr val="FF0000"/>
                </a:solidFill>
              </a:rPr>
              <a:t>while</a:t>
            </a:r>
            <a:r>
              <a:rPr lang="zh-CN" altLang="en-US" dirty="0">
                <a:solidFill>
                  <a:srgbClr val="FF0000"/>
                </a:solidFill>
              </a:rPr>
              <a:t>这个逻辑的关键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73A454-5FDA-42D7-9D72-A7F6D027A918}"/>
              </a:ext>
            </a:extLst>
          </p:cNvPr>
          <p:cNvCxnSpPr/>
          <p:nvPr/>
        </p:nvCxnSpPr>
        <p:spPr>
          <a:xfrm>
            <a:off x="905522" y="3027285"/>
            <a:ext cx="32225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DE5F17-3A92-47D0-BC2D-10370EB54AC9}"/>
              </a:ext>
            </a:extLst>
          </p:cNvPr>
          <p:cNvCxnSpPr/>
          <p:nvPr/>
        </p:nvCxnSpPr>
        <p:spPr>
          <a:xfrm>
            <a:off x="905522" y="3650202"/>
            <a:ext cx="32225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7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ChenChen Zhou</dc:creator>
  <cp:lastModifiedBy>ChenChen Zhou</cp:lastModifiedBy>
  <cp:revision>2</cp:revision>
  <dcterms:created xsi:type="dcterms:W3CDTF">2019-01-04T08:50:15Z</dcterms:created>
  <dcterms:modified xsi:type="dcterms:W3CDTF">2019-01-04T08:51:19Z</dcterms:modified>
</cp:coreProperties>
</file>