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1" r:id="rId2"/>
  </p:sldMasterIdLst>
  <p:notesMasterIdLst>
    <p:notesMasterId r:id="rId21"/>
  </p:notesMasterIdLst>
  <p:sldIdLst>
    <p:sldId id="260" r:id="rId3"/>
    <p:sldId id="261" r:id="rId4"/>
    <p:sldId id="263" r:id="rId5"/>
    <p:sldId id="270" r:id="rId6"/>
    <p:sldId id="269" r:id="rId7"/>
    <p:sldId id="278" r:id="rId8"/>
    <p:sldId id="283" r:id="rId9"/>
    <p:sldId id="299" r:id="rId10"/>
    <p:sldId id="273" r:id="rId11"/>
    <p:sldId id="286" r:id="rId12"/>
    <p:sldId id="287" r:id="rId13"/>
    <p:sldId id="288" r:id="rId14"/>
    <p:sldId id="294" r:id="rId15"/>
    <p:sldId id="297" r:id="rId16"/>
    <p:sldId id="295" r:id="rId17"/>
    <p:sldId id="281" r:id="rId18"/>
    <p:sldId id="271" r:id="rId19"/>
    <p:sldId id="284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CCD4"/>
    <a:srgbClr val="B6DAFE"/>
    <a:srgbClr val="3F8FC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182" autoAdjust="0"/>
  </p:normalViewPr>
  <p:slideViewPr>
    <p:cSldViewPr snapToGrid="0">
      <p:cViewPr varScale="1">
        <p:scale>
          <a:sx n="82" d="100"/>
          <a:sy n="82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6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3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3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35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5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7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7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7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27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6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8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4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4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3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8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2021/7/15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2021/7/15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2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1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040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72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27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07605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07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79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6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5928;&#26524;&#23637;&#31034;&#35270;&#39057;.mp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2BD7FD-D674-472C-8633-2EE19596A9BF}"/>
              </a:ext>
            </a:extLst>
          </p:cNvPr>
          <p:cNvSpPr/>
          <p:nvPr/>
        </p:nvSpPr>
        <p:spPr>
          <a:xfrm flipH="1">
            <a:off x="0" y="0"/>
            <a:ext cx="12192000" cy="3111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>
            <a:extLst>
              <a:ext uri="{FF2B5EF4-FFF2-40B4-BE49-F238E27FC236}">
                <a16:creationId xmlns:a16="http://schemas.microsoft.com/office/drawing/2014/main" id="{66884746-572C-47E8-82C6-AB3339487796}"/>
              </a:ext>
            </a:extLst>
          </p:cNvPr>
          <p:cNvSpPr/>
          <p:nvPr/>
        </p:nvSpPr>
        <p:spPr>
          <a:xfrm>
            <a:off x="2250402" y="3485245"/>
            <a:ext cx="7691883" cy="21971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4B1110-1C44-4D54-A51F-9E8F11BEEC77}"/>
              </a:ext>
            </a:extLst>
          </p:cNvPr>
          <p:cNvSpPr txBox="1"/>
          <p:nvPr/>
        </p:nvSpPr>
        <p:spPr>
          <a:xfrm>
            <a:off x="2250402" y="5845335"/>
            <a:ext cx="7419644" cy="4419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ym typeface="+mn-lt"/>
              </a:rPr>
              <a:t>汇报人：                    汇报日期：</a:t>
            </a:r>
            <a:r>
              <a:rPr lang="en-US" altLang="zh-CN" dirty="0">
                <a:sym typeface="+mn-lt"/>
              </a:rPr>
              <a:t>2021</a:t>
            </a:r>
            <a:r>
              <a:rPr lang="zh-CN" altLang="en-US" dirty="0">
                <a:sym typeface="+mn-lt"/>
              </a:rPr>
              <a:t>年</a:t>
            </a:r>
            <a:r>
              <a:rPr lang="en-US" altLang="zh-CN" dirty="0">
                <a:sym typeface="+mn-lt"/>
              </a:rPr>
              <a:t>7</a:t>
            </a:r>
            <a:r>
              <a:rPr lang="zh-CN" altLang="en-US" dirty="0">
                <a:sym typeface="+mn-lt"/>
              </a:rPr>
              <a:t>月</a:t>
            </a:r>
            <a:r>
              <a:rPr lang="en-US" altLang="zh-CN" dirty="0">
                <a:sym typeface="+mn-lt"/>
              </a:rPr>
              <a:t>16</a:t>
            </a:r>
            <a:r>
              <a:rPr lang="zh-CN" altLang="en-US" dirty="0">
                <a:sym typeface="+mn-lt"/>
              </a:rPr>
              <a:t>日</a:t>
            </a:r>
            <a:endParaRPr lang="en-US" altLang="zh-CN" dirty="0"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0729" y="0"/>
            <a:ext cx="3438971" cy="5433745"/>
          </a:xfrm>
          <a:custGeom>
            <a:avLst/>
            <a:gdLst/>
            <a:ahLst/>
            <a:cxnLst/>
            <a:rect l="l" t="t" r="r" b="b"/>
            <a:pathLst>
              <a:path w="3438971" h="5433745">
                <a:moveTo>
                  <a:pt x="1454622" y="1171199"/>
                </a:moveTo>
                <a:cubicBezTo>
                  <a:pt x="1574479" y="1171199"/>
                  <a:pt x="1590639" y="1299985"/>
                  <a:pt x="1503103" y="1557557"/>
                </a:cubicBezTo>
                <a:cubicBezTo>
                  <a:pt x="1418537" y="1806397"/>
                  <a:pt x="1315136" y="1930818"/>
                  <a:pt x="1192899" y="1930818"/>
                </a:cubicBezTo>
                <a:cubicBezTo>
                  <a:pt x="1068677" y="1930818"/>
                  <a:pt x="1048176" y="1808382"/>
                  <a:pt x="1131395" y="1563510"/>
                </a:cubicBezTo>
                <a:cubicBezTo>
                  <a:pt x="1220277" y="1301969"/>
                  <a:pt x="1328019" y="1171199"/>
                  <a:pt x="1454622" y="1171199"/>
                </a:cubicBezTo>
                <a:close/>
                <a:moveTo>
                  <a:pt x="2184708" y="1074163"/>
                </a:moveTo>
                <a:cubicBezTo>
                  <a:pt x="2133114" y="1074163"/>
                  <a:pt x="2085336" y="1082497"/>
                  <a:pt x="2041372" y="1099166"/>
                </a:cubicBezTo>
                <a:cubicBezTo>
                  <a:pt x="1997409" y="1115835"/>
                  <a:pt x="1955020" y="1139846"/>
                  <a:pt x="1914203" y="1171199"/>
                </a:cubicBezTo>
                <a:lnTo>
                  <a:pt x="1875769" y="1284308"/>
                </a:lnTo>
                <a:cubicBezTo>
                  <a:pt x="1921775" y="1248193"/>
                  <a:pt x="1967529" y="1220411"/>
                  <a:pt x="2013030" y="1200965"/>
                </a:cubicBezTo>
                <a:cubicBezTo>
                  <a:pt x="2058531" y="1181518"/>
                  <a:pt x="2100332" y="1171794"/>
                  <a:pt x="2138432" y="1171794"/>
                </a:cubicBezTo>
                <a:cubicBezTo>
                  <a:pt x="2192406" y="1171794"/>
                  <a:pt x="2230249" y="1185983"/>
                  <a:pt x="2251959" y="1214359"/>
                </a:cubicBezTo>
                <a:cubicBezTo>
                  <a:pt x="2273670" y="1242736"/>
                  <a:pt x="2276094" y="1281729"/>
                  <a:pt x="2259233" y="1331338"/>
                </a:cubicBezTo>
                <a:cubicBezTo>
                  <a:pt x="2242645" y="1380154"/>
                  <a:pt x="2214647" y="1423711"/>
                  <a:pt x="2175239" y="1462009"/>
                </a:cubicBezTo>
                <a:cubicBezTo>
                  <a:pt x="2135830" y="1500307"/>
                  <a:pt x="2071378" y="1544857"/>
                  <a:pt x="1981883" y="1595657"/>
                </a:cubicBezTo>
                <a:cubicBezTo>
                  <a:pt x="1894515" y="1644869"/>
                  <a:pt x="1828195" y="1687037"/>
                  <a:pt x="1782923" y="1722161"/>
                </a:cubicBezTo>
                <a:cubicBezTo>
                  <a:pt x="1737651" y="1757284"/>
                  <a:pt x="1701466" y="1793400"/>
                  <a:pt x="1674367" y="1830508"/>
                </a:cubicBezTo>
                <a:cubicBezTo>
                  <a:pt x="1647268" y="1867615"/>
                  <a:pt x="1624683" y="1912760"/>
                  <a:pt x="1606613" y="1965941"/>
                </a:cubicBezTo>
                <a:lnTo>
                  <a:pt x="1591032" y="2011780"/>
                </a:lnTo>
                <a:lnTo>
                  <a:pt x="2170867" y="2011780"/>
                </a:lnTo>
                <a:lnTo>
                  <a:pt x="2206074" y="1908196"/>
                </a:lnTo>
                <a:lnTo>
                  <a:pt x="1747683" y="1908196"/>
                </a:lnTo>
                <a:cubicBezTo>
                  <a:pt x="1757934" y="1878033"/>
                  <a:pt x="1771792" y="1852435"/>
                  <a:pt x="1789258" y="1831400"/>
                </a:cubicBezTo>
                <a:cubicBezTo>
                  <a:pt x="1806723" y="1810366"/>
                  <a:pt x="1832365" y="1788340"/>
                  <a:pt x="1866183" y="1765321"/>
                </a:cubicBezTo>
                <a:cubicBezTo>
                  <a:pt x="1900001" y="1742302"/>
                  <a:pt x="1964445" y="1704202"/>
                  <a:pt x="2059515" y="1651021"/>
                </a:cubicBezTo>
                <a:cubicBezTo>
                  <a:pt x="2152589" y="1599030"/>
                  <a:pt x="2223132" y="1548230"/>
                  <a:pt x="2271144" y="1498621"/>
                </a:cubicBezTo>
                <a:cubicBezTo>
                  <a:pt x="2319157" y="1449011"/>
                  <a:pt x="2354697" y="1390274"/>
                  <a:pt x="2377766" y="1322408"/>
                </a:cubicBezTo>
                <a:cubicBezTo>
                  <a:pt x="2403662" y="1246208"/>
                  <a:pt x="2398796" y="1185784"/>
                  <a:pt x="2363167" y="1141136"/>
                </a:cubicBezTo>
                <a:cubicBezTo>
                  <a:pt x="2327538" y="1096487"/>
                  <a:pt x="2268052" y="1074163"/>
                  <a:pt x="2184708" y="1074163"/>
                </a:cubicBezTo>
                <a:close/>
                <a:moveTo>
                  <a:pt x="1494145" y="1074163"/>
                </a:moveTo>
                <a:cubicBezTo>
                  <a:pt x="1391752" y="1074163"/>
                  <a:pt x="1299373" y="1115934"/>
                  <a:pt x="1217009" y="1199476"/>
                </a:cubicBezTo>
                <a:cubicBezTo>
                  <a:pt x="1134645" y="1283018"/>
                  <a:pt x="1065812" y="1406149"/>
                  <a:pt x="1010510" y="1568868"/>
                </a:cubicBezTo>
                <a:cubicBezTo>
                  <a:pt x="959797" y="1718093"/>
                  <a:pt x="946852" y="1831797"/>
                  <a:pt x="971675" y="1909982"/>
                </a:cubicBezTo>
                <a:cubicBezTo>
                  <a:pt x="996498" y="1988166"/>
                  <a:pt x="1055741" y="2027258"/>
                  <a:pt x="1149404" y="2027258"/>
                </a:cubicBezTo>
                <a:cubicBezTo>
                  <a:pt x="1248622" y="2027258"/>
                  <a:pt x="1339710" y="1986083"/>
                  <a:pt x="1422666" y="1903731"/>
                </a:cubicBezTo>
                <a:cubicBezTo>
                  <a:pt x="1505622" y="1821379"/>
                  <a:pt x="1573536" y="1702416"/>
                  <a:pt x="1626407" y="1546841"/>
                </a:cubicBezTo>
                <a:cubicBezTo>
                  <a:pt x="1733495" y="1231722"/>
                  <a:pt x="1689408" y="1074163"/>
                  <a:pt x="1494145" y="1074163"/>
                </a:cubicBezTo>
                <a:close/>
                <a:moveTo>
                  <a:pt x="755958" y="1074163"/>
                </a:moveTo>
                <a:cubicBezTo>
                  <a:pt x="704364" y="1074163"/>
                  <a:pt x="656586" y="1082497"/>
                  <a:pt x="612622" y="1099166"/>
                </a:cubicBezTo>
                <a:cubicBezTo>
                  <a:pt x="568659" y="1115835"/>
                  <a:pt x="526270" y="1139846"/>
                  <a:pt x="485453" y="1171199"/>
                </a:cubicBezTo>
                <a:lnTo>
                  <a:pt x="447019" y="1284308"/>
                </a:lnTo>
                <a:cubicBezTo>
                  <a:pt x="493025" y="1248193"/>
                  <a:pt x="538779" y="1220411"/>
                  <a:pt x="584280" y="1200965"/>
                </a:cubicBezTo>
                <a:cubicBezTo>
                  <a:pt x="629781" y="1181518"/>
                  <a:pt x="671582" y="1171794"/>
                  <a:pt x="709682" y="1171794"/>
                </a:cubicBezTo>
                <a:cubicBezTo>
                  <a:pt x="763657" y="1171794"/>
                  <a:pt x="801499" y="1185983"/>
                  <a:pt x="823210" y="1214359"/>
                </a:cubicBezTo>
                <a:cubicBezTo>
                  <a:pt x="844920" y="1242736"/>
                  <a:pt x="847344" y="1281729"/>
                  <a:pt x="830484" y="1331338"/>
                </a:cubicBezTo>
                <a:cubicBezTo>
                  <a:pt x="813895" y="1380154"/>
                  <a:pt x="785897" y="1423711"/>
                  <a:pt x="746489" y="1462009"/>
                </a:cubicBezTo>
                <a:cubicBezTo>
                  <a:pt x="707080" y="1500307"/>
                  <a:pt x="642628" y="1544857"/>
                  <a:pt x="553133" y="1595657"/>
                </a:cubicBezTo>
                <a:cubicBezTo>
                  <a:pt x="465765" y="1644869"/>
                  <a:pt x="399445" y="1687037"/>
                  <a:pt x="354173" y="1722161"/>
                </a:cubicBezTo>
                <a:cubicBezTo>
                  <a:pt x="308901" y="1757284"/>
                  <a:pt x="272716" y="1793400"/>
                  <a:pt x="245617" y="1830508"/>
                </a:cubicBezTo>
                <a:cubicBezTo>
                  <a:pt x="218518" y="1867615"/>
                  <a:pt x="195933" y="1912760"/>
                  <a:pt x="177863" y="1965941"/>
                </a:cubicBezTo>
                <a:lnTo>
                  <a:pt x="162282" y="2011780"/>
                </a:lnTo>
                <a:lnTo>
                  <a:pt x="742117" y="2011780"/>
                </a:lnTo>
                <a:lnTo>
                  <a:pt x="777324" y="1908196"/>
                </a:lnTo>
                <a:lnTo>
                  <a:pt x="318933" y="1908196"/>
                </a:lnTo>
                <a:cubicBezTo>
                  <a:pt x="329184" y="1878033"/>
                  <a:pt x="343042" y="1852435"/>
                  <a:pt x="360508" y="1831400"/>
                </a:cubicBezTo>
                <a:cubicBezTo>
                  <a:pt x="377973" y="1810366"/>
                  <a:pt x="403615" y="1788340"/>
                  <a:pt x="437433" y="1765321"/>
                </a:cubicBezTo>
                <a:cubicBezTo>
                  <a:pt x="471251" y="1742302"/>
                  <a:pt x="535695" y="1704202"/>
                  <a:pt x="630765" y="1651021"/>
                </a:cubicBezTo>
                <a:cubicBezTo>
                  <a:pt x="723839" y="1599030"/>
                  <a:pt x="794382" y="1548230"/>
                  <a:pt x="842394" y="1498621"/>
                </a:cubicBezTo>
                <a:cubicBezTo>
                  <a:pt x="890407" y="1449011"/>
                  <a:pt x="925947" y="1390274"/>
                  <a:pt x="949016" y="1322408"/>
                </a:cubicBezTo>
                <a:cubicBezTo>
                  <a:pt x="974912" y="1246208"/>
                  <a:pt x="970046" y="1185784"/>
                  <a:pt x="934417" y="1141136"/>
                </a:cubicBezTo>
                <a:cubicBezTo>
                  <a:pt x="898788" y="1096487"/>
                  <a:pt x="839302" y="1074163"/>
                  <a:pt x="755958" y="1074163"/>
                </a:cubicBezTo>
                <a:close/>
                <a:moveTo>
                  <a:pt x="2965590" y="1069400"/>
                </a:moveTo>
                <a:cubicBezTo>
                  <a:pt x="2926926" y="1095594"/>
                  <a:pt x="2874788" y="1123475"/>
                  <a:pt x="2809177" y="1153042"/>
                </a:cubicBezTo>
                <a:cubicBezTo>
                  <a:pt x="2743565" y="1182609"/>
                  <a:pt x="2684060" y="1204140"/>
                  <a:pt x="2630662" y="1217633"/>
                </a:cubicBezTo>
                <a:lnTo>
                  <a:pt x="2591818" y="1331933"/>
                </a:lnTo>
                <a:cubicBezTo>
                  <a:pt x="2631828" y="1322805"/>
                  <a:pt x="2677405" y="1306930"/>
                  <a:pt x="2728549" y="1284308"/>
                </a:cubicBezTo>
                <a:cubicBezTo>
                  <a:pt x="2779693" y="1261686"/>
                  <a:pt x="2817497" y="1241247"/>
                  <a:pt x="2841961" y="1222991"/>
                </a:cubicBezTo>
                <a:lnTo>
                  <a:pt x="2573893" y="2011780"/>
                </a:lnTo>
                <a:lnTo>
                  <a:pt x="2689384" y="2011780"/>
                </a:lnTo>
                <a:lnTo>
                  <a:pt x="3009643" y="1069400"/>
                </a:lnTo>
                <a:close/>
                <a:moveTo>
                  <a:pt x="0" y="0"/>
                </a:moveTo>
                <a:lnTo>
                  <a:pt x="3438971" y="0"/>
                </a:lnTo>
                <a:lnTo>
                  <a:pt x="3438971" y="5433745"/>
                </a:lnTo>
                <a:lnTo>
                  <a:pt x="0" y="5433745"/>
                </a:lnTo>
                <a:close/>
              </a:path>
            </a:pathLst>
          </a:custGeom>
          <a:solidFill>
            <a:srgbClr val="97CC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600" i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CC42C-4338-4F17-BF76-7DB385A84E95}"/>
              </a:ext>
            </a:extLst>
          </p:cNvPr>
          <p:cNvSpPr txBox="1"/>
          <p:nvPr/>
        </p:nvSpPr>
        <p:spPr>
          <a:xfrm>
            <a:off x="2528596" y="3860520"/>
            <a:ext cx="7338818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4000" spc="6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rPr>
              <a:t>基于微信小程序沉香书社的设计与实现</a:t>
            </a:r>
            <a:endParaRPr lang="zh-CN" altLang="en-US" sz="4000" spc="6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2E72EA-049D-48CC-A1C3-C37B90CA840E}"/>
              </a:ext>
            </a:extLst>
          </p:cNvPr>
          <p:cNvSpPr txBox="1"/>
          <p:nvPr/>
        </p:nvSpPr>
        <p:spPr>
          <a:xfrm>
            <a:off x="5822302" y="5246872"/>
            <a:ext cx="5122506" cy="37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小组名称：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Balancing the Code Life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3E4CB94-366F-4A4B-B61F-4666489BE583}"/>
              </a:ext>
            </a:extLst>
          </p:cNvPr>
          <p:cNvSpPr/>
          <p:nvPr/>
        </p:nvSpPr>
        <p:spPr>
          <a:xfrm>
            <a:off x="8665566" y="25855"/>
            <a:ext cx="3516702" cy="3624158"/>
          </a:xfrm>
          <a:custGeom>
            <a:avLst/>
            <a:gdLst>
              <a:gd name="connsiteX0" fmla="*/ 2667953 w 3516702"/>
              <a:gd name="connsiteY0" fmla="*/ 1655060 h 3624158"/>
              <a:gd name="connsiteX1" fmla="*/ 3516702 w 3516702"/>
              <a:gd name="connsiteY1" fmla="*/ 2079434 h 3624158"/>
              <a:gd name="connsiteX2" fmla="*/ 3516702 w 3516702"/>
              <a:gd name="connsiteY2" fmla="*/ 3199783 h 3624158"/>
              <a:gd name="connsiteX3" fmla="*/ 2667953 w 3516702"/>
              <a:gd name="connsiteY3" fmla="*/ 3624158 h 3624158"/>
              <a:gd name="connsiteX4" fmla="*/ 1819204 w 3516702"/>
              <a:gd name="connsiteY4" fmla="*/ 3199783 h 3624158"/>
              <a:gd name="connsiteX5" fmla="*/ 1819204 w 3516702"/>
              <a:gd name="connsiteY5" fmla="*/ 2079434 h 3624158"/>
              <a:gd name="connsiteX6" fmla="*/ 848749 w 3516702"/>
              <a:gd name="connsiteY6" fmla="*/ 1655060 h 3624158"/>
              <a:gd name="connsiteX7" fmla="*/ 1697498 w 3516702"/>
              <a:gd name="connsiteY7" fmla="*/ 2079434 h 3624158"/>
              <a:gd name="connsiteX8" fmla="*/ 1697498 w 3516702"/>
              <a:gd name="connsiteY8" fmla="*/ 3199783 h 3624158"/>
              <a:gd name="connsiteX9" fmla="*/ 848749 w 3516702"/>
              <a:gd name="connsiteY9" fmla="*/ 3624158 h 3624158"/>
              <a:gd name="connsiteX10" fmla="*/ 0 w 3516702"/>
              <a:gd name="connsiteY10" fmla="*/ 3199783 h 3624158"/>
              <a:gd name="connsiteX11" fmla="*/ 0 w 3516702"/>
              <a:gd name="connsiteY11" fmla="*/ 2079434 h 3624158"/>
              <a:gd name="connsiteX12" fmla="*/ 1758351 w 3516702"/>
              <a:gd name="connsiteY12" fmla="*/ 0 h 3624158"/>
              <a:gd name="connsiteX13" fmla="*/ 2607100 w 3516702"/>
              <a:gd name="connsiteY13" fmla="*/ 424374 h 3624158"/>
              <a:gd name="connsiteX14" fmla="*/ 2607100 w 3516702"/>
              <a:gd name="connsiteY14" fmla="*/ 1544723 h 3624158"/>
              <a:gd name="connsiteX15" fmla="*/ 1758351 w 3516702"/>
              <a:gd name="connsiteY15" fmla="*/ 1969098 h 3624158"/>
              <a:gd name="connsiteX16" fmla="*/ 909602 w 3516702"/>
              <a:gd name="connsiteY16" fmla="*/ 1544723 h 3624158"/>
              <a:gd name="connsiteX17" fmla="*/ 909602 w 3516702"/>
              <a:gd name="connsiteY17" fmla="*/ 424374 h 362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702" h="3624158">
                <a:moveTo>
                  <a:pt x="2667953" y="1655060"/>
                </a:moveTo>
                <a:lnTo>
                  <a:pt x="3516702" y="2079434"/>
                </a:lnTo>
                <a:lnTo>
                  <a:pt x="3516702" y="3199783"/>
                </a:lnTo>
                <a:lnTo>
                  <a:pt x="2667953" y="3624158"/>
                </a:lnTo>
                <a:lnTo>
                  <a:pt x="1819204" y="3199783"/>
                </a:lnTo>
                <a:lnTo>
                  <a:pt x="1819204" y="2079434"/>
                </a:lnTo>
                <a:close/>
                <a:moveTo>
                  <a:pt x="848749" y="1655060"/>
                </a:moveTo>
                <a:lnTo>
                  <a:pt x="1697498" y="2079434"/>
                </a:lnTo>
                <a:lnTo>
                  <a:pt x="1697498" y="3199783"/>
                </a:lnTo>
                <a:lnTo>
                  <a:pt x="848749" y="3624158"/>
                </a:lnTo>
                <a:lnTo>
                  <a:pt x="0" y="3199783"/>
                </a:lnTo>
                <a:lnTo>
                  <a:pt x="0" y="2079434"/>
                </a:lnTo>
                <a:close/>
                <a:moveTo>
                  <a:pt x="1758351" y="0"/>
                </a:moveTo>
                <a:lnTo>
                  <a:pt x="2607100" y="424374"/>
                </a:lnTo>
                <a:lnTo>
                  <a:pt x="2607100" y="1544723"/>
                </a:lnTo>
                <a:lnTo>
                  <a:pt x="1758351" y="1969098"/>
                </a:lnTo>
                <a:lnTo>
                  <a:pt x="909602" y="1544723"/>
                </a:lnTo>
                <a:lnTo>
                  <a:pt x="909602" y="42437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小组分工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82" y="1738265"/>
            <a:ext cx="669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曹蝶：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43" y="1634245"/>
            <a:ext cx="3543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55" y="1040379"/>
            <a:ext cx="3513138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48" y="3744235"/>
            <a:ext cx="3551238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>
          <a:xfrm rot="19621391">
            <a:off x="4529769" y="3026378"/>
            <a:ext cx="1009533" cy="48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133797">
            <a:off x="4593441" y="5042908"/>
            <a:ext cx="1219618" cy="42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3E4CB94-366F-4A4B-B61F-4666489BE583}"/>
              </a:ext>
            </a:extLst>
          </p:cNvPr>
          <p:cNvSpPr/>
          <p:nvPr/>
        </p:nvSpPr>
        <p:spPr>
          <a:xfrm>
            <a:off x="9197232" y="9053"/>
            <a:ext cx="2994768" cy="2920579"/>
          </a:xfrm>
          <a:custGeom>
            <a:avLst/>
            <a:gdLst>
              <a:gd name="connsiteX0" fmla="*/ 2667953 w 3516702"/>
              <a:gd name="connsiteY0" fmla="*/ 1655060 h 3624158"/>
              <a:gd name="connsiteX1" fmla="*/ 3516702 w 3516702"/>
              <a:gd name="connsiteY1" fmla="*/ 2079434 h 3624158"/>
              <a:gd name="connsiteX2" fmla="*/ 3516702 w 3516702"/>
              <a:gd name="connsiteY2" fmla="*/ 3199783 h 3624158"/>
              <a:gd name="connsiteX3" fmla="*/ 2667953 w 3516702"/>
              <a:gd name="connsiteY3" fmla="*/ 3624158 h 3624158"/>
              <a:gd name="connsiteX4" fmla="*/ 1819204 w 3516702"/>
              <a:gd name="connsiteY4" fmla="*/ 3199783 h 3624158"/>
              <a:gd name="connsiteX5" fmla="*/ 1819204 w 3516702"/>
              <a:gd name="connsiteY5" fmla="*/ 2079434 h 3624158"/>
              <a:gd name="connsiteX6" fmla="*/ 848749 w 3516702"/>
              <a:gd name="connsiteY6" fmla="*/ 1655060 h 3624158"/>
              <a:gd name="connsiteX7" fmla="*/ 1697498 w 3516702"/>
              <a:gd name="connsiteY7" fmla="*/ 2079434 h 3624158"/>
              <a:gd name="connsiteX8" fmla="*/ 1697498 w 3516702"/>
              <a:gd name="connsiteY8" fmla="*/ 3199783 h 3624158"/>
              <a:gd name="connsiteX9" fmla="*/ 848749 w 3516702"/>
              <a:gd name="connsiteY9" fmla="*/ 3624158 h 3624158"/>
              <a:gd name="connsiteX10" fmla="*/ 0 w 3516702"/>
              <a:gd name="connsiteY10" fmla="*/ 3199783 h 3624158"/>
              <a:gd name="connsiteX11" fmla="*/ 0 w 3516702"/>
              <a:gd name="connsiteY11" fmla="*/ 2079434 h 3624158"/>
              <a:gd name="connsiteX12" fmla="*/ 1758351 w 3516702"/>
              <a:gd name="connsiteY12" fmla="*/ 0 h 3624158"/>
              <a:gd name="connsiteX13" fmla="*/ 2607100 w 3516702"/>
              <a:gd name="connsiteY13" fmla="*/ 424374 h 3624158"/>
              <a:gd name="connsiteX14" fmla="*/ 2607100 w 3516702"/>
              <a:gd name="connsiteY14" fmla="*/ 1544723 h 3624158"/>
              <a:gd name="connsiteX15" fmla="*/ 1758351 w 3516702"/>
              <a:gd name="connsiteY15" fmla="*/ 1969098 h 3624158"/>
              <a:gd name="connsiteX16" fmla="*/ 909602 w 3516702"/>
              <a:gd name="connsiteY16" fmla="*/ 1544723 h 3624158"/>
              <a:gd name="connsiteX17" fmla="*/ 909602 w 3516702"/>
              <a:gd name="connsiteY17" fmla="*/ 424374 h 362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702" h="3624158">
                <a:moveTo>
                  <a:pt x="2667953" y="1655060"/>
                </a:moveTo>
                <a:lnTo>
                  <a:pt x="3516702" y="2079434"/>
                </a:lnTo>
                <a:lnTo>
                  <a:pt x="3516702" y="3199783"/>
                </a:lnTo>
                <a:lnTo>
                  <a:pt x="2667953" y="3624158"/>
                </a:lnTo>
                <a:lnTo>
                  <a:pt x="1819204" y="3199783"/>
                </a:lnTo>
                <a:lnTo>
                  <a:pt x="1819204" y="2079434"/>
                </a:lnTo>
                <a:close/>
                <a:moveTo>
                  <a:pt x="848749" y="1655060"/>
                </a:moveTo>
                <a:lnTo>
                  <a:pt x="1697498" y="2079434"/>
                </a:lnTo>
                <a:lnTo>
                  <a:pt x="1697498" y="3199783"/>
                </a:lnTo>
                <a:lnTo>
                  <a:pt x="848749" y="3624158"/>
                </a:lnTo>
                <a:lnTo>
                  <a:pt x="0" y="3199783"/>
                </a:lnTo>
                <a:lnTo>
                  <a:pt x="0" y="2079434"/>
                </a:lnTo>
                <a:close/>
                <a:moveTo>
                  <a:pt x="1758351" y="0"/>
                </a:moveTo>
                <a:lnTo>
                  <a:pt x="2607100" y="424374"/>
                </a:lnTo>
                <a:lnTo>
                  <a:pt x="2607100" y="1544723"/>
                </a:lnTo>
                <a:lnTo>
                  <a:pt x="1758351" y="1969098"/>
                </a:lnTo>
                <a:lnTo>
                  <a:pt x="909602" y="1544723"/>
                </a:lnTo>
                <a:lnTo>
                  <a:pt x="909602" y="42437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小组分工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82" y="1738265"/>
            <a:ext cx="669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梁志敏：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68" y="1040379"/>
            <a:ext cx="35433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弧形 9"/>
          <p:cNvSpPr/>
          <p:nvPr/>
        </p:nvSpPr>
        <p:spPr>
          <a:xfrm>
            <a:off x="2154725" y="6246891"/>
            <a:ext cx="1113576" cy="508488"/>
          </a:xfrm>
          <a:prstGeom prst="arc">
            <a:avLst>
              <a:gd name="adj1" fmla="val 263675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V="1">
            <a:off x="3268301" y="5042780"/>
            <a:ext cx="3014804" cy="14583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04" y="1510084"/>
            <a:ext cx="3108717" cy="439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小组分工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82" y="1738265"/>
            <a:ext cx="669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白重阳：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双向绑定页面切换：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3" y="2892191"/>
            <a:ext cx="3535362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81" y="1327764"/>
            <a:ext cx="345281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479" y="1245667"/>
            <a:ext cx="3482975" cy="53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弧形 5"/>
          <p:cNvSpPr/>
          <p:nvPr/>
        </p:nvSpPr>
        <p:spPr>
          <a:xfrm>
            <a:off x="4318500" y="1299054"/>
            <a:ext cx="529739" cy="542800"/>
          </a:xfrm>
          <a:prstGeom prst="arc">
            <a:avLst>
              <a:gd name="adj1" fmla="val 130178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848239" y="1501529"/>
            <a:ext cx="726374" cy="1198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54297" y="1530239"/>
            <a:ext cx="1531103" cy="43816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手杖形箭头 25"/>
          <p:cNvSpPr/>
          <p:nvPr/>
        </p:nvSpPr>
        <p:spPr>
          <a:xfrm>
            <a:off x="2734144" y="2260555"/>
            <a:ext cx="1611517" cy="45521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18">
            <a:extLst>
              <a:ext uri="{FF2B5EF4-FFF2-40B4-BE49-F238E27FC236}">
                <a16:creationId xmlns:a16="http://schemas.microsoft.com/office/drawing/2014/main" id="{2360C2DC-ED78-484D-B845-E43D2D01665E}"/>
              </a:ext>
            </a:extLst>
          </p:cNvPr>
          <p:cNvSpPr txBox="1"/>
          <p:nvPr/>
        </p:nvSpPr>
        <p:spPr>
          <a:xfrm>
            <a:off x="1096424" y="6033631"/>
            <a:ext cx="4217002" cy="30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01" y="1245668"/>
            <a:ext cx="2270582" cy="5192162"/>
          </a:xfrm>
          <a:prstGeom prst="rect">
            <a:avLst/>
          </a:prstGeom>
        </p:spPr>
      </p:pic>
      <p:cxnSp>
        <p:nvCxnSpPr>
          <p:cNvPr id="30" name="曲线连接符 29"/>
          <p:cNvCxnSpPr/>
          <p:nvPr/>
        </p:nvCxnSpPr>
        <p:spPr>
          <a:xfrm rot="10800000">
            <a:off x="5313426" y="4255130"/>
            <a:ext cx="315974" cy="5432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 30"/>
          <p:cNvSpPr/>
          <p:nvPr/>
        </p:nvSpPr>
        <p:spPr>
          <a:xfrm>
            <a:off x="5471412" y="4284933"/>
            <a:ext cx="708026" cy="307815"/>
          </a:xfrm>
          <a:prstGeom prst="arc">
            <a:avLst>
              <a:gd name="adj1" fmla="val 16200000"/>
              <a:gd name="adj2" fmla="val 1432712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9" name="直接箭头连接符 2048"/>
          <p:cNvCxnSpPr/>
          <p:nvPr/>
        </p:nvCxnSpPr>
        <p:spPr>
          <a:xfrm flipV="1">
            <a:off x="6179438" y="3213980"/>
            <a:ext cx="3335163" cy="1095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20420A-9F86-457E-9E8B-B3AB5D624EAD}"/>
              </a:ext>
            </a:extLst>
          </p:cNvPr>
          <p:cNvSpPr txBox="1"/>
          <p:nvPr/>
        </p:nvSpPr>
        <p:spPr>
          <a:xfrm>
            <a:off x="951722" y="1319758"/>
            <a:ext cx="648477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出现问题及解决方法</a:t>
            </a:r>
          </a:p>
        </p:txBody>
      </p:sp>
    </p:spTree>
    <p:extLst>
      <p:ext uri="{BB962C8B-B14F-4D97-AF65-F5344CB8AC3E}">
        <p14:creationId xmlns:p14="http://schemas.microsoft.com/office/powerpoint/2010/main" val="95006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文框 26">
            <a:extLst>
              <a:ext uri="{FF2B5EF4-FFF2-40B4-BE49-F238E27FC236}">
                <a16:creationId xmlns:a16="http://schemas.microsoft.com/office/drawing/2014/main" id="{53C78BC9-C5D8-4EF4-928E-FEE806792159}"/>
              </a:ext>
            </a:extLst>
          </p:cNvPr>
          <p:cNvSpPr/>
          <p:nvPr/>
        </p:nvSpPr>
        <p:spPr>
          <a:xfrm rot="2700000">
            <a:off x="2451927" y="1919934"/>
            <a:ext cx="1163507" cy="1163507"/>
          </a:xfrm>
          <a:prstGeom prst="frame">
            <a:avLst>
              <a:gd name="adj1" fmla="val 4958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457048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出现问题及解决方法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5387395" y="704864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11034030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85488E-CF78-4F59-A2C7-5AA639094D6D}"/>
              </a:ext>
            </a:extLst>
          </p:cNvPr>
          <p:cNvGrpSpPr/>
          <p:nvPr/>
        </p:nvGrpSpPr>
        <p:grpSpPr>
          <a:xfrm>
            <a:off x="6627273" y="2088203"/>
            <a:ext cx="4362145" cy="3162335"/>
            <a:chOff x="4302202" y="3594428"/>
            <a:chExt cx="4362145" cy="31623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3E4D52-0A31-4A4F-8AEF-78C0E53A7953}"/>
                </a:ext>
              </a:extLst>
            </p:cNvPr>
            <p:cNvSpPr txBox="1"/>
            <p:nvPr/>
          </p:nvSpPr>
          <p:spPr>
            <a:xfrm>
              <a:off x="4302202" y="4006523"/>
              <a:ext cx="4362145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出现问题：添加购物车时将本地缓存的数据和新加的数据进行比对后，增加数据对应购物车不显示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解决方法：获取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data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数据后没有对相应的值进行重新赋值，对购物车页面没有重新判断是否有新的数据增加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86DDED-4784-4E40-BA4F-F0E0220AAEB1}"/>
                </a:ext>
              </a:extLst>
            </p:cNvPr>
            <p:cNvSpPr txBox="1"/>
            <p:nvPr/>
          </p:nvSpPr>
          <p:spPr>
            <a:xfrm>
              <a:off x="4302204" y="3594428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数据的更改</a:t>
              </a:r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C8AAD080-F43A-4513-A4DB-0AEF6B1BB706}"/>
              </a:ext>
            </a:extLst>
          </p:cNvPr>
          <p:cNvGrpSpPr/>
          <p:nvPr/>
        </p:nvGrpSpPr>
        <p:grpSpPr>
          <a:xfrm>
            <a:off x="5815314" y="2136778"/>
            <a:ext cx="532775" cy="532775"/>
            <a:chOff x="8503251" y="2497458"/>
            <a:chExt cx="710560" cy="71056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AB24454-BB49-41CD-8BEA-6E6D04414D59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671B5FE-EA66-493F-8544-5F2A6BC62DFE}"/>
                </a:ext>
              </a:extLst>
            </p:cNvPr>
            <p:cNvSpPr/>
            <p:nvPr/>
          </p:nvSpPr>
          <p:spPr>
            <a:xfrm>
              <a:off x="8664855" y="2700393"/>
              <a:ext cx="387352" cy="304689"/>
            </a:xfrm>
            <a:custGeom>
              <a:avLst/>
              <a:gdLst>
                <a:gd name="T0" fmla="*/ 4969 w 6521"/>
                <a:gd name="T1" fmla="*/ 0 h 5138"/>
                <a:gd name="T2" fmla="*/ 3695 w 6521"/>
                <a:gd name="T3" fmla="*/ 0 h 5138"/>
                <a:gd name="T4" fmla="*/ 2180 w 6521"/>
                <a:gd name="T5" fmla="*/ 1216 h 5138"/>
                <a:gd name="T6" fmla="*/ 1575 w 6521"/>
                <a:gd name="T7" fmla="*/ 1216 h 5138"/>
                <a:gd name="T8" fmla="*/ 0 w 6521"/>
                <a:gd name="T9" fmla="*/ 2790 h 5138"/>
                <a:gd name="T10" fmla="*/ 1077 w 6521"/>
                <a:gd name="T11" fmla="*/ 4284 h 5138"/>
                <a:gd name="T12" fmla="*/ 1077 w 6521"/>
                <a:gd name="T13" fmla="*/ 5034 h 5138"/>
                <a:gd name="T14" fmla="*/ 1211 w 6521"/>
                <a:gd name="T15" fmla="*/ 5089 h 5138"/>
                <a:gd name="T16" fmla="*/ 1935 w 6521"/>
                <a:gd name="T17" fmla="*/ 4365 h 5138"/>
                <a:gd name="T18" fmla="*/ 3003 w 6521"/>
                <a:gd name="T19" fmla="*/ 4365 h 5138"/>
                <a:gd name="T20" fmla="*/ 4547 w 6521"/>
                <a:gd name="T21" fmla="*/ 3102 h 5138"/>
                <a:gd name="T22" fmla="*/ 4587 w 6521"/>
                <a:gd name="T23" fmla="*/ 3102 h 5138"/>
                <a:gd name="T24" fmla="*/ 5191 w 6521"/>
                <a:gd name="T25" fmla="*/ 3706 h 5138"/>
                <a:gd name="T26" fmla="*/ 5343 w 6521"/>
                <a:gd name="T27" fmla="*/ 3769 h 5138"/>
                <a:gd name="T28" fmla="*/ 5425 w 6521"/>
                <a:gd name="T29" fmla="*/ 3753 h 5138"/>
                <a:gd name="T30" fmla="*/ 5559 w 6521"/>
                <a:gd name="T31" fmla="*/ 3553 h 5138"/>
                <a:gd name="T32" fmla="*/ 5559 w 6521"/>
                <a:gd name="T33" fmla="*/ 2985 h 5138"/>
                <a:gd name="T34" fmla="*/ 6520 w 6521"/>
                <a:gd name="T35" fmla="*/ 1550 h 5138"/>
                <a:gd name="T36" fmla="*/ 4969 w 6521"/>
                <a:gd name="T37" fmla="*/ 0 h 5138"/>
                <a:gd name="T38" fmla="*/ 2371 w 6521"/>
                <a:gd name="T39" fmla="*/ 3098 h 5138"/>
                <a:gd name="T40" fmla="*/ 2105 w 6521"/>
                <a:gd name="T41" fmla="*/ 3362 h 5138"/>
                <a:gd name="T42" fmla="*/ 1841 w 6521"/>
                <a:gd name="T43" fmla="*/ 3097 h 5138"/>
                <a:gd name="T44" fmla="*/ 1587 w 6521"/>
                <a:gd name="T45" fmla="*/ 2841 h 5138"/>
                <a:gd name="T46" fmla="*/ 1852 w 6521"/>
                <a:gd name="T47" fmla="*/ 2577 h 5138"/>
                <a:gd name="T48" fmla="*/ 2107 w 6521"/>
                <a:gd name="T49" fmla="*/ 2833 h 5138"/>
                <a:gd name="T50" fmla="*/ 2715 w 6521"/>
                <a:gd name="T51" fmla="*/ 2229 h 5138"/>
                <a:gd name="T52" fmla="*/ 2979 w 6521"/>
                <a:gd name="T53" fmla="*/ 2494 h 5138"/>
                <a:gd name="T54" fmla="*/ 2371 w 6521"/>
                <a:gd name="T55" fmla="*/ 3098 h 5138"/>
                <a:gd name="T56" fmla="*/ 5367 w 6521"/>
                <a:gd name="T57" fmla="*/ 2746 h 5138"/>
                <a:gd name="T58" fmla="*/ 5267 w 6521"/>
                <a:gd name="T59" fmla="*/ 2780 h 5138"/>
                <a:gd name="T60" fmla="*/ 5267 w 6521"/>
                <a:gd name="T61" fmla="*/ 3370 h 5138"/>
                <a:gd name="T62" fmla="*/ 4708 w 6521"/>
                <a:gd name="T63" fmla="*/ 2812 h 5138"/>
                <a:gd name="T64" fmla="*/ 4576 w 6521"/>
                <a:gd name="T65" fmla="*/ 2812 h 5138"/>
                <a:gd name="T66" fmla="*/ 4577 w 6521"/>
                <a:gd name="T67" fmla="*/ 2792 h 5138"/>
                <a:gd name="T68" fmla="*/ 3003 w 6521"/>
                <a:gd name="T69" fmla="*/ 1217 h 5138"/>
                <a:gd name="T70" fmla="*/ 2481 w 6521"/>
                <a:gd name="T71" fmla="*/ 1217 h 5138"/>
                <a:gd name="T72" fmla="*/ 3693 w 6521"/>
                <a:gd name="T73" fmla="*/ 294 h 5138"/>
                <a:gd name="T74" fmla="*/ 4968 w 6521"/>
                <a:gd name="T75" fmla="*/ 294 h 5138"/>
                <a:gd name="T76" fmla="*/ 6227 w 6521"/>
                <a:gd name="T77" fmla="*/ 1553 h 5138"/>
                <a:gd name="T78" fmla="*/ 5367 w 6521"/>
                <a:gd name="T79" fmla="*/ 2746 h 5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1" h="5138">
                  <a:moveTo>
                    <a:pt x="4969" y="0"/>
                  </a:moveTo>
                  <a:lnTo>
                    <a:pt x="3695" y="0"/>
                  </a:lnTo>
                  <a:cubicBezTo>
                    <a:pt x="2955" y="0"/>
                    <a:pt x="2335" y="521"/>
                    <a:pt x="2180" y="1216"/>
                  </a:cubicBezTo>
                  <a:lnTo>
                    <a:pt x="1575" y="1216"/>
                  </a:lnTo>
                  <a:cubicBezTo>
                    <a:pt x="704" y="1216"/>
                    <a:pt x="0" y="1921"/>
                    <a:pt x="0" y="2790"/>
                  </a:cubicBezTo>
                  <a:cubicBezTo>
                    <a:pt x="0" y="3486"/>
                    <a:pt x="452" y="4076"/>
                    <a:pt x="1077" y="4284"/>
                  </a:cubicBezTo>
                  <a:lnTo>
                    <a:pt x="1077" y="5034"/>
                  </a:lnTo>
                  <a:cubicBezTo>
                    <a:pt x="1077" y="5104"/>
                    <a:pt x="1161" y="5138"/>
                    <a:pt x="1211" y="5089"/>
                  </a:cubicBezTo>
                  <a:lnTo>
                    <a:pt x="1935" y="4365"/>
                  </a:lnTo>
                  <a:lnTo>
                    <a:pt x="3003" y="4365"/>
                  </a:lnTo>
                  <a:cubicBezTo>
                    <a:pt x="3765" y="4365"/>
                    <a:pt x="4401" y="3822"/>
                    <a:pt x="4547" y="3102"/>
                  </a:cubicBezTo>
                  <a:lnTo>
                    <a:pt x="4587" y="3102"/>
                  </a:lnTo>
                  <a:lnTo>
                    <a:pt x="5191" y="3706"/>
                  </a:lnTo>
                  <a:cubicBezTo>
                    <a:pt x="5232" y="3748"/>
                    <a:pt x="5287" y="3770"/>
                    <a:pt x="5343" y="3769"/>
                  </a:cubicBezTo>
                  <a:cubicBezTo>
                    <a:pt x="5371" y="3769"/>
                    <a:pt x="5399" y="3764"/>
                    <a:pt x="5425" y="3753"/>
                  </a:cubicBezTo>
                  <a:cubicBezTo>
                    <a:pt x="5507" y="3720"/>
                    <a:pt x="5559" y="3641"/>
                    <a:pt x="5559" y="3553"/>
                  </a:cubicBezTo>
                  <a:lnTo>
                    <a:pt x="5559" y="2985"/>
                  </a:lnTo>
                  <a:cubicBezTo>
                    <a:pt x="6139" y="2748"/>
                    <a:pt x="6520" y="2184"/>
                    <a:pt x="6520" y="1550"/>
                  </a:cubicBezTo>
                  <a:cubicBezTo>
                    <a:pt x="6521" y="696"/>
                    <a:pt x="5825" y="0"/>
                    <a:pt x="4969" y="0"/>
                  </a:cubicBezTo>
                  <a:close/>
                  <a:moveTo>
                    <a:pt x="2371" y="3098"/>
                  </a:moveTo>
                  <a:lnTo>
                    <a:pt x="2105" y="3362"/>
                  </a:lnTo>
                  <a:lnTo>
                    <a:pt x="1841" y="3097"/>
                  </a:lnTo>
                  <a:lnTo>
                    <a:pt x="1587" y="2841"/>
                  </a:lnTo>
                  <a:lnTo>
                    <a:pt x="1852" y="2577"/>
                  </a:lnTo>
                  <a:lnTo>
                    <a:pt x="2107" y="2833"/>
                  </a:lnTo>
                  <a:lnTo>
                    <a:pt x="2715" y="2229"/>
                  </a:lnTo>
                  <a:lnTo>
                    <a:pt x="2979" y="2494"/>
                  </a:lnTo>
                  <a:lnTo>
                    <a:pt x="2371" y="3098"/>
                  </a:lnTo>
                  <a:close/>
                  <a:moveTo>
                    <a:pt x="5367" y="2746"/>
                  </a:moveTo>
                  <a:lnTo>
                    <a:pt x="5267" y="2780"/>
                  </a:lnTo>
                  <a:lnTo>
                    <a:pt x="5267" y="3370"/>
                  </a:lnTo>
                  <a:lnTo>
                    <a:pt x="4708" y="2812"/>
                  </a:lnTo>
                  <a:lnTo>
                    <a:pt x="4576" y="2812"/>
                  </a:lnTo>
                  <a:cubicBezTo>
                    <a:pt x="4576" y="2805"/>
                    <a:pt x="4577" y="2798"/>
                    <a:pt x="4577" y="2792"/>
                  </a:cubicBezTo>
                  <a:cubicBezTo>
                    <a:pt x="4577" y="1921"/>
                    <a:pt x="3872" y="1217"/>
                    <a:pt x="3003" y="1217"/>
                  </a:cubicBezTo>
                  <a:lnTo>
                    <a:pt x="2481" y="1217"/>
                  </a:lnTo>
                  <a:cubicBezTo>
                    <a:pt x="2629" y="685"/>
                    <a:pt x="3116" y="294"/>
                    <a:pt x="3693" y="294"/>
                  </a:cubicBezTo>
                  <a:lnTo>
                    <a:pt x="4968" y="294"/>
                  </a:lnTo>
                  <a:cubicBezTo>
                    <a:pt x="5663" y="294"/>
                    <a:pt x="6227" y="860"/>
                    <a:pt x="6227" y="1553"/>
                  </a:cubicBezTo>
                  <a:cubicBezTo>
                    <a:pt x="6228" y="2094"/>
                    <a:pt x="5883" y="2574"/>
                    <a:pt x="5367" y="27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菱形 23">
            <a:extLst>
              <a:ext uri="{FF2B5EF4-FFF2-40B4-BE49-F238E27FC236}">
                <a16:creationId xmlns:a16="http://schemas.microsoft.com/office/drawing/2014/main" id="{CBCD6658-C36A-4706-85F4-92F58BB5F04E}"/>
              </a:ext>
            </a:extLst>
          </p:cNvPr>
          <p:cNvSpPr/>
          <p:nvPr/>
        </p:nvSpPr>
        <p:spPr>
          <a:xfrm>
            <a:off x="1311211" y="2106743"/>
            <a:ext cx="3750128" cy="3750128"/>
          </a:xfrm>
          <a:prstGeom prst="diamond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E51B8D-E0C5-44F8-8C84-29457D2FA5AF}"/>
              </a:ext>
            </a:extLst>
          </p:cNvPr>
          <p:cNvSpPr txBox="1"/>
          <p:nvPr/>
        </p:nvSpPr>
        <p:spPr>
          <a:xfrm>
            <a:off x="3308198" y="489191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2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30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文框 26">
            <a:extLst>
              <a:ext uri="{FF2B5EF4-FFF2-40B4-BE49-F238E27FC236}">
                <a16:creationId xmlns:a16="http://schemas.microsoft.com/office/drawing/2014/main" id="{53C78BC9-C5D8-4EF4-928E-FEE806792159}"/>
              </a:ext>
            </a:extLst>
          </p:cNvPr>
          <p:cNvSpPr/>
          <p:nvPr/>
        </p:nvSpPr>
        <p:spPr>
          <a:xfrm rot="2700000">
            <a:off x="2451927" y="1919934"/>
            <a:ext cx="1163507" cy="1163507"/>
          </a:xfrm>
          <a:prstGeom prst="frame">
            <a:avLst>
              <a:gd name="adj1" fmla="val 4958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457048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出现问题及解决方法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5387395" y="704864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11034030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85488E-CF78-4F59-A2C7-5AA639094D6D}"/>
              </a:ext>
            </a:extLst>
          </p:cNvPr>
          <p:cNvGrpSpPr/>
          <p:nvPr/>
        </p:nvGrpSpPr>
        <p:grpSpPr>
          <a:xfrm>
            <a:off x="6491472" y="2012572"/>
            <a:ext cx="5186035" cy="1635900"/>
            <a:chOff x="4302203" y="3585069"/>
            <a:chExt cx="5186035" cy="16359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3E4D52-0A31-4A4F-8AEF-78C0E53A7953}"/>
                </a:ext>
              </a:extLst>
            </p:cNvPr>
            <p:cNvSpPr txBox="1"/>
            <p:nvPr/>
          </p:nvSpPr>
          <p:spPr>
            <a:xfrm>
              <a:off x="4365434" y="4089890"/>
              <a:ext cx="4362145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前后台请求数据时方法判断条件没有精准的过滤，通过上网查，小组讨论后解决了问题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86DDED-4784-4E40-BA4F-F0E0220AAEB1}"/>
                </a:ext>
              </a:extLst>
            </p:cNvPr>
            <p:cNvSpPr txBox="1"/>
            <p:nvPr/>
          </p:nvSpPr>
          <p:spPr>
            <a:xfrm>
              <a:off x="4302203" y="3585069"/>
              <a:ext cx="5186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搜索时不能将结果展现在页面</a:t>
              </a:r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C8AAD080-F43A-4513-A4DB-0AEF6B1BB706}"/>
              </a:ext>
            </a:extLst>
          </p:cNvPr>
          <p:cNvGrpSpPr/>
          <p:nvPr/>
        </p:nvGrpSpPr>
        <p:grpSpPr>
          <a:xfrm>
            <a:off x="5815314" y="2136778"/>
            <a:ext cx="532775" cy="532775"/>
            <a:chOff x="8503251" y="2497458"/>
            <a:chExt cx="710560" cy="71056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AB24454-BB49-41CD-8BEA-6E6D04414D59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671B5FE-EA66-493F-8544-5F2A6BC62DFE}"/>
                </a:ext>
              </a:extLst>
            </p:cNvPr>
            <p:cNvSpPr/>
            <p:nvPr/>
          </p:nvSpPr>
          <p:spPr>
            <a:xfrm>
              <a:off x="8664855" y="2700393"/>
              <a:ext cx="387352" cy="304689"/>
            </a:xfrm>
            <a:custGeom>
              <a:avLst/>
              <a:gdLst>
                <a:gd name="T0" fmla="*/ 4969 w 6521"/>
                <a:gd name="T1" fmla="*/ 0 h 5138"/>
                <a:gd name="T2" fmla="*/ 3695 w 6521"/>
                <a:gd name="T3" fmla="*/ 0 h 5138"/>
                <a:gd name="T4" fmla="*/ 2180 w 6521"/>
                <a:gd name="T5" fmla="*/ 1216 h 5138"/>
                <a:gd name="T6" fmla="*/ 1575 w 6521"/>
                <a:gd name="T7" fmla="*/ 1216 h 5138"/>
                <a:gd name="T8" fmla="*/ 0 w 6521"/>
                <a:gd name="T9" fmla="*/ 2790 h 5138"/>
                <a:gd name="T10" fmla="*/ 1077 w 6521"/>
                <a:gd name="T11" fmla="*/ 4284 h 5138"/>
                <a:gd name="T12" fmla="*/ 1077 w 6521"/>
                <a:gd name="T13" fmla="*/ 5034 h 5138"/>
                <a:gd name="T14" fmla="*/ 1211 w 6521"/>
                <a:gd name="T15" fmla="*/ 5089 h 5138"/>
                <a:gd name="T16" fmla="*/ 1935 w 6521"/>
                <a:gd name="T17" fmla="*/ 4365 h 5138"/>
                <a:gd name="T18" fmla="*/ 3003 w 6521"/>
                <a:gd name="T19" fmla="*/ 4365 h 5138"/>
                <a:gd name="T20" fmla="*/ 4547 w 6521"/>
                <a:gd name="T21" fmla="*/ 3102 h 5138"/>
                <a:gd name="T22" fmla="*/ 4587 w 6521"/>
                <a:gd name="T23" fmla="*/ 3102 h 5138"/>
                <a:gd name="T24" fmla="*/ 5191 w 6521"/>
                <a:gd name="T25" fmla="*/ 3706 h 5138"/>
                <a:gd name="T26" fmla="*/ 5343 w 6521"/>
                <a:gd name="T27" fmla="*/ 3769 h 5138"/>
                <a:gd name="T28" fmla="*/ 5425 w 6521"/>
                <a:gd name="T29" fmla="*/ 3753 h 5138"/>
                <a:gd name="T30" fmla="*/ 5559 w 6521"/>
                <a:gd name="T31" fmla="*/ 3553 h 5138"/>
                <a:gd name="T32" fmla="*/ 5559 w 6521"/>
                <a:gd name="T33" fmla="*/ 2985 h 5138"/>
                <a:gd name="T34" fmla="*/ 6520 w 6521"/>
                <a:gd name="T35" fmla="*/ 1550 h 5138"/>
                <a:gd name="T36" fmla="*/ 4969 w 6521"/>
                <a:gd name="T37" fmla="*/ 0 h 5138"/>
                <a:gd name="T38" fmla="*/ 2371 w 6521"/>
                <a:gd name="T39" fmla="*/ 3098 h 5138"/>
                <a:gd name="T40" fmla="*/ 2105 w 6521"/>
                <a:gd name="T41" fmla="*/ 3362 h 5138"/>
                <a:gd name="T42" fmla="*/ 1841 w 6521"/>
                <a:gd name="T43" fmla="*/ 3097 h 5138"/>
                <a:gd name="T44" fmla="*/ 1587 w 6521"/>
                <a:gd name="T45" fmla="*/ 2841 h 5138"/>
                <a:gd name="T46" fmla="*/ 1852 w 6521"/>
                <a:gd name="T47" fmla="*/ 2577 h 5138"/>
                <a:gd name="T48" fmla="*/ 2107 w 6521"/>
                <a:gd name="T49" fmla="*/ 2833 h 5138"/>
                <a:gd name="T50" fmla="*/ 2715 w 6521"/>
                <a:gd name="T51" fmla="*/ 2229 h 5138"/>
                <a:gd name="T52" fmla="*/ 2979 w 6521"/>
                <a:gd name="T53" fmla="*/ 2494 h 5138"/>
                <a:gd name="T54" fmla="*/ 2371 w 6521"/>
                <a:gd name="T55" fmla="*/ 3098 h 5138"/>
                <a:gd name="T56" fmla="*/ 5367 w 6521"/>
                <a:gd name="T57" fmla="*/ 2746 h 5138"/>
                <a:gd name="T58" fmla="*/ 5267 w 6521"/>
                <a:gd name="T59" fmla="*/ 2780 h 5138"/>
                <a:gd name="T60" fmla="*/ 5267 w 6521"/>
                <a:gd name="T61" fmla="*/ 3370 h 5138"/>
                <a:gd name="T62" fmla="*/ 4708 w 6521"/>
                <a:gd name="T63" fmla="*/ 2812 h 5138"/>
                <a:gd name="T64" fmla="*/ 4576 w 6521"/>
                <a:gd name="T65" fmla="*/ 2812 h 5138"/>
                <a:gd name="T66" fmla="*/ 4577 w 6521"/>
                <a:gd name="T67" fmla="*/ 2792 h 5138"/>
                <a:gd name="T68" fmla="*/ 3003 w 6521"/>
                <a:gd name="T69" fmla="*/ 1217 h 5138"/>
                <a:gd name="T70" fmla="*/ 2481 w 6521"/>
                <a:gd name="T71" fmla="*/ 1217 h 5138"/>
                <a:gd name="T72" fmla="*/ 3693 w 6521"/>
                <a:gd name="T73" fmla="*/ 294 h 5138"/>
                <a:gd name="T74" fmla="*/ 4968 w 6521"/>
                <a:gd name="T75" fmla="*/ 294 h 5138"/>
                <a:gd name="T76" fmla="*/ 6227 w 6521"/>
                <a:gd name="T77" fmla="*/ 1553 h 5138"/>
                <a:gd name="T78" fmla="*/ 5367 w 6521"/>
                <a:gd name="T79" fmla="*/ 2746 h 5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1" h="5138">
                  <a:moveTo>
                    <a:pt x="4969" y="0"/>
                  </a:moveTo>
                  <a:lnTo>
                    <a:pt x="3695" y="0"/>
                  </a:lnTo>
                  <a:cubicBezTo>
                    <a:pt x="2955" y="0"/>
                    <a:pt x="2335" y="521"/>
                    <a:pt x="2180" y="1216"/>
                  </a:cubicBezTo>
                  <a:lnTo>
                    <a:pt x="1575" y="1216"/>
                  </a:lnTo>
                  <a:cubicBezTo>
                    <a:pt x="704" y="1216"/>
                    <a:pt x="0" y="1921"/>
                    <a:pt x="0" y="2790"/>
                  </a:cubicBezTo>
                  <a:cubicBezTo>
                    <a:pt x="0" y="3486"/>
                    <a:pt x="452" y="4076"/>
                    <a:pt x="1077" y="4284"/>
                  </a:cubicBezTo>
                  <a:lnTo>
                    <a:pt x="1077" y="5034"/>
                  </a:lnTo>
                  <a:cubicBezTo>
                    <a:pt x="1077" y="5104"/>
                    <a:pt x="1161" y="5138"/>
                    <a:pt x="1211" y="5089"/>
                  </a:cubicBezTo>
                  <a:lnTo>
                    <a:pt x="1935" y="4365"/>
                  </a:lnTo>
                  <a:lnTo>
                    <a:pt x="3003" y="4365"/>
                  </a:lnTo>
                  <a:cubicBezTo>
                    <a:pt x="3765" y="4365"/>
                    <a:pt x="4401" y="3822"/>
                    <a:pt x="4547" y="3102"/>
                  </a:cubicBezTo>
                  <a:lnTo>
                    <a:pt x="4587" y="3102"/>
                  </a:lnTo>
                  <a:lnTo>
                    <a:pt x="5191" y="3706"/>
                  </a:lnTo>
                  <a:cubicBezTo>
                    <a:pt x="5232" y="3748"/>
                    <a:pt x="5287" y="3770"/>
                    <a:pt x="5343" y="3769"/>
                  </a:cubicBezTo>
                  <a:cubicBezTo>
                    <a:pt x="5371" y="3769"/>
                    <a:pt x="5399" y="3764"/>
                    <a:pt x="5425" y="3753"/>
                  </a:cubicBezTo>
                  <a:cubicBezTo>
                    <a:pt x="5507" y="3720"/>
                    <a:pt x="5559" y="3641"/>
                    <a:pt x="5559" y="3553"/>
                  </a:cubicBezTo>
                  <a:lnTo>
                    <a:pt x="5559" y="2985"/>
                  </a:lnTo>
                  <a:cubicBezTo>
                    <a:pt x="6139" y="2748"/>
                    <a:pt x="6520" y="2184"/>
                    <a:pt x="6520" y="1550"/>
                  </a:cubicBezTo>
                  <a:cubicBezTo>
                    <a:pt x="6521" y="696"/>
                    <a:pt x="5825" y="0"/>
                    <a:pt x="4969" y="0"/>
                  </a:cubicBezTo>
                  <a:close/>
                  <a:moveTo>
                    <a:pt x="2371" y="3098"/>
                  </a:moveTo>
                  <a:lnTo>
                    <a:pt x="2105" y="3362"/>
                  </a:lnTo>
                  <a:lnTo>
                    <a:pt x="1841" y="3097"/>
                  </a:lnTo>
                  <a:lnTo>
                    <a:pt x="1587" y="2841"/>
                  </a:lnTo>
                  <a:lnTo>
                    <a:pt x="1852" y="2577"/>
                  </a:lnTo>
                  <a:lnTo>
                    <a:pt x="2107" y="2833"/>
                  </a:lnTo>
                  <a:lnTo>
                    <a:pt x="2715" y="2229"/>
                  </a:lnTo>
                  <a:lnTo>
                    <a:pt x="2979" y="2494"/>
                  </a:lnTo>
                  <a:lnTo>
                    <a:pt x="2371" y="3098"/>
                  </a:lnTo>
                  <a:close/>
                  <a:moveTo>
                    <a:pt x="5367" y="2746"/>
                  </a:moveTo>
                  <a:lnTo>
                    <a:pt x="5267" y="2780"/>
                  </a:lnTo>
                  <a:lnTo>
                    <a:pt x="5267" y="3370"/>
                  </a:lnTo>
                  <a:lnTo>
                    <a:pt x="4708" y="2812"/>
                  </a:lnTo>
                  <a:lnTo>
                    <a:pt x="4576" y="2812"/>
                  </a:lnTo>
                  <a:cubicBezTo>
                    <a:pt x="4576" y="2805"/>
                    <a:pt x="4577" y="2798"/>
                    <a:pt x="4577" y="2792"/>
                  </a:cubicBezTo>
                  <a:cubicBezTo>
                    <a:pt x="4577" y="1921"/>
                    <a:pt x="3872" y="1217"/>
                    <a:pt x="3003" y="1217"/>
                  </a:cubicBezTo>
                  <a:lnTo>
                    <a:pt x="2481" y="1217"/>
                  </a:lnTo>
                  <a:cubicBezTo>
                    <a:pt x="2629" y="685"/>
                    <a:pt x="3116" y="294"/>
                    <a:pt x="3693" y="294"/>
                  </a:cubicBezTo>
                  <a:lnTo>
                    <a:pt x="4968" y="294"/>
                  </a:lnTo>
                  <a:cubicBezTo>
                    <a:pt x="5663" y="294"/>
                    <a:pt x="6227" y="860"/>
                    <a:pt x="6227" y="1553"/>
                  </a:cubicBezTo>
                  <a:cubicBezTo>
                    <a:pt x="6228" y="2094"/>
                    <a:pt x="5883" y="2574"/>
                    <a:pt x="5367" y="27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C133C3-37A8-4C9B-AD03-3959BC5C8A8E}"/>
              </a:ext>
            </a:extLst>
          </p:cNvPr>
          <p:cNvGrpSpPr/>
          <p:nvPr/>
        </p:nvGrpSpPr>
        <p:grpSpPr>
          <a:xfrm>
            <a:off x="6491472" y="4156030"/>
            <a:ext cx="4801314" cy="2043311"/>
            <a:chOff x="4302204" y="3594428"/>
            <a:chExt cx="4801314" cy="204331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703E5EE-3965-4481-BE08-2DDED419B51F}"/>
                </a:ext>
              </a:extLst>
            </p:cNvPr>
            <p:cNvSpPr txBox="1"/>
            <p:nvPr/>
          </p:nvSpPr>
          <p:spPr>
            <a:xfrm>
              <a:off x="4302204" y="4006523"/>
              <a:ext cx="408637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不能动态获取每个商品的内容，只是获取到了对应商品的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，最后问老师，其实就差最后一步通过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连接数据库获取对应内容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6E8230-93E8-4181-AC06-B585C1332047}"/>
                </a:ext>
              </a:extLst>
            </p:cNvPr>
            <p:cNvSpPr txBox="1"/>
            <p:nvPr/>
          </p:nvSpPr>
          <p:spPr>
            <a:xfrm>
              <a:off x="4302204" y="3594428"/>
              <a:ext cx="480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跳转详情页面获取对应信息</a:t>
              </a: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B8101408-A0AD-4F3B-A140-F27F740EE698}"/>
              </a:ext>
            </a:extLst>
          </p:cNvPr>
          <p:cNvGrpSpPr/>
          <p:nvPr/>
        </p:nvGrpSpPr>
        <p:grpSpPr>
          <a:xfrm>
            <a:off x="5815314" y="4156030"/>
            <a:ext cx="532775" cy="532775"/>
            <a:chOff x="8503251" y="2497458"/>
            <a:chExt cx="710560" cy="71056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2429305-E8E7-41BE-9560-1A4F92892861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5E8B99F1-701E-40DC-817F-5105C0F95C26}"/>
                </a:ext>
              </a:extLst>
            </p:cNvPr>
            <p:cNvSpPr/>
            <p:nvPr/>
          </p:nvSpPr>
          <p:spPr>
            <a:xfrm>
              <a:off x="8664855" y="2705791"/>
              <a:ext cx="387352" cy="293893"/>
            </a:xfrm>
            <a:custGeom>
              <a:avLst/>
              <a:gdLst>
                <a:gd name="connsiteX0" fmla="*/ 194125 w 606580"/>
                <a:gd name="connsiteY0" fmla="*/ 436023 h 460227"/>
                <a:gd name="connsiteX1" fmla="*/ 606580 w 606580"/>
                <a:gd name="connsiteY1" fmla="*/ 436023 h 460227"/>
                <a:gd name="connsiteX2" fmla="*/ 606580 w 606580"/>
                <a:gd name="connsiteY2" fmla="*/ 448160 h 460227"/>
                <a:gd name="connsiteX3" fmla="*/ 194125 w 606580"/>
                <a:gd name="connsiteY3" fmla="*/ 448160 h 460227"/>
                <a:gd name="connsiteX4" fmla="*/ 194125 w 606580"/>
                <a:gd name="connsiteY4" fmla="*/ 399682 h 460227"/>
                <a:gd name="connsiteX5" fmla="*/ 606580 w 606580"/>
                <a:gd name="connsiteY5" fmla="*/ 399682 h 460227"/>
                <a:gd name="connsiteX6" fmla="*/ 606580 w 606580"/>
                <a:gd name="connsiteY6" fmla="*/ 411819 h 460227"/>
                <a:gd name="connsiteX7" fmla="*/ 194125 w 606580"/>
                <a:gd name="connsiteY7" fmla="*/ 411819 h 460227"/>
                <a:gd name="connsiteX8" fmla="*/ 194125 w 606580"/>
                <a:gd name="connsiteY8" fmla="*/ 363341 h 460227"/>
                <a:gd name="connsiteX9" fmla="*/ 606580 w 606580"/>
                <a:gd name="connsiteY9" fmla="*/ 363341 h 460227"/>
                <a:gd name="connsiteX10" fmla="*/ 606580 w 606580"/>
                <a:gd name="connsiteY10" fmla="*/ 375549 h 460227"/>
                <a:gd name="connsiteX11" fmla="*/ 194125 w 606580"/>
                <a:gd name="connsiteY11" fmla="*/ 375549 h 460227"/>
                <a:gd name="connsiteX12" fmla="*/ 0 w 606580"/>
                <a:gd name="connsiteY12" fmla="*/ 351204 h 460227"/>
                <a:gd name="connsiteX13" fmla="*/ 121372 w 606580"/>
                <a:gd name="connsiteY13" fmla="*/ 351204 h 460227"/>
                <a:gd name="connsiteX14" fmla="*/ 121372 w 606580"/>
                <a:gd name="connsiteY14" fmla="*/ 460227 h 460227"/>
                <a:gd name="connsiteX15" fmla="*/ 0 w 606580"/>
                <a:gd name="connsiteY15" fmla="*/ 460227 h 460227"/>
                <a:gd name="connsiteX16" fmla="*/ 194125 w 606580"/>
                <a:gd name="connsiteY16" fmla="*/ 278521 h 460227"/>
                <a:gd name="connsiteX17" fmla="*/ 606580 w 606580"/>
                <a:gd name="connsiteY17" fmla="*/ 278521 h 460227"/>
                <a:gd name="connsiteX18" fmla="*/ 606580 w 606580"/>
                <a:gd name="connsiteY18" fmla="*/ 290729 h 460227"/>
                <a:gd name="connsiteX19" fmla="*/ 194125 w 606580"/>
                <a:gd name="connsiteY19" fmla="*/ 290729 h 460227"/>
                <a:gd name="connsiteX20" fmla="*/ 194125 w 606580"/>
                <a:gd name="connsiteY20" fmla="*/ 242180 h 460227"/>
                <a:gd name="connsiteX21" fmla="*/ 606580 w 606580"/>
                <a:gd name="connsiteY21" fmla="*/ 242180 h 460227"/>
                <a:gd name="connsiteX22" fmla="*/ 606580 w 606580"/>
                <a:gd name="connsiteY22" fmla="*/ 254388 h 460227"/>
                <a:gd name="connsiteX23" fmla="*/ 194125 w 606580"/>
                <a:gd name="connsiteY23" fmla="*/ 254388 h 460227"/>
                <a:gd name="connsiteX24" fmla="*/ 194125 w 606580"/>
                <a:gd name="connsiteY24" fmla="*/ 205910 h 460227"/>
                <a:gd name="connsiteX25" fmla="*/ 606580 w 606580"/>
                <a:gd name="connsiteY25" fmla="*/ 205910 h 460227"/>
                <a:gd name="connsiteX26" fmla="*/ 606580 w 606580"/>
                <a:gd name="connsiteY26" fmla="*/ 218047 h 460227"/>
                <a:gd name="connsiteX27" fmla="*/ 194125 w 606580"/>
                <a:gd name="connsiteY27" fmla="*/ 218047 h 460227"/>
                <a:gd name="connsiteX28" fmla="*/ 0 w 606580"/>
                <a:gd name="connsiteY28" fmla="*/ 193843 h 460227"/>
                <a:gd name="connsiteX29" fmla="*/ 121372 w 606580"/>
                <a:gd name="connsiteY29" fmla="*/ 193843 h 460227"/>
                <a:gd name="connsiteX30" fmla="*/ 121372 w 606580"/>
                <a:gd name="connsiteY30" fmla="*/ 302866 h 460227"/>
                <a:gd name="connsiteX31" fmla="*/ 0 w 606580"/>
                <a:gd name="connsiteY31" fmla="*/ 302866 h 460227"/>
                <a:gd name="connsiteX32" fmla="*/ 0 w 606580"/>
                <a:gd name="connsiteY32" fmla="*/ 0 h 460227"/>
                <a:gd name="connsiteX33" fmla="*/ 606580 w 606580"/>
                <a:gd name="connsiteY33" fmla="*/ 0 h 460227"/>
                <a:gd name="connsiteX34" fmla="*/ 606580 w 606580"/>
                <a:gd name="connsiteY34" fmla="*/ 133227 h 460227"/>
                <a:gd name="connsiteX35" fmla="*/ 0 w 606580"/>
                <a:gd name="connsiteY35" fmla="*/ 133227 h 46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6580" h="460227">
                  <a:moveTo>
                    <a:pt x="194125" y="436023"/>
                  </a:moveTo>
                  <a:lnTo>
                    <a:pt x="606580" y="436023"/>
                  </a:lnTo>
                  <a:lnTo>
                    <a:pt x="606580" y="448160"/>
                  </a:lnTo>
                  <a:lnTo>
                    <a:pt x="194125" y="448160"/>
                  </a:lnTo>
                  <a:close/>
                  <a:moveTo>
                    <a:pt x="194125" y="399682"/>
                  </a:moveTo>
                  <a:lnTo>
                    <a:pt x="606580" y="399682"/>
                  </a:lnTo>
                  <a:lnTo>
                    <a:pt x="606580" y="411819"/>
                  </a:lnTo>
                  <a:lnTo>
                    <a:pt x="194125" y="411819"/>
                  </a:lnTo>
                  <a:close/>
                  <a:moveTo>
                    <a:pt x="194125" y="363341"/>
                  </a:moveTo>
                  <a:lnTo>
                    <a:pt x="606580" y="363341"/>
                  </a:lnTo>
                  <a:lnTo>
                    <a:pt x="606580" y="375549"/>
                  </a:lnTo>
                  <a:lnTo>
                    <a:pt x="194125" y="375549"/>
                  </a:lnTo>
                  <a:close/>
                  <a:moveTo>
                    <a:pt x="0" y="351204"/>
                  </a:moveTo>
                  <a:lnTo>
                    <a:pt x="121372" y="351204"/>
                  </a:lnTo>
                  <a:lnTo>
                    <a:pt x="121372" y="460227"/>
                  </a:lnTo>
                  <a:lnTo>
                    <a:pt x="0" y="460227"/>
                  </a:lnTo>
                  <a:close/>
                  <a:moveTo>
                    <a:pt x="194125" y="278521"/>
                  </a:moveTo>
                  <a:lnTo>
                    <a:pt x="606580" y="278521"/>
                  </a:lnTo>
                  <a:lnTo>
                    <a:pt x="606580" y="290729"/>
                  </a:lnTo>
                  <a:lnTo>
                    <a:pt x="194125" y="290729"/>
                  </a:lnTo>
                  <a:close/>
                  <a:moveTo>
                    <a:pt x="194125" y="242180"/>
                  </a:moveTo>
                  <a:lnTo>
                    <a:pt x="606580" y="242180"/>
                  </a:lnTo>
                  <a:lnTo>
                    <a:pt x="606580" y="254388"/>
                  </a:lnTo>
                  <a:lnTo>
                    <a:pt x="194125" y="254388"/>
                  </a:lnTo>
                  <a:close/>
                  <a:moveTo>
                    <a:pt x="194125" y="205910"/>
                  </a:moveTo>
                  <a:lnTo>
                    <a:pt x="606580" y="205910"/>
                  </a:lnTo>
                  <a:lnTo>
                    <a:pt x="606580" y="218047"/>
                  </a:lnTo>
                  <a:lnTo>
                    <a:pt x="194125" y="218047"/>
                  </a:lnTo>
                  <a:close/>
                  <a:moveTo>
                    <a:pt x="0" y="193843"/>
                  </a:moveTo>
                  <a:lnTo>
                    <a:pt x="121372" y="193843"/>
                  </a:lnTo>
                  <a:lnTo>
                    <a:pt x="121372" y="302866"/>
                  </a:lnTo>
                  <a:lnTo>
                    <a:pt x="0" y="302866"/>
                  </a:lnTo>
                  <a:close/>
                  <a:moveTo>
                    <a:pt x="0" y="0"/>
                  </a:moveTo>
                  <a:lnTo>
                    <a:pt x="606580" y="0"/>
                  </a:lnTo>
                  <a:lnTo>
                    <a:pt x="606580" y="133227"/>
                  </a:lnTo>
                  <a:lnTo>
                    <a:pt x="0" y="1332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76CF825-1720-4066-925D-07E61F20A076}"/>
              </a:ext>
            </a:extLst>
          </p:cNvPr>
          <p:cNvSpPr txBox="1"/>
          <p:nvPr/>
        </p:nvSpPr>
        <p:spPr>
          <a:xfrm>
            <a:off x="6627275" y="4839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CBCD6658-C36A-4706-85F4-92F58BB5F04E}"/>
              </a:ext>
            </a:extLst>
          </p:cNvPr>
          <p:cNvSpPr/>
          <p:nvPr/>
        </p:nvSpPr>
        <p:spPr>
          <a:xfrm>
            <a:off x="1311211" y="2106743"/>
            <a:ext cx="3750128" cy="3750128"/>
          </a:xfrm>
          <a:prstGeom prst="diamond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6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20420A-9F86-457E-9E8B-B3AB5D624EAD}"/>
              </a:ext>
            </a:extLst>
          </p:cNvPr>
          <p:cNvSpPr txBox="1"/>
          <p:nvPr/>
        </p:nvSpPr>
        <p:spPr>
          <a:xfrm>
            <a:off x="1563015" y="1319758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项目效果</a:t>
            </a:r>
          </a:p>
        </p:txBody>
      </p:sp>
    </p:spTree>
    <p:extLst>
      <p:ext uri="{BB962C8B-B14F-4D97-AF65-F5344CB8AC3E}">
        <p14:creationId xmlns:p14="http://schemas.microsoft.com/office/powerpoint/2010/main" val="2539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效果展示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62DBC4-15C7-4D65-9AC6-9F4D5BD08A0C}"/>
              </a:ext>
            </a:extLst>
          </p:cNvPr>
          <p:cNvSpPr txBox="1"/>
          <p:nvPr/>
        </p:nvSpPr>
        <p:spPr>
          <a:xfrm>
            <a:off x="920647" y="5757038"/>
            <a:ext cx="4236292" cy="4069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效果展示视频</a:t>
            </a:r>
            <a:r>
              <a:rPr lang="en-US" altLang="zh-CN" dirty="0">
                <a:cs typeface="+mn-ea"/>
                <a:sym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.mp4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7CA5A81-971B-48DD-8395-FFC8B38ED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54" y="1040379"/>
            <a:ext cx="2550356" cy="44782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47A330-4205-4392-873F-D7D3B6C93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040379"/>
            <a:ext cx="2513927" cy="44782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619C89-17D8-4A09-97CE-E76BB23C9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36" y="1040378"/>
            <a:ext cx="2524809" cy="44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2BD7FD-D674-472C-8633-2EE19596A9BF}"/>
              </a:ext>
            </a:extLst>
          </p:cNvPr>
          <p:cNvSpPr/>
          <p:nvPr/>
        </p:nvSpPr>
        <p:spPr>
          <a:xfrm flipH="1">
            <a:off x="0" y="0"/>
            <a:ext cx="12192000" cy="3111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>
            <a:extLst>
              <a:ext uri="{FF2B5EF4-FFF2-40B4-BE49-F238E27FC236}">
                <a16:creationId xmlns:a16="http://schemas.microsoft.com/office/drawing/2014/main" id="{66884746-572C-47E8-82C6-AB3339487796}"/>
              </a:ext>
            </a:extLst>
          </p:cNvPr>
          <p:cNvSpPr/>
          <p:nvPr/>
        </p:nvSpPr>
        <p:spPr>
          <a:xfrm>
            <a:off x="2250402" y="3485245"/>
            <a:ext cx="7691883" cy="21971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0729" y="0"/>
            <a:ext cx="3438971" cy="5433745"/>
          </a:xfrm>
          <a:custGeom>
            <a:avLst/>
            <a:gdLst/>
            <a:ahLst/>
            <a:cxnLst/>
            <a:rect l="l" t="t" r="r" b="b"/>
            <a:pathLst>
              <a:path w="3438971" h="5433745">
                <a:moveTo>
                  <a:pt x="1454622" y="1171199"/>
                </a:moveTo>
                <a:cubicBezTo>
                  <a:pt x="1574479" y="1171199"/>
                  <a:pt x="1590639" y="1299985"/>
                  <a:pt x="1503103" y="1557557"/>
                </a:cubicBezTo>
                <a:cubicBezTo>
                  <a:pt x="1418537" y="1806397"/>
                  <a:pt x="1315136" y="1930818"/>
                  <a:pt x="1192899" y="1930818"/>
                </a:cubicBezTo>
                <a:cubicBezTo>
                  <a:pt x="1068677" y="1930818"/>
                  <a:pt x="1048176" y="1808382"/>
                  <a:pt x="1131395" y="1563510"/>
                </a:cubicBezTo>
                <a:cubicBezTo>
                  <a:pt x="1220277" y="1301969"/>
                  <a:pt x="1328019" y="1171199"/>
                  <a:pt x="1454622" y="1171199"/>
                </a:cubicBezTo>
                <a:close/>
                <a:moveTo>
                  <a:pt x="2184708" y="1074163"/>
                </a:moveTo>
                <a:cubicBezTo>
                  <a:pt x="2133114" y="1074163"/>
                  <a:pt x="2085336" y="1082497"/>
                  <a:pt x="2041372" y="1099166"/>
                </a:cubicBezTo>
                <a:cubicBezTo>
                  <a:pt x="1997409" y="1115835"/>
                  <a:pt x="1955020" y="1139846"/>
                  <a:pt x="1914203" y="1171199"/>
                </a:cubicBezTo>
                <a:lnTo>
                  <a:pt x="1875769" y="1284308"/>
                </a:lnTo>
                <a:cubicBezTo>
                  <a:pt x="1921775" y="1248193"/>
                  <a:pt x="1967529" y="1220411"/>
                  <a:pt x="2013030" y="1200965"/>
                </a:cubicBezTo>
                <a:cubicBezTo>
                  <a:pt x="2058531" y="1181518"/>
                  <a:pt x="2100332" y="1171794"/>
                  <a:pt x="2138432" y="1171794"/>
                </a:cubicBezTo>
                <a:cubicBezTo>
                  <a:pt x="2192406" y="1171794"/>
                  <a:pt x="2230249" y="1185983"/>
                  <a:pt x="2251959" y="1214359"/>
                </a:cubicBezTo>
                <a:cubicBezTo>
                  <a:pt x="2273670" y="1242736"/>
                  <a:pt x="2276094" y="1281729"/>
                  <a:pt x="2259233" y="1331338"/>
                </a:cubicBezTo>
                <a:cubicBezTo>
                  <a:pt x="2242645" y="1380154"/>
                  <a:pt x="2214647" y="1423711"/>
                  <a:pt x="2175239" y="1462009"/>
                </a:cubicBezTo>
                <a:cubicBezTo>
                  <a:pt x="2135830" y="1500307"/>
                  <a:pt x="2071378" y="1544857"/>
                  <a:pt x="1981883" y="1595657"/>
                </a:cubicBezTo>
                <a:cubicBezTo>
                  <a:pt x="1894515" y="1644869"/>
                  <a:pt x="1828195" y="1687037"/>
                  <a:pt x="1782923" y="1722161"/>
                </a:cubicBezTo>
                <a:cubicBezTo>
                  <a:pt x="1737651" y="1757284"/>
                  <a:pt x="1701466" y="1793400"/>
                  <a:pt x="1674367" y="1830508"/>
                </a:cubicBezTo>
                <a:cubicBezTo>
                  <a:pt x="1647268" y="1867615"/>
                  <a:pt x="1624683" y="1912760"/>
                  <a:pt x="1606613" y="1965941"/>
                </a:cubicBezTo>
                <a:lnTo>
                  <a:pt x="1591032" y="2011780"/>
                </a:lnTo>
                <a:lnTo>
                  <a:pt x="2170867" y="2011780"/>
                </a:lnTo>
                <a:lnTo>
                  <a:pt x="2206074" y="1908196"/>
                </a:lnTo>
                <a:lnTo>
                  <a:pt x="1747683" y="1908196"/>
                </a:lnTo>
                <a:cubicBezTo>
                  <a:pt x="1757934" y="1878033"/>
                  <a:pt x="1771792" y="1852435"/>
                  <a:pt x="1789258" y="1831400"/>
                </a:cubicBezTo>
                <a:cubicBezTo>
                  <a:pt x="1806723" y="1810366"/>
                  <a:pt x="1832365" y="1788340"/>
                  <a:pt x="1866183" y="1765321"/>
                </a:cubicBezTo>
                <a:cubicBezTo>
                  <a:pt x="1900001" y="1742302"/>
                  <a:pt x="1964445" y="1704202"/>
                  <a:pt x="2059515" y="1651021"/>
                </a:cubicBezTo>
                <a:cubicBezTo>
                  <a:pt x="2152589" y="1599030"/>
                  <a:pt x="2223132" y="1548230"/>
                  <a:pt x="2271144" y="1498621"/>
                </a:cubicBezTo>
                <a:cubicBezTo>
                  <a:pt x="2319157" y="1449011"/>
                  <a:pt x="2354697" y="1390274"/>
                  <a:pt x="2377766" y="1322408"/>
                </a:cubicBezTo>
                <a:cubicBezTo>
                  <a:pt x="2403662" y="1246208"/>
                  <a:pt x="2398796" y="1185784"/>
                  <a:pt x="2363167" y="1141136"/>
                </a:cubicBezTo>
                <a:cubicBezTo>
                  <a:pt x="2327538" y="1096487"/>
                  <a:pt x="2268052" y="1074163"/>
                  <a:pt x="2184708" y="1074163"/>
                </a:cubicBezTo>
                <a:close/>
                <a:moveTo>
                  <a:pt x="1494145" y="1074163"/>
                </a:moveTo>
                <a:cubicBezTo>
                  <a:pt x="1391752" y="1074163"/>
                  <a:pt x="1299373" y="1115934"/>
                  <a:pt x="1217009" y="1199476"/>
                </a:cubicBezTo>
                <a:cubicBezTo>
                  <a:pt x="1134645" y="1283018"/>
                  <a:pt x="1065812" y="1406149"/>
                  <a:pt x="1010510" y="1568868"/>
                </a:cubicBezTo>
                <a:cubicBezTo>
                  <a:pt x="959797" y="1718093"/>
                  <a:pt x="946852" y="1831797"/>
                  <a:pt x="971675" y="1909982"/>
                </a:cubicBezTo>
                <a:cubicBezTo>
                  <a:pt x="996498" y="1988166"/>
                  <a:pt x="1055741" y="2027258"/>
                  <a:pt x="1149404" y="2027258"/>
                </a:cubicBezTo>
                <a:cubicBezTo>
                  <a:pt x="1248622" y="2027258"/>
                  <a:pt x="1339710" y="1986083"/>
                  <a:pt x="1422666" y="1903731"/>
                </a:cubicBezTo>
                <a:cubicBezTo>
                  <a:pt x="1505622" y="1821379"/>
                  <a:pt x="1573536" y="1702416"/>
                  <a:pt x="1626407" y="1546841"/>
                </a:cubicBezTo>
                <a:cubicBezTo>
                  <a:pt x="1733495" y="1231722"/>
                  <a:pt x="1689408" y="1074163"/>
                  <a:pt x="1494145" y="1074163"/>
                </a:cubicBezTo>
                <a:close/>
                <a:moveTo>
                  <a:pt x="755958" y="1074163"/>
                </a:moveTo>
                <a:cubicBezTo>
                  <a:pt x="704364" y="1074163"/>
                  <a:pt x="656586" y="1082497"/>
                  <a:pt x="612622" y="1099166"/>
                </a:cubicBezTo>
                <a:cubicBezTo>
                  <a:pt x="568659" y="1115835"/>
                  <a:pt x="526270" y="1139846"/>
                  <a:pt x="485453" y="1171199"/>
                </a:cubicBezTo>
                <a:lnTo>
                  <a:pt x="447019" y="1284308"/>
                </a:lnTo>
                <a:cubicBezTo>
                  <a:pt x="493025" y="1248193"/>
                  <a:pt x="538779" y="1220411"/>
                  <a:pt x="584280" y="1200965"/>
                </a:cubicBezTo>
                <a:cubicBezTo>
                  <a:pt x="629781" y="1181518"/>
                  <a:pt x="671582" y="1171794"/>
                  <a:pt x="709682" y="1171794"/>
                </a:cubicBezTo>
                <a:cubicBezTo>
                  <a:pt x="763657" y="1171794"/>
                  <a:pt x="801499" y="1185983"/>
                  <a:pt x="823210" y="1214359"/>
                </a:cubicBezTo>
                <a:cubicBezTo>
                  <a:pt x="844920" y="1242736"/>
                  <a:pt x="847344" y="1281729"/>
                  <a:pt x="830484" y="1331338"/>
                </a:cubicBezTo>
                <a:cubicBezTo>
                  <a:pt x="813895" y="1380154"/>
                  <a:pt x="785897" y="1423711"/>
                  <a:pt x="746489" y="1462009"/>
                </a:cubicBezTo>
                <a:cubicBezTo>
                  <a:pt x="707080" y="1500307"/>
                  <a:pt x="642628" y="1544857"/>
                  <a:pt x="553133" y="1595657"/>
                </a:cubicBezTo>
                <a:cubicBezTo>
                  <a:pt x="465765" y="1644869"/>
                  <a:pt x="399445" y="1687037"/>
                  <a:pt x="354173" y="1722161"/>
                </a:cubicBezTo>
                <a:cubicBezTo>
                  <a:pt x="308901" y="1757284"/>
                  <a:pt x="272716" y="1793400"/>
                  <a:pt x="245617" y="1830508"/>
                </a:cubicBezTo>
                <a:cubicBezTo>
                  <a:pt x="218518" y="1867615"/>
                  <a:pt x="195933" y="1912760"/>
                  <a:pt x="177863" y="1965941"/>
                </a:cubicBezTo>
                <a:lnTo>
                  <a:pt x="162282" y="2011780"/>
                </a:lnTo>
                <a:lnTo>
                  <a:pt x="742117" y="2011780"/>
                </a:lnTo>
                <a:lnTo>
                  <a:pt x="777324" y="1908196"/>
                </a:lnTo>
                <a:lnTo>
                  <a:pt x="318933" y="1908196"/>
                </a:lnTo>
                <a:cubicBezTo>
                  <a:pt x="329184" y="1878033"/>
                  <a:pt x="343042" y="1852435"/>
                  <a:pt x="360508" y="1831400"/>
                </a:cubicBezTo>
                <a:cubicBezTo>
                  <a:pt x="377973" y="1810366"/>
                  <a:pt x="403615" y="1788340"/>
                  <a:pt x="437433" y="1765321"/>
                </a:cubicBezTo>
                <a:cubicBezTo>
                  <a:pt x="471251" y="1742302"/>
                  <a:pt x="535695" y="1704202"/>
                  <a:pt x="630765" y="1651021"/>
                </a:cubicBezTo>
                <a:cubicBezTo>
                  <a:pt x="723839" y="1599030"/>
                  <a:pt x="794382" y="1548230"/>
                  <a:pt x="842394" y="1498621"/>
                </a:cubicBezTo>
                <a:cubicBezTo>
                  <a:pt x="890407" y="1449011"/>
                  <a:pt x="925947" y="1390274"/>
                  <a:pt x="949016" y="1322408"/>
                </a:cubicBezTo>
                <a:cubicBezTo>
                  <a:pt x="974912" y="1246208"/>
                  <a:pt x="970046" y="1185784"/>
                  <a:pt x="934417" y="1141136"/>
                </a:cubicBezTo>
                <a:cubicBezTo>
                  <a:pt x="898788" y="1096487"/>
                  <a:pt x="839302" y="1074163"/>
                  <a:pt x="755958" y="1074163"/>
                </a:cubicBezTo>
                <a:close/>
                <a:moveTo>
                  <a:pt x="2965590" y="1069400"/>
                </a:moveTo>
                <a:cubicBezTo>
                  <a:pt x="2926926" y="1095594"/>
                  <a:pt x="2874788" y="1123475"/>
                  <a:pt x="2809177" y="1153042"/>
                </a:cubicBezTo>
                <a:cubicBezTo>
                  <a:pt x="2743565" y="1182609"/>
                  <a:pt x="2684060" y="1204140"/>
                  <a:pt x="2630662" y="1217633"/>
                </a:cubicBezTo>
                <a:lnTo>
                  <a:pt x="2591818" y="1331933"/>
                </a:lnTo>
                <a:cubicBezTo>
                  <a:pt x="2631828" y="1322805"/>
                  <a:pt x="2677405" y="1306930"/>
                  <a:pt x="2728549" y="1284308"/>
                </a:cubicBezTo>
                <a:cubicBezTo>
                  <a:pt x="2779693" y="1261686"/>
                  <a:pt x="2817497" y="1241247"/>
                  <a:pt x="2841961" y="1222991"/>
                </a:cubicBezTo>
                <a:lnTo>
                  <a:pt x="2573893" y="2011780"/>
                </a:lnTo>
                <a:lnTo>
                  <a:pt x="2689384" y="2011780"/>
                </a:lnTo>
                <a:lnTo>
                  <a:pt x="3009643" y="1069400"/>
                </a:lnTo>
                <a:close/>
                <a:moveTo>
                  <a:pt x="0" y="0"/>
                </a:moveTo>
                <a:lnTo>
                  <a:pt x="3438971" y="0"/>
                </a:lnTo>
                <a:lnTo>
                  <a:pt x="3438971" y="5433745"/>
                </a:lnTo>
                <a:lnTo>
                  <a:pt x="0" y="5433745"/>
                </a:lnTo>
                <a:close/>
              </a:path>
            </a:pathLst>
          </a:custGeom>
          <a:solidFill>
            <a:srgbClr val="97CC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600" i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CC42C-4338-4F17-BF76-7DB385A84E95}"/>
              </a:ext>
            </a:extLst>
          </p:cNvPr>
          <p:cNvSpPr txBox="1"/>
          <p:nvPr/>
        </p:nvSpPr>
        <p:spPr>
          <a:xfrm>
            <a:off x="2557870" y="4094885"/>
            <a:ext cx="680186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spc="600" dirty="0">
                <a:solidFill>
                  <a:schemeClr val="bg1"/>
                </a:solidFill>
                <a:cs typeface="+mn-ea"/>
                <a:sym typeface="+mn-lt"/>
              </a:rPr>
              <a:t>感谢</a:t>
            </a:r>
            <a:r>
              <a:rPr lang="zh-CN" altLang="en-US" sz="8000" spc="600" dirty="0">
                <a:cs typeface="+mn-ea"/>
                <a:sym typeface="+mn-lt"/>
              </a:rPr>
              <a:t>您的观看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1E33C5-ED24-428B-AAAD-D0A07924105B}"/>
              </a:ext>
            </a:extLst>
          </p:cNvPr>
          <p:cNvSpPr txBox="1"/>
          <p:nvPr/>
        </p:nvSpPr>
        <p:spPr>
          <a:xfrm>
            <a:off x="2572384" y="364490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pc="600" dirty="0">
                <a:solidFill>
                  <a:schemeClr val="bg1"/>
                </a:solidFill>
                <a:cs typeface="+mn-ea"/>
                <a:sym typeface="+mn-lt"/>
              </a:rPr>
              <a:t>COMPAN</a:t>
            </a:r>
            <a:r>
              <a:rPr lang="en-US" altLang="zh-CN" sz="3200" spc="600" dirty="0">
                <a:cs typeface="+mn-ea"/>
                <a:sym typeface="+mn-lt"/>
              </a:rPr>
              <a:t>Y PLAN</a:t>
            </a:r>
            <a:endParaRPr lang="zh-CN" altLang="en-US" sz="32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68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文框 13">
            <a:extLst>
              <a:ext uri="{FF2B5EF4-FFF2-40B4-BE49-F238E27FC236}">
                <a16:creationId xmlns:a16="http://schemas.microsoft.com/office/drawing/2014/main" id="{2DE91BA5-1BF1-4EED-A336-E9B5FE0FCE38}"/>
              </a:ext>
            </a:extLst>
          </p:cNvPr>
          <p:cNvSpPr/>
          <p:nvPr/>
        </p:nvSpPr>
        <p:spPr>
          <a:xfrm>
            <a:off x="2449910" y="1533883"/>
            <a:ext cx="4160113" cy="24120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9B46D5F-740A-4199-8AF2-5950BD95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561"/>
            <a:ext cx="3151905" cy="46028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A051FA-FE78-4E80-A535-52635DA1A6AF}"/>
              </a:ext>
            </a:extLst>
          </p:cNvPr>
          <p:cNvSpPr/>
          <p:nvPr/>
        </p:nvSpPr>
        <p:spPr>
          <a:xfrm>
            <a:off x="0" y="3716338"/>
            <a:ext cx="1019175" cy="2593974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CBAEAE-9468-43C0-98ED-728C93BF1155}"/>
              </a:ext>
            </a:extLst>
          </p:cNvPr>
          <p:cNvSpPr txBox="1"/>
          <p:nvPr/>
        </p:nvSpPr>
        <p:spPr>
          <a:xfrm>
            <a:off x="1862980" y="1662113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spc="300" dirty="0">
                <a:cs typeface="+mn-ea"/>
                <a:sym typeface="+mn-lt"/>
              </a:rPr>
              <a:t>CONTENT</a:t>
            </a:r>
            <a:endParaRPr lang="zh-CN" altLang="en-US" sz="6000" spc="3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C46C7-F012-4518-9744-D600DCCB7CC0}"/>
              </a:ext>
            </a:extLst>
          </p:cNvPr>
          <p:cNvSpPr txBox="1"/>
          <p:nvPr/>
        </p:nvSpPr>
        <p:spPr>
          <a:xfrm>
            <a:off x="4152586" y="2697788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6000" spc="600" dirty="0">
                <a:cs typeface="+mn-ea"/>
                <a:sym typeface="+mn-lt"/>
              </a:rPr>
              <a:t>目录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DDDE88D-F342-412C-AD69-E2EB1CA4AB09}"/>
              </a:ext>
            </a:extLst>
          </p:cNvPr>
          <p:cNvGrpSpPr/>
          <p:nvPr/>
        </p:nvGrpSpPr>
        <p:grpSpPr>
          <a:xfrm>
            <a:off x="7422687" y="828840"/>
            <a:ext cx="2897717" cy="523220"/>
            <a:chOff x="7625886" y="1533883"/>
            <a:chExt cx="2897717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8F1A512-7B30-44F4-8150-17A5E91C8AE0}"/>
                </a:ext>
              </a:extLst>
            </p:cNvPr>
            <p:cNvSpPr txBox="1"/>
            <p:nvPr/>
          </p:nvSpPr>
          <p:spPr>
            <a:xfrm>
              <a:off x="8594870" y="1533883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项目概述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0E6C4E2-E93F-455B-A936-8673E71923E2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01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644A06D-11E3-433F-91FE-7B0B42352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8E3F488-E5D7-42DF-A45A-8B379506AC2D}"/>
              </a:ext>
            </a:extLst>
          </p:cNvPr>
          <p:cNvGrpSpPr/>
          <p:nvPr/>
        </p:nvGrpSpPr>
        <p:grpSpPr>
          <a:xfrm>
            <a:off x="7422687" y="2252458"/>
            <a:ext cx="4205768" cy="523220"/>
            <a:chOff x="7625886" y="1533883"/>
            <a:chExt cx="4205768" cy="52322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B14A545-6922-4500-9509-561DFCC0B9D7}"/>
                </a:ext>
              </a:extLst>
            </p:cNvPr>
            <p:cNvSpPr txBox="1"/>
            <p:nvPr/>
          </p:nvSpPr>
          <p:spPr>
            <a:xfrm>
              <a:off x="8594870" y="1533883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小组成员及分工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0DA08C-0B70-4537-9D72-D99688E03BE6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02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6EC11D3-7875-4B6A-A36F-57D9DC65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F222F6-7A2C-4C3A-8F69-B04826FF4FAB}"/>
              </a:ext>
            </a:extLst>
          </p:cNvPr>
          <p:cNvGrpSpPr/>
          <p:nvPr/>
        </p:nvGrpSpPr>
        <p:grpSpPr>
          <a:xfrm>
            <a:off x="7422687" y="3676076"/>
            <a:ext cx="4996359" cy="523220"/>
            <a:chOff x="7625886" y="1533883"/>
            <a:chExt cx="5077802" cy="52322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0B624A-8D24-4A19-B383-98A1B5972197}"/>
                </a:ext>
              </a:extLst>
            </p:cNvPr>
            <p:cNvSpPr txBox="1"/>
            <p:nvPr/>
          </p:nvSpPr>
          <p:spPr>
            <a:xfrm>
              <a:off x="8486777" y="1533883"/>
              <a:ext cx="4216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出现问题及解决方法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830EAB8-C891-43FA-8293-41D501FA320B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03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945F05E-8404-459D-BC94-41E2651B1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D288FE-D196-49B2-A47E-EC2A36959AB4}"/>
              </a:ext>
            </a:extLst>
          </p:cNvPr>
          <p:cNvGrpSpPr/>
          <p:nvPr/>
        </p:nvGrpSpPr>
        <p:grpSpPr>
          <a:xfrm>
            <a:off x="7422687" y="5099695"/>
            <a:ext cx="2897717" cy="523220"/>
            <a:chOff x="7625886" y="1533883"/>
            <a:chExt cx="2897717" cy="52322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36A44C-284D-4CB3-B6C5-CB4F9808EBF6}"/>
                </a:ext>
              </a:extLst>
            </p:cNvPr>
            <p:cNvSpPr txBox="1"/>
            <p:nvPr/>
          </p:nvSpPr>
          <p:spPr>
            <a:xfrm>
              <a:off x="8594870" y="1533883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项目效果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A1A3470-4BB8-4FF2-AEA6-37330FE3D4A1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04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66490DD-8678-4D82-A5C3-CB3982AF3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449910" y="6160655"/>
            <a:ext cx="35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20420A-9F86-457E-9E8B-B3AB5D624EAD}"/>
              </a:ext>
            </a:extLst>
          </p:cNvPr>
          <p:cNvSpPr txBox="1"/>
          <p:nvPr/>
        </p:nvSpPr>
        <p:spPr>
          <a:xfrm>
            <a:off x="1563015" y="1319758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34186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项目概述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89033B-0A99-457F-984D-5F8345357EA8}"/>
              </a:ext>
            </a:extLst>
          </p:cNvPr>
          <p:cNvSpPr txBox="1"/>
          <p:nvPr/>
        </p:nvSpPr>
        <p:spPr>
          <a:xfrm>
            <a:off x="1427977" y="1874823"/>
            <a:ext cx="3221631" cy="36933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买卖</a:t>
            </a:r>
            <a:r>
              <a:rPr lang="zh-CN" altLang="zh-CN" dirty="0"/>
              <a:t>二手书</a:t>
            </a:r>
            <a:r>
              <a:rPr lang="zh-CN" altLang="en-US" dirty="0"/>
              <a:t>是学校的一大主流，二手书使用不仅环保，而且价格便宜，买了新书后复用的几率很小所以大家都会选择二手书，我们这个小程序</a:t>
            </a:r>
            <a:r>
              <a:rPr lang="zh-CN" altLang="zh-CN" dirty="0"/>
              <a:t>是</a:t>
            </a:r>
            <a:r>
              <a:rPr lang="zh-CN" altLang="en-US" dirty="0"/>
              <a:t>根据</a:t>
            </a:r>
            <a:r>
              <a:rPr lang="zh-CN" altLang="zh-CN" dirty="0"/>
              <a:t>大学生和社会</a:t>
            </a:r>
            <a:r>
              <a:rPr lang="zh-CN" altLang="en-US" dirty="0"/>
              <a:t>群众</a:t>
            </a:r>
            <a:r>
              <a:rPr lang="zh-CN" altLang="zh-CN" dirty="0"/>
              <a:t>对保护环境的需求的基础上</a:t>
            </a:r>
            <a:r>
              <a:rPr lang="zh-CN" altLang="en-US" dirty="0"/>
              <a:t>，</a:t>
            </a:r>
            <a:r>
              <a:rPr lang="zh-CN" altLang="zh-CN" dirty="0"/>
              <a:t>确定设计开发的。目的就是最大限度地实现二手书的再利用</a:t>
            </a:r>
            <a:r>
              <a:rPr lang="zh-CN" altLang="en-US" dirty="0"/>
              <a:t>，</a:t>
            </a:r>
            <a:r>
              <a:rPr lang="zh-CN" altLang="zh-CN" dirty="0"/>
              <a:t>缩小一买一卖中间的差价</a:t>
            </a:r>
            <a:r>
              <a:rPr lang="zh-CN" altLang="en-US" dirty="0"/>
              <a:t>，</a:t>
            </a:r>
            <a:r>
              <a:rPr lang="zh-CN" altLang="zh-CN" dirty="0"/>
              <a:t>帮助师生节省费用。同时为保护森林资源</a:t>
            </a:r>
            <a:r>
              <a:rPr lang="en-US" altLang="zh-CN" dirty="0"/>
              <a:t>,</a:t>
            </a:r>
            <a:r>
              <a:rPr lang="zh-CN" altLang="zh-CN" dirty="0"/>
              <a:t>为维护社会环境贡献自己的一份力量。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19D82541-2BFD-4E1D-A69C-65FE079E57F2}"/>
              </a:ext>
            </a:extLst>
          </p:cNvPr>
          <p:cNvGrpSpPr/>
          <p:nvPr/>
        </p:nvGrpSpPr>
        <p:grpSpPr>
          <a:xfrm>
            <a:off x="5670874" y="3296359"/>
            <a:ext cx="850252" cy="850248"/>
            <a:chOff x="8503251" y="2497458"/>
            <a:chExt cx="710560" cy="71056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4E8E111-386C-4380-9231-1877F84603AB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B1153A9D-2275-45D1-BD95-4EB315F5BE28}"/>
                </a:ext>
              </a:extLst>
            </p:cNvPr>
            <p:cNvSpPr/>
            <p:nvPr/>
          </p:nvSpPr>
          <p:spPr>
            <a:xfrm>
              <a:off x="8750225" y="2659062"/>
              <a:ext cx="216611" cy="387352"/>
            </a:xfrm>
            <a:custGeom>
              <a:avLst/>
              <a:gdLst>
                <a:gd name="connsiteX0" fmla="*/ 168920 w 337966"/>
                <a:gd name="connsiteY0" fmla="*/ 358540 h 604363"/>
                <a:gd name="connsiteX1" fmla="*/ 100839 w 337966"/>
                <a:gd name="connsiteY1" fmla="*/ 369869 h 604363"/>
                <a:gd name="connsiteX2" fmla="*/ 63111 w 337966"/>
                <a:gd name="connsiteY2" fmla="*/ 485700 h 604363"/>
                <a:gd name="connsiteX3" fmla="*/ 168920 w 337966"/>
                <a:gd name="connsiteY3" fmla="*/ 462194 h 604363"/>
                <a:gd name="connsiteX4" fmla="*/ 274728 w 337966"/>
                <a:gd name="connsiteY4" fmla="*/ 485700 h 604363"/>
                <a:gd name="connsiteX5" fmla="*/ 237142 w 337966"/>
                <a:gd name="connsiteY5" fmla="*/ 369869 h 604363"/>
                <a:gd name="connsiteX6" fmla="*/ 168920 w 337966"/>
                <a:gd name="connsiteY6" fmla="*/ 358540 h 604363"/>
                <a:gd name="connsiteX7" fmla="*/ 168920 w 337966"/>
                <a:gd name="connsiteY7" fmla="*/ 160580 h 604363"/>
                <a:gd name="connsiteX8" fmla="*/ 111477 w 337966"/>
                <a:gd name="connsiteY8" fmla="*/ 337017 h 604363"/>
                <a:gd name="connsiteX9" fmla="*/ 168920 w 337966"/>
                <a:gd name="connsiteY9" fmla="*/ 330220 h 604363"/>
                <a:gd name="connsiteX10" fmla="*/ 226363 w 337966"/>
                <a:gd name="connsiteY10" fmla="*/ 337017 h 604363"/>
                <a:gd name="connsiteX11" fmla="*/ 168920 w 337966"/>
                <a:gd name="connsiteY11" fmla="*/ 62591 h 604363"/>
                <a:gd name="connsiteX12" fmla="*/ 147219 w 337966"/>
                <a:gd name="connsiteY12" fmla="*/ 84256 h 604363"/>
                <a:gd name="connsiteX13" fmla="*/ 168920 w 337966"/>
                <a:gd name="connsiteY13" fmla="*/ 105779 h 604363"/>
                <a:gd name="connsiteX14" fmla="*/ 190620 w 337966"/>
                <a:gd name="connsiteY14" fmla="*/ 84256 h 604363"/>
                <a:gd name="connsiteX15" fmla="*/ 168920 w 337966"/>
                <a:gd name="connsiteY15" fmla="*/ 62591 h 604363"/>
                <a:gd name="connsiteX16" fmla="*/ 168920 w 337966"/>
                <a:gd name="connsiteY16" fmla="*/ 34270 h 604363"/>
                <a:gd name="connsiteX17" fmla="*/ 218987 w 337966"/>
                <a:gd name="connsiteY17" fmla="*/ 84256 h 604363"/>
                <a:gd name="connsiteX18" fmla="*/ 188777 w 337966"/>
                <a:gd name="connsiteY18" fmla="*/ 129993 h 604363"/>
                <a:gd name="connsiteX19" fmla="*/ 313874 w 337966"/>
                <a:gd name="connsiteY19" fmla="*/ 514162 h 604363"/>
                <a:gd name="connsiteX20" fmla="*/ 314442 w 337966"/>
                <a:gd name="connsiteY20" fmla="*/ 515861 h 604363"/>
                <a:gd name="connsiteX21" fmla="*/ 337277 w 337966"/>
                <a:gd name="connsiteY21" fmla="*/ 585813 h 604363"/>
                <a:gd name="connsiteX22" fmla="*/ 328058 w 337966"/>
                <a:gd name="connsiteY22" fmla="*/ 603655 h 604363"/>
                <a:gd name="connsiteX23" fmla="*/ 323661 w 337966"/>
                <a:gd name="connsiteY23" fmla="*/ 604363 h 604363"/>
                <a:gd name="connsiteX24" fmla="*/ 310187 w 337966"/>
                <a:gd name="connsiteY24" fmla="*/ 594592 h 604363"/>
                <a:gd name="connsiteX25" fmla="*/ 288486 w 337966"/>
                <a:gd name="connsiteY25" fmla="*/ 527756 h 604363"/>
                <a:gd name="connsiteX26" fmla="*/ 168920 w 337966"/>
                <a:gd name="connsiteY26" fmla="*/ 490514 h 604363"/>
                <a:gd name="connsiteX27" fmla="*/ 49353 w 337966"/>
                <a:gd name="connsiteY27" fmla="*/ 527756 h 604363"/>
                <a:gd name="connsiteX28" fmla="*/ 27653 w 337966"/>
                <a:gd name="connsiteY28" fmla="*/ 594592 h 604363"/>
                <a:gd name="connsiteX29" fmla="*/ 9782 w 337966"/>
                <a:gd name="connsiteY29" fmla="*/ 603655 h 604363"/>
                <a:gd name="connsiteX30" fmla="*/ 704 w 337966"/>
                <a:gd name="connsiteY30" fmla="*/ 585813 h 604363"/>
                <a:gd name="connsiteX31" fmla="*/ 23398 w 337966"/>
                <a:gd name="connsiteY31" fmla="*/ 516003 h 604363"/>
                <a:gd name="connsiteX32" fmla="*/ 23965 w 337966"/>
                <a:gd name="connsiteY32" fmla="*/ 514020 h 604363"/>
                <a:gd name="connsiteX33" fmla="*/ 149063 w 337966"/>
                <a:gd name="connsiteY33" fmla="*/ 129993 h 604363"/>
                <a:gd name="connsiteX34" fmla="*/ 118852 w 337966"/>
                <a:gd name="connsiteY34" fmla="*/ 84256 h 604363"/>
                <a:gd name="connsiteX35" fmla="*/ 168920 w 337966"/>
                <a:gd name="connsiteY35" fmla="*/ 34270 h 604363"/>
                <a:gd name="connsiteX36" fmla="*/ 94727 w 337966"/>
                <a:gd name="connsiteY36" fmla="*/ 28009 h 604363"/>
                <a:gd name="connsiteX37" fmla="*/ 95578 w 337966"/>
                <a:gd name="connsiteY37" fmla="*/ 47981 h 604363"/>
                <a:gd name="connsiteX38" fmla="*/ 83809 w 337966"/>
                <a:gd name="connsiteY38" fmla="*/ 82117 h 604363"/>
                <a:gd name="connsiteX39" fmla="*/ 95436 w 337966"/>
                <a:gd name="connsiteY39" fmla="*/ 116111 h 604363"/>
                <a:gd name="connsiteX40" fmla="*/ 94444 w 337966"/>
                <a:gd name="connsiteY40" fmla="*/ 136083 h 604363"/>
                <a:gd name="connsiteX41" fmla="*/ 84944 w 337966"/>
                <a:gd name="connsiteY41" fmla="*/ 139624 h 604363"/>
                <a:gd name="connsiteX42" fmla="*/ 74309 w 337966"/>
                <a:gd name="connsiteY42" fmla="*/ 134950 h 604363"/>
                <a:gd name="connsiteX43" fmla="*/ 55451 w 337966"/>
                <a:gd name="connsiteY43" fmla="*/ 82117 h 604363"/>
                <a:gd name="connsiteX44" fmla="*/ 74735 w 337966"/>
                <a:gd name="connsiteY44" fmla="*/ 28859 h 604363"/>
                <a:gd name="connsiteX45" fmla="*/ 94727 w 337966"/>
                <a:gd name="connsiteY45" fmla="*/ 28009 h 604363"/>
                <a:gd name="connsiteX46" fmla="*/ 241562 w 337966"/>
                <a:gd name="connsiteY46" fmla="*/ 27868 h 604363"/>
                <a:gd name="connsiteX47" fmla="*/ 261555 w 337966"/>
                <a:gd name="connsiteY47" fmla="*/ 29001 h 604363"/>
                <a:gd name="connsiteX48" fmla="*/ 280413 w 337966"/>
                <a:gd name="connsiteY48" fmla="*/ 81834 h 604363"/>
                <a:gd name="connsiteX49" fmla="*/ 261130 w 337966"/>
                <a:gd name="connsiteY49" fmla="*/ 135091 h 604363"/>
                <a:gd name="connsiteX50" fmla="*/ 250779 w 337966"/>
                <a:gd name="connsiteY50" fmla="*/ 139624 h 604363"/>
                <a:gd name="connsiteX51" fmla="*/ 241137 w 337966"/>
                <a:gd name="connsiteY51" fmla="*/ 135941 h 604363"/>
                <a:gd name="connsiteX52" fmla="*/ 240286 w 337966"/>
                <a:gd name="connsiteY52" fmla="*/ 115970 h 604363"/>
                <a:gd name="connsiteX53" fmla="*/ 252055 w 337966"/>
                <a:gd name="connsiteY53" fmla="*/ 81834 h 604363"/>
                <a:gd name="connsiteX54" fmla="*/ 240428 w 337966"/>
                <a:gd name="connsiteY54" fmla="*/ 47839 h 604363"/>
                <a:gd name="connsiteX55" fmla="*/ 241562 w 337966"/>
                <a:gd name="connsiteY55" fmla="*/ 27868 h 604363"/>
                <a:gd name="connsiteX56" fmla="*/ 284673 w 337966"/>
                <a:gd name="connsiteY56" fmla="*/ 3663 h 604363"/>
                <a:gd name="connsiteX57" fmla="*/ 304649 w 337966"/>
                <a:gd name="connsiteY57" fmla="*/ 4654 h 604363"/>
                <a:gd name="connsiteX58" fmla="*/ 333126 w 337966"/>
                <a:gd name="connsiteY58" fmla="*/ 81692 h 604363"/>
                <a:gd name="connsiteX59" fmla="*/ 304224 w 337966"/>
                <a:gd name="connsiteY59" fmla="*/ 159297 h 604363"/>
                <a:gd name="connsiteX60" fmla="*/ 293740 w 337966"/>
                <a:gd name="connsiteY60" fmla="*/ 163970 h 604363"/>
                <a:gd name="connsiteX61" fmla="*/ 284106 w 337966"/>
                <a:gd name="connsiteY61" fmla="*/ 160288 h 604363"/>
                <a:gd name="connsiteX62" fmla="*/ 283256 w 337966"/>
                <a:gd name="connsiteY62" fmla="*/ 140320 h 604363"/>
                <a:gd name="connsiteX63" fmla="*/ 304791 w 337966"/>
                <a:gd name="connsiteY63" fmla="*/ 81692 h 604363"/>
                <a:gd name="connsiteX64" fmla="*/ 283681 w 337966"/>
                <a:gd name="connsiteY64" fmla="*/ 23630 h 604363"/>
                <a:gd name="connsiteX65" fmla="*/ 284673 w 337966"/>
                <a:gd name="connsiteY65" fmla="*/ 3663 h 604363"/>
                <a:gd name="connsiteX66" fmla="*/ 51750 w 337966"/>
                <a:gd name="connsiteY66" fmla="*/ 3663 h 604363"/>
                <a:gd name="connsiteX67" fmla="*/ 52601 w 337966"/>
                <a:gd name="connsiteY67" fmla="*/ 23630 h 604363"/>
                <a:gd name="connsiteX68" fmla="*/ 31039 w 337966"/>
                <a:gd name="connsiteY68" fmla="*/ 82259 h 604363"/>
                <a:gd name="connsiteX69" fmla="*/ 52176 w 337966"/>
                <a:gd name="connsiteY69" fmla="*/ 140320 h 604363"/>
                <a:gd name="connsiteX70" fmla="*/ 51183 w 337966"/>
                <a:gd name="connsiteY70" fmla="*/ 160288 h 604363"/>
                <a:gd name="connsiteX71" fmla="*/ 41679 w 337966"/>
                <a:gd name="connsiteY71" fmla="*/ 163970 h 604363"/>
                <a:gd name="connsiteX72" fmla="*/ 31181 w 337966"/>
                <a:gd name="connsiteY72" fmla="*/ 159297 h 604363"/>
                <a:gd name="connsiteX73" fmla="*/ 2668 w 337966"/>
                <a:gd name="connsiteY73" fmla="*/ 82259 h 604363"/>
                <a:gd name="connsiteX74" fmla="*/ 31607 w 337966"/>
                <a:gd name="connsiteY74" fmla="*/ 4654 h 604363"/>
                <a:gd name="connsiteX75" fmla="*/ 51750 w 337966"/>
                <a:gd name="connsiteY75" fmla="*/ 3663 h 60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37966" h="604363">
                  <a:moveTo>
                    <a:pt x="168920" y="358540"/>
                  </a:moveTo>
                  <a:cubicBezTo>
                    <a:pt x="145092" y="358540"/>
                    <a:pt x="121689" y="362505"/>
                    <a:pt x="100839" y="369869"/>
                  </a:cubicBezTo>
                  <a:lnTo>
                    <a:pt x="63111" y="485700"/>
                  </a:lnTo>
                  <a:cubicBezTo>
                    <a:pt x="93606" y="470548"/>
                    <a:pt x="130341" y="462194"/>
                    <a:pt x="168920" y="462194"/>
                  </a:cubicBezTo>
                  <a:cubicBezTo>
                    <a:pt x="207499" y="462194"/>
                    <a:pt x="244376" y="470548"/>
                    <a:pt x="274728" y="485700"/>
                  </a:cubicBezTo>
                  <a:lnTo>
                    <a:pt x="237142" y="369869"/>
                  </a:lnTo>
                  <a:cubicBezTo>
                    <a:pt x="216292" y="362505"/>
                    <a:pt x="192890" y="358540"/>
                    <a:pt x="168920" y="358540"/>
                  </a:cubicBezTo>
                  <a:close/>
                  <a:moveTo>
                    <a:pt x="168920" y="160580"/>
                  </a:moveTo>
                  <a:lnTo>
                    <a:pt x="111477" y="337017"/>
                  </a:lnTo>
                  <a:cubicBezTo>
                    <a:pt x="129773" y="332485"/>
                    <a:pt x="149347" y="330220"/>
                    <a:pt x="168920" y="330220"/>
                  </a:cubicBezTo>
                  <a:cubicBezTo>
                    <a:pt x="188635" y="330220"/>
                    <a:pt x="208066" y="332485"/>
                    <a:pt x="226363" y="337017"/>
                  </a:cubicBezTo>
                  <a:close/>
                  <a:moveTo>
                    <a:pt x="168920" y="62591"/>
                  </a:moveTo>
                  <a:cubicBezTo>
                    <a:pt x="157006" y="62591"/>
                    <a:pt x="147219" y="72220"/>
                    <a:pt x="147219" y="84256"/>
                  </a:cubicBezTo>
                  <a:cubicBezTo>
                    <a:pt x="147219" y="96150"/>
                    <a:pt x="157006" y="105779"/>
                    <a:pt x="168920" y="105779"/>
                  </a:cubicBezTo>
                  <a:cubicBezTo>
                    <a:pt x="180834" y="105779"/>
                    <a:pt x="190620" y="96150"/>
                    <a:pt x="190620" y="84256"/>
                  </a:cubicBezTo>
                  <a:cubicBezTo>
                    <a:pt x="190620" y="72220"/>
                    <a:pt x="180834" y="62591"/>
                    <a:pt x="168920" y="62591"/>
                  </a:cubicBezTo>
                  <a:close/>
                  <a:moveTo>
                    <a:pt x="168920" y="34270"/>
                  </a:moveTo>
                  <a:cubicBezTo>
                    <a:pt x="196577" y="34270"/>
                    <a:pt x="218987" y="56643"/>
                    <a:pt x="218987" y="84256"/>
                  </a:cubicBezTo>
                  <a:cubicBezTo>
                    <a:pt x="218987" y="104647"/>
                    <a:pt x="206506" y="122347"/>
                    <a:pt x="188777" y="129993"/>
                  </a:cubicBezTo>
                  <a:lnTo>
                    <a:pt x="313874" y="514162"/>
                  </a:lnTo>
                  <a:cubicBezTo>
                    <a:pt x="314158" y="514728"/>
                    <a:pt x="314300" y="515295"/>
                    <a:pt x="314442" y="515861"/>
                  </a:cubicBezTo>
                  <a:lnTo>
                    <a:pt x="337277" y="585813"/>
                  </a:lnTo>
                  <a:cubicBezTo>
                    <a:pt x="339688" y="593318"/>
                    <a:pt x="335575" y="601248"/>
                    <a:pt x="328058" y="603655"/>
                  </a:cubicBezTo>
                  <a:cubicBezTo>
                    <a:pt x="326639" y="604221"/>
                    <a:pt x="325221" y="604363"/>
                    <a:pt x="323661" y="604363"/>
                  </a:cubicBezTo>
                  <a:cubicBezTo>
                    <a:pt x="317704" y="604363"/>
                    <a:pt x="312172" y="600540"/>
                    <a:pt x="310187" y="594592"/>
                  </a:cubicBezTo>
                  <a:lnTo>
                    <a:pt x="288486" y="527756"/>
                  </a:lnTo>
                  <a:cubicBezTo>
                    <a:pt x="258984" y="503966"/>
                    <a:pt x="215725" y="490514"/>
                    <a:pt x="168920" y="490514"/>
                  </a:cubicBezTo>
                  <a:cubicBezTo>
                    <a:pt x="122114" y="490514"/>
                    <a:pt x="78855" y="504108"/>
                    <a:pt x="49353" y="527756"/>
                  </a:cubicBezTo>
                  <a:lnTo>
                    <a:pt x="27653" y="594592"/>
                  </a:lnTo>
                  <a:cubicBezTo>
                    <a:pt x="25242" y="602097"/>
                    <a:pt x="17157" y="606062"/>
                    <a:pt x="9782" y="603655"/>
                  </a:cubicBezTo>
                  <a:cubicBezTo>
                    <a:pt x="2264" y="601248"/>
                    <a:pt x="-1707" y="593318"/>
                    <a:pt x="704" y="585813"/>
                  </a:cubicBezTo>
                  <a:lnTo>
                    <a:pt x="23398" y="516003"/>
                  </a:lnTo>
                  <a:cubicBezTo>
                    <a:pt x="23540" y="515295"/>
                    <a:pt x="23823" y="514728"/>
                    <a:pt x="23965" y="514020"/>
                  </a:cubicBezTo>
                  <a:lnTo>
                    <a:pt x="149063" y="129993"/>
                  </a:lnTo>
                  <a:cubicBezTo>
                    <a:pt x="131334" y="122347"/>
                    <a:pt x="118852" y="104647"/>
                    <a:pt x="118852" y="84256"/>
                  </a:cubicBezTo>
                  <a:cubicBezTo>
                    <a:pt x="118852" y="56643"/>
                    <a:pt x="141404" y="34270"/>
                    <a:pt x="168920" y="34270"/>
                  </a:cubicBezTo>
                  <a:close/>
                  <a:moveTo>
                    <a:pt x="94727" y="28009"/>
                  </a:moveTo>
                  <a:cubicBezTo>
                    <a:pt x="100541" y="33250"/>
                    <a:pt x="100966" y="42174"/>
                    <a:pt x="95578" y="47981"/>
                  </a:cubicBezTo>
                  <a:cubicBezTo>
                    <a:pt x="88914" y="55346"/>
                    <a:pt x="83809" y="70077"/>
                    <a:pt x="83809" y="82117"/>
                  </a:cubicBezTo>
                  <a:cubicBezTo>
                    <a:pt x="83809" y="94157"/>
                    <a:pt x="88772" y="108746"/>
                    <a:pt x="95436" y="116111"/>
                  </a:cubicBezTo>
                  <a:cubicBezTo>
                    <a:pt x="100683" y="121919"/>
                    <a:pt x="100257" y="130842"/>
                    <a:pt x="94444" y="136083"/>
                  </a:cubicBezTo>
                  <a:cubicBezTo>
                    <a:pt x="91608" y="138491"/>
                    <a:pt x="88205" y="139624"/>
                    <a:pt x="84944" y="139624"/>
                  </a:cubicBezTo>
                  <a:cubicBezTo>
                    <a:pt x="80974" y="139624"/>
                    <a:pt x="77145" y="138066"/>
                    <a:pt x="74309" y="134950"/>
                  </a:cubicBezTo>
                  <a:cubicBezTo>
                    <a:pt x="61265" y="120502"/>
                    <a:pt x="55451" y="97981"/>
                    <a:pt x="55451" y="82117"/>
                  </a:cubicBezTo>
                  <a:cubicBezTo>
                    <a:pt x="55451" y="66111"/>
                    <a:pt x="61406" y="43448"/>
                    <a:pt x="74735" y="28859"/>
                  </a:cubicBezTo>
                  <a:cubicBezTo>
                    <a:pt x="79981" y="23052"/>
                    <a:pt x="88914" y="22627"/>
                    <a:pt x="94727" y="28009"/>
                  </a:cubicBezTo>
                  <a:close/>
                  <a:moveTo>
                    <a:pt x="241562" y="27868"/>
                  </a:moveTo>
                  <a:cubicBezTo>
                    <a:pt x="247376" y="22627"/>
                    <a:pt x="256309" y="23194"/>
                    <a:pt x="261555" y="29001"/>
                  </a:cubicBezTo>
                  <a:cubicBezTo>
                    <a:pt x="274600" y="43448"/>
                    <a:pt x="280413" y="65970"/>
                    <a:pt x="280413" y="81834"/>
                  </a:cubicBezTo>
                  <a:cubicBezTo>
                    <a:pt x="280413" y="97839"/>
                    <a:pt x="274458" y="120502"/>
                    <a:pt x="261130" y="135091"/>
                  </a:cubicBezTo>
                  <a:cubicBezTo>
                    <a:pt x="258436" y="138066"/>
                    <a:pt x="254607" y="139624"/>
                    <a:pt x="250779" y="139624"/>
                  </a:cubicBezTo>
                  <a:cubicBezTo>
                    <a:pt x="247376" y="139624"/>
                    <a:pt x="243831" y="138491"/>
                    <a:pt x="241137" y="135941"/>
                  </a:cubicBezTo>
                  <a:cubicBezTo>
                    <a:pt x="235324" y="130700"/>
                    <a:pt x="235040" y="121777"/>
                    <a:pt x="240286" y="115970"/>
                  </a:cubicBezTo>
                  <a:cubicBezTo>
                    <a:pt x="246951" y="108604"/>
                    <a:pt x="252055" y="93873"/>
                    <a:pt x="252055" y="81834"/>
                  </a:cubicBezTo>
                  <a:cubicBezTo>
                    <a:pt x="252055" y="69794"/>
                    <a:pt x="247092" y="55205"/>
                    <a:pt x="240428" y="47839"/>
                  </a:cubicBezTo>
                  <a:cubicBezTo>
                    <a:pt x="235182" y="42032"/>
                    <a:pt x="235749" y="33109"/>
                    <a:pt x="241562" y="27868"/>
                  </a:cubicBezTo>
                  <a:close/>
                  <a:moveTo>
                    <a:pt x="284673" y="3663"/>
                  </a:moveTo>
                  <a:cubicBezTo>
                    <a:pt x="290482" y="-1577"/>
                    <a:pt x="299407" y="-1152"/>
                    <a:pt x="304649" y="4654"/>
                  </a:cubicBezTo>
                  <a:cubicBezTo>
                    <a:pt x="322217" y="24197"/>
                    <a:pt x="333126" y="53653"/>
                    <a:pt x="333126" y="81692"/>
                  </a:cubicBezTo>
                  <a:cubicBezTo>
                    <a:pt x="333126" y="110015"/>
                    <a:pt x="322075" y="139754"/>
                    <a:pt x="304224" y="159297"/>
                  </a:cubicBezTo>
                  <a:cubicBezTo>
                    <a:pt x="301391" y="162412"/>
                    <a:pt x="297565" y="163970"/>
                    <a:pt x="293740" y="163970"/>
                  </a:cubicBezTo>
                  <a:cubicBezTo>
                    <a:pt x="290340" y="163970"/>
                    <a:pt x="286940" y="162695"/>
                    <a:pt x="284106" y="160288"/>
                  </a:cubicBezTo>
                  <a:cubicBezTo>
                    <a:pt x="278439" y="155048"/>
                    <a:pt x="278014" y="145985"/>
                    <a:pt x="283256" y="140320"/>
                  </a:cubicBezTo>
                  <a:cubicBezTo>
                    <a:pt x="296432" y="125876"/>
                    <a:pt x="304791" y="102934"/>
                    <a:pt x="304791" y="81692"/>
                  </a:cubicBezTo>
                  <a:cubicBezTo>
                    <a:pt x="304791" y="60733"/>
                    <a:pt x="296574" y="37933"/>
                    <a:pt x="283681" y="23630"/>
                  </a:cubicBezTo>
                  <a:cubicBezTo>
                    <a:pt x="278439" y="17824"/>
                    <a:pt x="278864" y="8902"/>
                    <a:pt x="284673" y="3663"/>
                  </a:cubicBezTo>
                  <a:close/>
                  <a:moveTo>
                    <a:pt x="51750" y="3663"/>
                  </a:moveTo>
                  <a:cubicBezTo>
                    <a:pt x="57425" y="8902"/>
                    <a:pt x="57850" y="17966"/>
                    <a:pt x="52601" y="23630"/>
                  </a:cubicBezTo>
                  <a:cubicBezTo>
                    <a:pt x="39551" y="38075"/>
                    <a:pt x="31039" y="61016"/>
                    <a:pt x="31039" y="82259"/>
                  </a:cubicBezTo>
                  <a:cubicBezTo>
                    <a:pt x="31039" y="103218"/>
                    <a:pt x="39267" y="126017"/>
                    <a:pt x="52176" y="140320"/>
                  </a:cubicBezTo>
                  <a:cubicBezTo>
                    <a:pt x="57425" y="146127"/>
                    <a:pt x="56999" y="155048"/>
                    <a:pt x="51183" y="160288"/>
                  </a:cubicBezTo>
                  <a:cubicBezTo>
                    <a:pt x="48488" y="162695"/>
                    <a:pt x="45083" y="163970"/>
                    <a:pt x="41679" y="163970"/>
                  </a:cubicBezTo>
                  <a:cubicBezTo>
                    <a:pt x="37848" y="163970"/>
                    <a:pt x="34018" y="162412"/>
                    <a:pt x="31181" y="159297"/>
                  </a:cubicBezTo>
                  <a:cubicBezTo>
                    <a:pt x="13591" y="139754"/>
                    <a:pt x="2668" y="110298"/>
                    <a:pt x="2668" y="82259"/>
                  </a:cubicBezTo>
                  <a:cubicBezTo>
                    <a:pt x="2668" y="53936"/>
                    <a:pt x="13733" y="24197"/>
                    <a:pt x="31607" y="4654"/>
                  </a:cubicBezTo>
                  <a:cubicBezTo>
                    <a:pt x="36997" y="-1152"/>
                    <a:pt x="45934" y="-1577"/>
                    <a:pt x="51750" y="36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59" y="1793596"/>
            <a:ext cx="5866896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FA6410B-31CA-4BBF-A756-D3AAA5757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4" y="2005630"/>
            <a:ext cx="4493141" cy="37005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工作概述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3AFDCC-6D79-47EF-9B95-5A81C613E32D}"/>
              </a:ext>
            </a:extLst>
          </p:cNvPr>
          <p:cNvSpPr txBox="1"/>
          <p:nvPr/>
        </p:nvSpPr>
        <p:spPr>
          <a:xfrm>
            <a:off x="8571274" y="2088203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开发环境的搭建</a:t>
            </a:r>
          </a:p>
        </p:txBody>
      </p:sp>
      <p:grpSp>
        <p:nvGrpSpPr>
          <p:cNvPr id="35" name="Group 16">
            <a:extLst>
              <a:ext uri="{FF2B5EF4-FFF2-40B4-BE49-F238E27FC236}">
                <a16:creationId xmlns:a16="http://schemas.microsoft.com/office/drawing/2014/main" id="{AD29EB03-6873-4B30-B627-CA57A808F4D7}"/>
              </a:ext>
            </a:extLst>
          </p:cNvPr>
          <p:cNvGrpSpPr/>
          <p:nvPr/>
        </p:nvGrpSpPr>
        <p:grpSpPr>
          <a:xfrm>
            <a:off x="7759313" y="2136778"/>
            <a:ext cx="532775" cy="532775"/>
            <a:chOff x="8503251" y="2497458"/>
            <a:chExt cx="710560" cy="71056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0A91BED-534C-4F84-9C2A-64BD9256F9F6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7FA87CE9-C435-4D33-87C8-7B5D446D8AA7}"/>
                </a:ext>
              </a:extLst>
            </p:cNvPr>
            <p:cNvSpPr/>
            <p:nvPr/>
          </p:nvSpPr>
          <p:spPr>
            <a:xfrm>
              <a:off x="8664855" y="2679722"/>
              <a:ext cx="387352" cy="346030"/>
            </a:xfrm>
            <a:custGeom>
              <a:avLst/>
              <a:gdLst>
                <a:gd name="connsiteX0" fmla="*/ 258313 w 578320"/>
                <a:gd name="connsiteY0" fmla="*/ 425492 h 516627"/>
                <a:gd name="connsiteX1" fmla="*/ 319119 w 578320"/>
                <a:gd name="connsiteY1" fmla="*/ 425492 h 516627"/>
                <a:gd name="connsiteX2" fmla="*/ 319119 w 578320"/>
                <a:gd name="connsiteY2" fmla="*/ 486249 h 516627"/>
                <a:gd name="connsiteX3" fmla="*/ 288716 w 578320"/>
                <a:gd name="connsiteY3" fmla="*/ 516627 h 516627"/>
                <a:gd name="connsiteX4" fmla="*/ 258313 w 578320"/>
                <a:gd name="connsiteY4" fmla="*/ 486249 h 516627"/>
                <a:gd name="connsiteX5" fmla="*/ 213031 w 578320"/>
                <a:gd name="connsiteY5" fmla="*/ 273552 h 516627"/>
                <a:gd name="connsiteX6" fmla="*/ 365288 w 578320"/>
                <a:gd name="connsiteY6" fmla="*/ 273552 h 516627"/>
                <a:gd name="connsiteX7" fmla="*/ 388357 w 578320"/>
                <a:gd name="connsiteY7" fmla="*/ 296585 h 516627"/>
                <a:gd name="connsiteX8" fmla="*/ 388357 w 578320"/>
                <a:gd name="connsiteY8" fmla="*/ 372131 h 516627"/>
                <a:gd name="connsiteX9" fmla="*/ 365288 w 578320"/>
                <a:gd name="connsiteY9" fmla="*/ 395164 h 516627"/>
                <a:gd name="connsiteX10" fmla="*/ 213031 w 578320"/>
                <a:gd name="connsiteY10" fmla="*/ 395164 h 516627"/>
                <a:gd name="connsiteX11" fmla="*/ 189962 w 578320"/>
                <a:gd name="connsiteY11" fmla="*/ 372131 h 516627"/>
                <a:gd name="connsiteX12" fmla="*/ 189962 w 578320"/>
                <a:gd name="connsiteY12" fmla="*/ 296585 h 516627"/>
                <a:gd name="connsiteX13" fmla="*/ 213031 w 578320"/>
                <a:gd name="connsiteY13" fmla="*/ 273552 h 516627"/>
                <a:gd name="connsiteX14" fmla="*/ 449200 w 578320"/>
                <a:gd name="connsiteY14" fmla="*/ 257870 h 516627"/>
                <a:gd name="connsiteX15" fmla="*/ 509230 w 578320"/>
                <a:gd name="connsiteY15" fmla="*/ 257870 h 516627"/>
                <a:gd name="connsiteX16" fmla="*/ 509230 w 578320"/>
                <a:gd name="connsiteY16" fmla="*/ 486239 h 516627"/>
                <a:gd name="connsiteX17" fmla="*/ 478753 w 578320"/>
                <a:gd name="connsiteY17" fmla="*/ 516627 h 516627"/>
                <a:gd name="connsiteX18" fmla="*/ 448276 w 578320"/>
                <a:gd name="connsiteY18" fmla="*/ 486239 h 516627"/>
                <a:gd name="connsiteX19" fmla="*/ 449200 w 578320"/>
                <a:gd name="connsiteY19" fmla="*/ 486239 h 516627"/>
                <a:gd name="connsiteX20" fmla="*/ 68203 w 578320"/>
                <a:gd name="connsiteY20" fmla="*/ 257870 h 516627"/>
                <a:gd name="connsiteX21" fmla="*/ 129157 w 578320"/>
                <a:gd name="connsiteY21" fmla="*/ 257870 h 516627"/>
                <a:gd name="connsiteX22" fmla="*/ 129157 w 578320"/>
                <a:gd name="connsiteY22" fmla="*/ 486239 h 516627"/>
                <a:gd name="connsiteX23" fmla="*/ 98680 w 578320"/>
                <a:gd name="connsiteY23" fmla="*/ 516627 h 516627"/>
                <a:gd name="connsiteX24" fmla="*/ 68203 w 578320"/>
                <a:gd name="connsiteY24" fmla="*/ 486239 h 516627"/>
                <a:gd name="connsiteX25" fmla="*/ 403125 w 578320"/>
                <a:gd name="connsiteY25" fmla="*/ 121612 h 516627"/>
                <a:gd name="connsiteX26" fmla="*/ 555268 w 578320"/>
                <a:gd name="connsiteY26" fmla="*/ 121612 h 516627"/>
                <a:gd name="connsiteX27" fmla="*/ 578320 w 578320"/>
                <a:gd name="connsiteY27" fmla="*/ 144645 h 516627"/>
                <a:gd name="connsiteX28" fmla="*/ 578320 w 578320"/>
                <a:gd name="connsiteY28" fmla="*/ 220191 h 516627"/>
                <a:gd name="connsiteX29" fmla="*/ 555268 w 578320"/>
                <a:gd name="connsiteY29" fmla="*/ 243224 h 516627"/>
                <a:gd name="connsiteX30" fmla="*/ 403125 w 578320"/>
                <a:gd name="connsiteY30" fmla="*/ 243224 h 516627"/>
                <a:gd name="connsiteX31" fmla="*/ 380073 w 578320"/>
                <a:gd name="connsiteY31" fmla="*/ 220191 h 516627"/>
                <a:gd name="connsiteX32" fmla="*/ 380073 w 578320"/>
                <a:gd name="connsiteY32" fmla="*/ 144645 h 516627"/>
                <a:gd name="connsiteX33" fmla="*/ 403125 w 578320"/>
                <a:gd name="connsiteY33" fmla="*/ 121612 h 516627"/>
                <a:gd name="connsiteX34" fmla="*/ 23056 w 578320"/>
                <a:gd name="connsiteY34" fmla="*/ 121612 h 516627"/>
                <a:gd name="connsiteX35" fmla="*/ 175226 w 578320"/>
                <a:gd name="connsiteY35" fmla="*/ 121612 h 516627"/>
                <a:gd name="connsiteX36" fmla="*/ 197360 w 578320"/>
                <a:gd name="connsiteY36" fmla="*/ 144645 h 516627"/>
                <a:gd name="connsiteX37" fmla="*/ 197360 w 578320"/>
                <a:gd name="connsiteY37" fmla="*/ 220191 h 516627"/>
                <a:gd name="connsiteX38" fmla="*/ 175226 w 578320"/>
                <a:gd name="connsiteY38" fmla="*/ 243224 h 516627"/>
                <a:gd name="connsiteX39" fmla="*/ 23056 w 578320"/>
                <a:gd name="connsiteY39" fmla="*/ 243224 h 516627"/>
                <a:gd name="connsiteX40" fmla="*/ 0 w 578320"/>
                <a:gd name="connsiteY40" fmla="*/ 220191 h 516627"/>
                <a:gd name="connsiteX41" fmla="*/ 0 w 578320"/>
                <a:gd name="connsiteY41" fmla="*/ 144645 h 516627"/>
                <a:gd name="connsiteX42" fmla="*/ 23056 w 578320"/>
                <a:gd name="connsiteY42" fmla="*/ 121612 h 516627"/>
                <a:gd name="connsiteX43" fmla="*/ 478753 w 578320"/>
                <a:gd name="connsiteY43" fmla="*/ 0 h 516627"/>
                <a:gd name="connsiteX44" fmla="*/ 509230 w 578320"/>
                <a:gd name="connsiteY44" fmla="*/ 30428 h 516627"/>
                <a:gd name="connsiteX45" fmla="*/ 509230 w 578320"/>
                <a:gd name="connsiteY45" fmla="*/ 91283 h 516627"/>
                <a:gd name="connsiteX46" fmla="*/ 448276 w 578320"/>
                <a:gd name="connsiteY46" fmla="*/ 91283 h 516627"/>
                <a:gd name="connsiteX47" fmla="*/ 448276 w 578320"/>
                <a:gd name="connsiteY47" fmla="*/ 30428 h 516627"/>
                <a:gd name="connsiteX48" fmla="*/ 478753 w 578320"/>
                <a:gd name="connsiteY48" fmla="*/ 0 h 516627"/>
                <a:gd name="connsiteX49" fmla="*/ 288716 w 578320"/>
                <a:gd name="connsiteY49" fmla="*/ 0 h 516627"/>
                <a:gd name="connsiteX50" fmla="*/ 319119 w 578320"/>
                <a:gd name="connsiteY50" fmla="*/ 30392 h 516627"/>
                <a:gd name="connsiteX51" fmla="*/ 319119 w 578320"/>
                <a:gd name="connsiteY51" fmla="*/ 257870 h 516627"/>
                <a:gd name="connsiteX52" fmla="*/ 258313 w 578320"/>
                <a:gd name="connsiteY52" fmla="*/ 257870 h 516627"/>
                <a:gd name="connsiteX53" fmla="*/ 258313 w 578320"/>
                <a:gd name="connsiteY53" fmla="*/ 30392 h 516627"/>
                <a:gd name="connsiteX54" fmla="*/ 288716 w 578320"/>
                <a:gd name="connsiteY54" fmla="*/ 0 h 516627"/>
                <a:gd name="connsiteX55" fmla="*/ 98680 w 578320"/>
                <a:gd name="connsiteY55" fmla="*/ 0 h 516627"/>
                <a:gd name="connsiteX56" fmla="*/ 129157 w 578320"/>
                <a:gd name="connsiteY56" fmla="*/ 30428 h 516627"/>
                <a:gd name="connsiteX57" fmla="*/ 129157 w 578320"/>
                <a:gd name="connsiteY57" fmla="*/ 91283 h 516627"/>
                <a:gd name="connsiteX58" fmla="*/ 68203 w 578320"/>
                <a:gd name="connsiteY58" fmla="*/ 91283 h 516627"/>
                <a:gd name="connsiteX59" fmla="*/ 68203 w 578320"/>
                <a:gd name="connsiteY59" fmla="*/ 30428 h 516627"/>
                <a:gd name="connsiteX60" fmla="*/ 98680 w 578320"/>
                <a:gd name="connsiteY60" fmla="*/ 0 h 51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8320" h="516627">
                  <a:moveTo>
                    <a:pt x="258313" y="425492"/>
                  </a:moveTo>
                  <a:lnTo>
                    <a:pt x="319119" y="425492"/>
                  </a:lnTo>
                  <a:lnTo>
                    <a:pt x="319119" y="486249"/>
                  </a:lnTo>
                  <a:cubicBezTo>
                    <a:pt x="319119" y="502819"/>
                    <a:pt x="306221" y="516627"/>
                    <a:pt x="288716" y="516627"/>
                  </a:cubicBezTo>
                  <a:cubicBezTo>
                    <a:pt x="272133" y="516627"/>
                    <a:pt x="258313" y="502819"/>
                    <a:pt x="258313" y="486249"/>
                  </a:cubicBezTo>
                  <a:close/>
                  <a:moveTo>
                    <a:pt x="213031" y="273552"/>
                  </a:moveTo>
                  <a:lnTo>
                    <a:pt x="365288" y="273552"/>
                  </a:lnTo>
                  <a:cubicBezTo>
                    <a:pt x="377284" y="273552"/>
                    <a:pt x="388357" y="283686"/>
                    <a:pt x="388357" y="296585"/>
                  </a:cubicBezTo>
                  <a:lnTo>
                    <a:pt x="388357" y="372131"/>
                  </a:lnTo>
                  <a:cubicBezTo>
                    <a:pt x="388357" y="385030"/>
                    <a:pt x="377284" y="395164"/>
                    <a:pt x="365288" y="395164"/>
                  </a:cubicBezTo>
                  <a:lnTo>
                    <a:pt x="213031" y="395164"/>
                  </a:lnTo>
                  <a:cubicBezTo>
                    <a:pt x="200113" y="395164"/>
                    <a:pt x="189962" y="385030"/>
                    <a:pt x="189962" y="372131"/>
                  </a:cubicBezTo>
                  <a:lnTo>
                    <a:pt x="189962" y="296585"/>
                  </a:lnTo>
                  <a:cubicBezTo>
                    <a:pt x="189962" y="283686"/>
                    <a:pt x="200113" y="273552"/>
                    <a:pt x="213031" y="273552"/>
                  </a:cubicBezTo>
                  <a:close/>
                  <a:moveTo>
                    <a:pt x="449200" y="257870"/>
                  </a:moveTo>
                  <a:lnTo>
                    <a:pt x="509230" y="257870"/>
                  </a:lnTo>
                  <a:lnTo>
                    <a:pt x="509230" y="486239"/>
                  </a:lnTo>
                  <a:cubicBezTo>
                    <a:pt x="509230" y="502814"/>
                    <a:pt x="496301" y="516627"/>
                    <a:pt x="478753" y="516627"/>
                  </a:cubicBezTo>
                  <a:cubicBezTo>
                    <a:pt x="462129" y="516627"/>
                    <a:pt x="448276" y="502814"/>
                    <a:pt x="448276" y="486239"/>
                  </a:cubicBezTo>
                  <a:lnTo>
                    <a:pt x="449200" y="486239"/>
                  </a:lnTo>
                  <a:close/>
                  <a:moveTo>
                    <a:pt x="68203" y="257870"/>
                  </a:moveTo>
                  <a:lnTo>
                    <a:pt x="129157" y="257870"/>
                  </a:lnTo>
                  <a:lnTo>
                    <a:pt x="129157" y="486239"/>
                  </a:lnTo>
                  <a:cubicBezTo>
                    <a:pt x="129157" y="502814"/>
                    <a:pt x="115304" y="516627"/>
                    <a:pt x="98680" y="516627"/>
                  </a:cubicBezTo>
                  <a:cubicBezTo>
                    <a:pt x="82056" y="516627"/>
                    <a:pt x="68203" y="502814"/>
                    <a:pt x="68203" y="486239"/>
                  </a:cubicBezTo>
                  <a:close/>
                  <a:moveTo>
                    <a:pt x="403125" y="121612"/>
                  </a:moveTo>
                  <a:lnTo>
                    <a:pt x="555268" y="121612"/>
                  </a:lnTo>
                  <a:cubicBezTo>
                    <a:pt x="568177" y="121612"/>
                    <a:pt x="578320" y="131746"/>
                    <a:pt x="578320" y="144645"/>
                  </a:cubicBezTo>
                  <a:lnTo>
                    <a:pt x="578320" y="220191"/>
                  </a:lnTo>
                  <a:cubicBezTo>
                    <a:pt x="578320" y="233090"/>
                    <a:pt x="568177" y="243224"/>
                    <a:pt x="555268" y="243224"/>
                  </a:cubicBezTo>
                  <a:lnTo>
                    <a:pt x="403125" y="243224"/>
                  </a:lnTo>
                  <a:cubicBezTo>
                    <a:pt x="390216" y="243224"/>
                    <a:pt x="380073" y="233090"/>
                    <a:pt x="380073" y="220191"/>
                  </a:cubicBezTo>
                  <a:lnTo>
                    <a:pt x="380073" y="144645"/>
                  </a:lnTo>
                  <a:cubicBezTo>
                    <a:pt x="380073" y="131746"/>
                    <a:pt x="390216" y="121612"/>
                    <a:pt x="403125" y="121612"/>
                  </a:cubicBezTo>
                  <a:close/>
                  <a:moveTo>
                    <a:pt x="23056" y="121612"/>
                  </a:moveTo>
                  <a:lnTo>
                    <a:pt x="175226" y="121612"/>
                  </a:lnTo>
                  <a:cubicBezTo>
                    <a:pt x="187215" y="121612"/>
                    <a:pt x="197360" y="131746"/>
                    <a:pt x="197360" y="144645"/>
                  </a:cubicBezTo>
                  <a:lnTo>
                    <a:pt x="197360" y="220191"/>
                  </a:lnTo>
                  <a:cubicBezTo>
                    <a:pt x="197360" y="233090"/>
                    <a:pt x="187215" y="243224"/>
                    <a:pt x="175226" y="243224"/>
                  </a:cubicBezTo>
                  <a:lnTo>
                    <a:pt x="23056" y="243224"/>
                  </a:lnTo>
                  <a:cubicBezTo>
                    <a:pt x="10144" y="243224"/>
                    <a:pt x="0" y="233090"/>
                    <a:pt x="0" y="220191"/>
                  </a:cubicBezTo>
                  <a:lnTo>
                    <a:pt x="0" y="144645"/>
                  </a:lnTo>
                  <a:cubicBezTo>
                    <a:pt x="0" y="131746"/>
                    <a:pt x="10144" y="121612"/>
                    <a:pt x="23056" y="121612"/>
                  </a:cubicBezTo>
                  <a:close/>
                  <a:moveTo>
                    <a:pt x="478753" y="0"/>
                  </a:moveTo>
                  <a:cubicBezTo>
                    <a:pt x="496301" y="0"/>
                    <a:pt x="509230" y="13831"/>
                    <a:pt x="509230" y="30428"/>
                  </a:cubicBezTo>
                  <a:lnTo>
                    <a:pt x="509230" y="91283"/>
                  </a:lnTo>
                  <a:lnTo>
                    <a:pt x="448276" y="91283"/>
                  </a:lnTo>
                  <a:lnTo>
                    <a:pt x="448276" y="30428"/>
                  </a:lnTo>
                  <a:cubicBezTo>
                    <a:pt x="448276" y="13831"/>
                    <a:pt x="462129" y="0"/>
                    <a:pt x="478753" y="0"/>
                  </a:cubicBezTo>
                  <a:close/>
                  <a:moveTo>
                    <a:pt x="288716" y="0"/>
                  </a:moveTo>
                  <a:cubicBezTo>
                    <a:pt x="306221" y="0"/>
                    <a:pt x="319119" y="13814"/>
                    <a:pt x="319119" y="30392"/>
                  </a:cubicBezTo>
                  <a:lnTo>
                    <a:pt x="319119" y="257870"/>
                  </a:lnTo>
                  <a:lnTo>
                    <a:pt x="258313" y="257870"/>
                  </a:lnTo>
                  <a:lnTo>
                    <a:pt x="258313" y="30392"/>
                  </a:lnTo>
                  <a:cubicBezTo>
                    <a:pt x="258313" y="13814"/>
                    <a:pt x="272133" y="0"/>
                    <a:pt x="288716" y="0"/>
                  </a:cubicBezTo>
                  <a:close/>
                  <a:moveTo>
                    <a:pt x="98680" y="0"/>
                  </a:moveTo>
                  <a:cubicBezTo>
                    <a:pt x="115304" y="0"/>
                    <a:pt x="129157" y="13831"/>
                    <a:pt x="129157" y="30428"/>
                  </a:cubicBezTo>
                  <a:lnTo>
                    <a:pt x="129157" y="91283"/>
                  </a:lnTo>
                  <a:lnTo>
                    <a:pt x="68203" y="91283"/>
                  </a:lnTo>
                  <a:lnTo>
                    <a:pt x="68203" y="30428"/>
                  </a:lnTo>
                  <a:cubicBezTo>
                    <a:pt x="68203" y="13831"/>
                    <a:pt x="82056" y="0"/>
                    <a:pt x="986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35AFE75-B963-4E1E-8AE9-7F19338BDBAF}"/>
              </a:ext>
            </a:extLst>
          </p:cNvPr>
          <p:cNvSpPr txBox="1"/>
          <p:nvPr/>
        </p:nvSpPr>
        <p:spPr>
          <a:xfrm>
            <a:off x="8571274" y="346366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需求分析阶段</a:t>
            </a:r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6A1FBD56-1F3F-4E68-8639-7777C91A4002}"/>
              </a:ext>
            </a:extLst>
          </p:cNvPr>
          <p:cNvGrpSpPr/>
          <p:nvPr/>
        </p:nvGrpSpPr>
        <p:grpSpPr>
          <a:xfrm>
            <a:off x="7759313" y="3512237"/>
            <a:ext cx="532775" cy="532775"/>
            <a:chOff x="8503251" y="2497458"/>
            <a:chExt cx="710560" cy="71056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297DEC3-EEFC-4A61-8E4E-85CA3D7D1727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C0AB10D7-2EFC-47C2-A187-CF016BF00CD2}"/>
                </a:ext>
              </a:extLst>
            </p:cNvPr>
            <p:cNvSpPr/>
            <p:nvPr/>
          </p:nvSpPr>
          <p:spPr>
            <a:xfrm>
              <a:off x="8680280" y="2659062"/>
              <a:ext cx="356500" cy="387352"/>
            </a:xfrm>
            <a:custGeom>
              <a:avLst/>
              <a:gdLst>
                <a:gd name="connsiteX0" fmla="*/ 400482 w 560086"/>
                <a:gd name="connsiteY0" fmla="*/ 203934 h 608556"/>
                <a:gd name="connsiteX1" fmla="*/ 431714 w 560086"/>
                <a:gd name="connsiteY1" fmla="*/ 235122 h 608556"/>
                <a:gd name="connsiteX2" fmla="*/ 254767 w 560086"/>
                <a:gd name="connsiteY2" fmla="*/ 411820 h 608556"/>
                <a:gd name="connsiteX3" fmla="*/ 157356 w 560086"/>
                <a:gd name="connsiteY3" fmla="*/ 314596 h 608556"/>
                <a:gd name="connsiteX4" fmla="*/ 173022 w 560086"/>
                <a:gd name="connsiteY4" fmla="*/ 299002 h 608556"/>
                <a:gd name="connsiteX5" fmla="*/ 188638 w 560086"/>
                <a:gd name="connsiteY5" fmla="*/ 283408 h 608556"/>
                <a:gd name="connsiteX6" fmla="*/ 196521 w 560086"/>
                <a:gd name="connsiteY6" fmla="*/ 291280 h 608556"/>
                <a:gd name="connsiteX7" fmla="*/ 254767 w 560086"/>
                <a:gd name="connsiteY7" fmla="*/ 349444 h 608556"/>
                <a:gd name="connsiteX8" fmla="*/ 369652 w 560086"/>
                <a:gd name="connsiteY8" fmla="*/ 234721 h 608556"/>
                <a:gd name="connsiteX9" fmla="*/ 280059 w 560086"/>
                <a:gd name="connsiteY9" fmla="*/ 56759 h 608556"/>
                <a:gd name="connsiteX10" fmla="*/ 217645 w 560086"/>
                <a:gd name="connsiteY10" fmla="*/ 96069 h 608556"/>
                <a:gd name="connsiteX11" fmla="*/ 132685 w 560086"/>
                <a:gd name="connsiteY11" fmla="*/ 133675 h 608556"/>
                <a:gd name="connsiteX12" fmla="*/ 44412 w 560086"/>
                <a:gd name="connsiteY12" fmla="*/ 155486 h 608556"/>
                <a:gd name="connsiteX13" fmla="*/ 70874 w 560086"/>
                <a:gd name="connsiteY13" fmla="*/ 306259 h 608556"/>
                <a:gd name="connsiteX14" fmla="*/ 143330 w 560086"/>
                <a:gd name="connsiteY14" fmla="*/ 446752 h 608556"/>
                <a:gd name="connsiteX15" fmla="*/ 280059 w 560086"/>
                <a:gd name="connsiteY15" fmla="*/ 559519 h 608556"/>
                <a:gd name="connsiteX16" fmla="*/ 417290 w 560086"/>
                <a:gd name="connsiteY16" fmla="*/ 446101 h 608556"/>
                <a:gd name="connsiteX17" fmla="*/ 489646 w 560086"/>
                <a:gd name="connsiteY17" fmla="*/ 304855 h 608556"/>
                <a:gd name="connsiteX18" fmla="*/ 515656 w 560086"/>
                <a:gd name="connsiteY18" fmla="*/ 155486 h 608556"/>
                <a:gd name="connsiteX19" fmla="*/ 427383 w 560086"/>
                <a:gd name="connsiteY19" fmla="*/ 133675 h 608556"/>
                <a:gd name="connsiteX20" fmla="*/ 342423 w 560086"/>
                <a:gd name="connsiteY20" fmla="*/ 96069 h 608556"/>
                <a:gd name="connsiteX21" fmla="*/ 280059 w 560086"/>
                <a:gd name="connsiteY21" fmla="*/ 56759 h 608556"/>
                <a:gd name="connsiteX22" fmla="*/ 280059 w 560086"/>
                <a:gd name="connsiteY22" fmla="*/ 0 h 608556"/>
                <a:gd name="connsiteX23" fmla="*/ 294319 w 560086"/>
                <a:gd name="connsiteY23" fmla="*/ 12034 h 608556"/>
                <a:gd name="connsiteX24" fmla="*/ 364567 w 560086"/>
                <a:gd name="connsiteY24" fmla="*/ 57862 h 608556"/>
                <a:gd name="connsiteX25" fmla="*/ 540110 w 560086"/>
                <a:gd name="connsiteY25" fmla="*/ 114070 h 608556"/>
                <a:gd name="connsiteX26" fmla="*/ 559140 w 560086"/>
                <a:gd name="connsiteY26" fmla="*/ 116025 h 608556"/>
                <a:gd name="connsiteX27" fmla="*/ 559944 w 560086"/>
                <a:gd name="connsiteY27" fmla="*/ 135079 h 608556"/>
                <a:gd name="connsiteX28" fmla="*/ 531774 w 560086"/>
                <a:gd name="connsiteY28" fmla="*/ 318242 h 608556"/>
                <a:gd name="connsiteX29" fmla="*/ 452338 w 560086"/>
                <a:gd name="connsiteY29" fmla="*/ 472926 h 608556"/>
                <a:gd name="connsiteX30" fmla="*/ 289549 w 560086"/>
                <a:gd name="connsiteY30" fmla="*/ 604043 h 608556"/>
                <a:gd name="connsiteX31" fmla="*/ 280059 w 560086"/>
                <a:gd name="connsiteY31" fmla="*/ 608556 h 608556"/>
                <a:gd name="connsiteX32" fmla="*/ 270519 w 560086"/>
                <a:gd name="connsiteY32" fmla="*/ 604043 h 608556"/>
                <a:gd name="connsiteX33" fmla="*/ 107730 w 560086"/>
                <a:gd name="connsiteY33" fmla="*/ 472926 h 608556"/>
                <a:gd name="connsiteX34" fmla="*/ 28294 w 560086"/>
                <a:gd name="connsiteY34" fmla="*/ 318242 h 608556"/>
                <a:gd name="connsiteX35" fmla="*/ 124 w 560086"/>
                <a:gd name="connsiteY35" fmla="*/ 135079 h 608556"/>
                <a:gd name="connsiteX36" fmla="*/ 978 w 560086"/>
                <a:gd name="connsiteY36" fmla="*/ 116025 h 608556"/>
                <a:gd name="connsiteX37" fmla="*/ 19958 w 560086"/>
                <a:gd name="connsiteY37" fmla="*/ 114070 h 608556"/>
                <a:gd name="connsiteX38" fmla="*/ 195501 w 560086"/>
                <a:gd name="connsiteY38" fmla="*/ 57862 h 608556"/>
                <a:gd name="connsiteX39" fmla="*/ 265799 w 560086"/>
                <a:gd name="connsiteY39" fmla="*/ 12034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60086" h="608556">
                  <a:moveTo>
                    <a:pt x="400482" y="203934"/>
                  </a:moveTo>
                  <a:lnTo>
                    <a:pt x="431714" y="235122"/>
                  </a:lnTo>
                  <a:lnTo>
                    <a:pt x="254767" y="411820"/>
                  </a:lnTo>
                  <a:lnTo>
                    <a:pt x="157356" y="314596"/>
                  </a:lnTo>
                  <a:lnTo>
                    <a:pt x="173022" y="299002"/>
                  </a:lnTo>
                  <a:lnTo>
                    <a:pt x="188638" y="283408"/>
                  </a:lnTo>
                  <a:lnTo>
                    <a:pt x="196521" y="291280"/>
                  </a:lnTo>
                  <a:lnTo>
                    <a:pt x="254767" y="349444"/>
                  </a:lnTo>
                  <a:lnTo>
                    <a:pt x="369652" y="234721"/>
                  </a:lnTo>
                  <a:close/>
                  <a:moveTo>
                    <a:pt x="280059" y="56759"/>
                  </a:moveTo>
                  <a:cubicBezTo>
                    <a:pt x="267054" y="66286"/>
                    <a:pt x="245714" y="80827"/>
                    <a:pt x="217645" y="96069"/>
                  </a:cubicBezTo>
                  <a:cubicBezTo>
                    <a:pt x="189978" y="111111"/>
                    <a:pt x="161407" y="123747"/>
                    <a:pt x="132685" y="133675"/>
                  </a:cubicBezTo>
                  <a:cubicBezTo>
                    <a:pt x="103311" y="143803"/>
                    <a:pt x="73736" y="151124"/>
                    <a:pt x="44412" y="155486"/>
                  </a:cubicBezTo>
                  <a:cubicBezTo>
                    <a:pt x="45366" y="183815"/>
                    <a:pt x="50036" y="241527"/>
                    <a:pt x="70874" y="306259"/>
                  </a:cubicBezTo>
                  <a:cubicBezTo>
                    <a:pt x="87896" y="359207"/>
                    <a:pt x="112249" y="406490"/>
                    <a:pt x="143330" y="446752"/>
                  </a:cubicBezTo>
                  <a:cubicBezTo>
                    <a:pt x="179785" y="494085"/>
                    <a:pt x="225729" y="531991"/>
                    <a:pt x="280059" y="559519"/>
                  </a:cubicBezTo>
                  <a:cubicBezTo>
                    <a:pt x="334590" y="531841"/>
                    <a:pt x="380735" y="493734"/>
                    <a:pt x="417290" y="446101"/>
                  </a:cubicBezTo>
                  <a:cubicBezTo>
                    <a:pt x="448371" y="405587"/>
                    <a:pt x="472725" y="358054"/>
                    <a:pt x="489646" y="304855"/>
                  </a:cubicBezTo>
                  <a:cubicBezTo>
                    <a:pt x="510183" y="240424"/>
                    <a:pt x="514752" y="183514"/>
                    <a:pt x="515656" y="155486"/>
                  </a:cubicBezTo>
                  <a:cubicBezTo>
                    <a:pt x="486382" y="151124"/>
                    <a:pt x="456757" y="143803"/>
                    <a:pt x="427383" y="133675"/>
                  </a:cubicBezTo>
                  <a:cubicBezTo>
                    <a:pt x="398661" y="123747"/>
                    <a:pt x="370090" y="111111"/>
                    <a:pt x="342423" y="96069"/>
                  </a:cubicBezTo>
                  <a:cubicBezTo>
                    <a:pt x="314354" y="80827"/>
                    <a:pt x="293014" y="66286"/>
                    <a:pt x="280059" y="56759"/>
                  </a:cubicBezTo>
                  <a:close/>
                  <a:moveTo>
                    <a:pt x="280059" y="0"/>
                  </a:moveTo>
                  <a:lnTo>
                    <a:pt x="294319" y="12034"/>
                  </a:lnTo>
                  <a:cubicBezTo>
                    <a:pt x="294571" y="12234"/>
                    <a:pt x="320982" y="34346"/>
                    <a:pt x="364567" y="57862"/>
                  </a:cubicBezTo>
                  <a:cubicBezTo>
                    <a:pt x="404335" y="79373"/>
                    <a:pt x="467101" y="106599"/>
                    <a:pt x="540110" y="114070"/>
                  </a:cubicBezTo>
                  <a:lnTo>
                    <a:pt x="559140" y="116025"/>
                  </a:lnTo>
                  <a:lnTo>
                    <a:pt x="559944" y="135079"/>
                  </a:lnTo>
                  <a:cubicBezTo>
                    <a:pt x="560094" y="138488"/>
                    <a:pt x="563107" y="219766"/>
                    <a:pt x="531774" y="318242"/>
                  </a:cubicBezTo>
                  <a:cubicBezTo>
                    <a:pt x="513246" y="376305"/>
                    <a:pt x="486533" y="428351"/>
                    <a:pt x="452338" y="472926"/>
                  </a:cubicBezTo>
                  <a:cubicBezTo>
                    <a:pt x="409407" y="528883"/>
                    <a:pt x="354625" y="573006"/>
                    <a:pt x="289549" y="604043"/>
                  </a:cubicBezTo>
                  <a:lnTo>
                    <a:pt x="280059" y="608556"/>
                  </a:lnTo>
                  <a:lnTo>
                    <a:pt x="270519" y="604043"/>
                  </a:lnTo>
                  <a:cubicBezTo>
                    <a:pt x="205443" y="573006"/>
                    <a:pt x="150661" y="528883"/>
                    <a:pt x="107730" y="472926"/>
                  </a:cubicBezTo>
                  <a:cubicBezTo>
                    <a:pt x="73535" y="428351"/>
                    <a:pt x="46822" y="376305"/>
                    <a:pt x="28294" y="318242"/>
                  </a:cubicBezTo>
                  <a:cubicBezTo>
                    <a:pt x="-3039" y="219766"/>
                    <a:pt x="24" y="138488"/>
                    <a:pt x="124" y="135079"/>
                  </a:cubicBezTo>
                  <a:lnTo>
                    <a:pt x="978" y="116025"/>
                  </a:lnTo>
                  <a:lnTo>
                    <a:pt x="19958" y="114070"/>
                  </a:lnTo>
                  <a:cubicBezTo>
                    <a:pt x="92967" y="106599"/>
                    <a:pt x="155733" y="79373"/>
                    <a:pt x="195501" y="57862"/>
                  </a:cubicBezTo>
                  <a:cubicBezTo>
                    <a:pt x="239086" y="34346"/>
                    <a:pt x="265497" y="12234"/>
                    <a:pt x="265799" y="120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A0A24F8-B1F2-4854-8258-0CF36A22359B}"/>
              </a:ext>
            </a:extLst>
          </p:cNvPr>
          <p:cNvSpPr txBox="1"/>
          <p:nvPr/>
        </p:nvSpPr>
        <p:spPr>
          <a:xfrm>
            <a:off x="8571274" y="483912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系统设计阶段</a:t>
            </a:r>
          </a:p>
        </p:txBody>
      </p:sp>
      <p:grpSp>
        <p:nvGrpSpPr>
          <p:cNvPr id="41" name="Group 27">
            <a:extLst>
              <a:ext uri="{FF2B5EF4-FFF2-40B4-BE49-F238E27FC236}">
                <a16:creationId xmlns:a16="http://schemas.microsoft.com/office/drawing/2014/main" id="{8B7D7B8E-83EC-4309-86EE-8422A32843D4}"/>
              </a:ext>
            </a:extLst>
          </p:cNvPr>
          <p:cNvGrpSpPr/>
          <p:nvPr/>
        </p:nvGrpSpPr>
        <p:grpSpPr>
          <a:xfrm>
            <a:off x="7759313" y="4887695"/>
            <a:ext cx="532775" cy="532775"/>
            <a:chOff x="8503251" y="2497458"/>
            <a:chExt cx="710560" cy="71056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0ED5C4D-39C8-46DC-814A-DF71FDAD92AA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5F327A8-BA13-46D0-A551-4704E5125196}"/>
                </a:ext>
              </a:extLst>
            </p:cNvPr>
            <p:cNvSpPr/>
            <p:nvPr/>
          </p:nvSpPr>
          <p:spPr>
            <a:xfrm>
              <a:off x="8668310" y="2659062"/>
              <a:ext cx="380440" cy="38735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工作概述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îṣḻiḋé">
            <a:extLst>
              <a:ext uri="{FF2B5EF4-FFF2-40B4-BE49-F238E27FC236}">
                <a16:creationId xmlns:a16="http://schemas.microsoft.com/office/drawing/2014/main" id="{919EE1FF-ACF5-4980-AC77-DB9B9D13DCBB}"/>
              </a:ext>
            </a:extLst>
          </p:cNvPr>
          <p:cNvGrpSpPr/>
          <p:nvPr/>
        </p:nvGrpSpPr>
        <p:grpSpPr>
          <a:xfrm>
            <a:off x="4353665" y="2277808"/>
            <a:ext cx="3621986" cy="3743424"/>
            <a:chOff x="849666" y="1269514"/>
            <a:chExt cx="4597624" cy="4751774"/>
          </a:xfrm>
        </p:grpSpPr>
        <p:sp>
          <p:nvSpPr>
            <p:cNvPr id="26" name="ï$ļídé">
              <a:extLst>
                <a:ext uri="{FF2B5EF4-FFF2-40B4-BE49-F238E27FC236}">
                  <a16:creationId xmlns:a16="http://schemas.microsoft.com/office/drawing/2014/main" id="{58AA32B8-BB4B-4FA4-8232-58009A988E7E}"/>
                </a:ext>
              </a:extLst>
            </p:cNvPr>
            <p:cNvSpPr/>
            <p:nvPr/>
          </p:nvSpPr>
          <p:spPr>
            <a:xfrm>
              <a:off x="849666" y="1433423"/>
              <a:ext cx="4587864" cy="4587865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575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ṧļîḑe">
              <a:extLst>
                <a:ext uri="{FF2B5EF4-FFF2-40B4-BE49-F238E27FC236}">
                  <a16:creationId xmlns:a16="http://schemas.microsoft.com/office/drawing/2014/main" id="{BE8B4873-E77A-49C5-B1F5-34DB8849A9F5}"/>
                </a:ext>
              </a:extLst>
            </p:cNvPr>
            <p:cNvSpPr/>
            <p:nvPr/>
          </p:nvSpPr>
          <p:spPr>
            <a:xfrm>
              <a:off x="859426" y="1433424"/>
              <a:ext cx="4587864" cy="4587864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575" cap="rnd">
              <a:solidFill>
                <a:srgbClr val="97CCD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ṡļiḋê">
              <a:extLst>
                <a:ext uri="{FF2B5EF4-FFF2-40B4-BE49-F238E27FC236}">
                  <a16:creationId xmlns:a16="http://schemas.microsoft.com/office/drawing/2014/main" id="{EB347960-6EF3-45DC-B6EC-A49F5A1E3E2D}"/>
                </a:ext>
              </a:extLst>
            </p:cNvPr>
            <p:cNvSpPr/>
            <p:nvPr/>
          </p:nvSpPr>
          <p:spPr>
            <a:xfrm>
              <a:off x="1155689" y="1729688"/>
              <a:ext cx="3995334" cy="3995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sḷiďê">
              <a:extLst>
                <a:ext uri="{FF2B5EF4-FFF2-40B4-BE49-F238E27FC236}">
                  <a16:creationId xmlns:a16="http://schemas.microsoft.com/office/drawing/2014/main" id="{1F51AF7C-D0AE-4B6A-8260-ACE3EEA624A7}"/>
                </a:ext>
              </a:extLst>
            </p:cNvPr>
            <p:cNvSpPr/>
            <p:nvPr/>
          </p:nvSpPr>
          <p:spPr>
            <a:xfrm>
              <a:off x="1511761" y="2085760"/>
              <a:ext cx="3283189" cy="32831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sľïḑe">
              <a:extLst>
                <a:ext uri="{FF2B5EF4-FFF2-40B4-BE49-F238E27FC236}">
                  <a16:creationId xmlns:a16="http://schemas.microsoft.com/office/drawing/2014/main" id="{15F4E198-34BF-4271-8E95-D18BF92936A7}"/>
                </a:ext>
              </a:extLst>
            </p:cNvPr>
            <p:cNvSpPr/>
            <p:nvPr/>
          </p:nvSpPr>
          <p:spPr>
            <a:xfrm>
              <a:off x="1871473" y="2445471"/>
              <a:ext cx="2563766" cy="25637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iślíḑè">
              <a:extLst>
                <a:ext uri="{FF2B5EF4-FFF2-40B4-BE49-F238E27FC236}">
                  <a16:creationId xmlns:a16="http://schemas.microsoft.com/office/drawing/2014/main" id="{0C8F437D-B2FE-4890-914F-73E8BF975F2F}"/>
                </a:ext>
              </a:extLst>
            </p:cNvPr>
            <p:cNvSpPr/>
            <p:nvPr/>
          </p:nvSpPr>
          <p:spPr>
            <a:xfrm>
              <a:off x="2172453" y="2759926"/>
              <a:ext cx="1934857" cy="19348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ṡḷídê">
              <a:extLst>
                <a:ext uri="{FF2B5EF4-FFF2-40B4-BE49-F238E27FC236}">
                  <a16:creationId xmlns:a16="http://schemas.microsoft.com/office/drawing/2014/main" id="{148783AD-A9AE-4EAE-ABDB-DDE6A552EF28}"/>
                </a:ext>
              </a:extLst>
            </p:cNvPr>
            <p:cNvSpPr/>
            <p:nvPr/>
          </p:nvSpPr>
          <p:spPr>
            <a:xfrm>
              <a:off x="2437092" y="3024566"/>
              <a:ext cx="1405578" cy="1405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işļíďè">
              <a:extLst>
                <a:ext uri="{FF2B5EF4-FFF2-40B4-BE49-F238E27FC236}">
                  <a16:creationId xmlns:a16="http://schemas.microsoft.com/office/drawing/2014/main" id="{CD7BCEF3-DE3C-4AE5-92E5-87B3034DFA7F}"/>
                </a:ext>
              </a:extLst>
            </p:cNvPr>
            <p:cNvSpPr/>
            <p:nvPr/>
          </p:nvSpPr>
          <p:spPr>
            <a:xfrm>
              <a:off x="2665468" y="3252941"/>
              <a:ext cx="948827" cy="9488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ŝḷîḓé">
              <a:extLst>
                <a:ext uri="{FF2B5EF4-FFF2-40B4-BE49-F238E27FC236}">
                  <a16:creationId xmlns:a16="http://schemas.microsoft.com/office/drawing/2014/main" id="{55CBBD53-4F5B-41DE-9B99-A86923D8E75F}"/>
                </a:ext>
              </a:extLst>
            </p:cNvPr>
            <p:cNvSpPr/>
            <p:nvPr/>
          </p:nvSpPr>
          <p:spPr>
            <a:xfrm>
              <a:off x="2899637" y="3487111"/>
              <a:ext cx="480488" cy="480488"/>
            </a:xfrm>
            <a:prstGeom prst="ellipse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5" name="íSľïḓé">
              <a:extLst>
                <a:ext uri="{FF2B5EF4-FFF2-40B4-BE49-F238E27FC236}">
                  <a16:creationId xmlns:a16="http://schemas.microsoft.com/office/drawing/2014/main" id="{7E3663A7-2064-4A2D-8A8D-34F669346B36}"/>
                </a:ext>
              </a:extLst>
            </p:cNvPr>
            <p:cNvGrpSpPr/>
            <p:nvPr/>
          </p:nvGrpSpPr>
          <p:grpSpPr>
            <a:xfrm rot="18972328" flipH="1">
              <a:off x="1710885" y="1269514"/>
              <a:ext cx="907690" cy="2899258"/>
              <a:chOff x="943993" y="1899821"/>
              <a:chExt cx="584445" cy="186678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7" name="iṧlïdê">
                <a:extLst>
                  <a:ext uri="{FF2B5EF4-FFF2-40B4-BE49-F238E27FC236}">
                    <a16:creationId xmlns:a16="http://schemas.microsoft.com/office/drawing/2014/main" id="{1DCD59F7-29D5-4AFC-ACFE-9AA77C5F326A}"/>
                  </a:ext>
                </a:extLst>
              </p:cNvPr>
              <p:cNvSpPr/>
              <p:nvPr/>
            </p:nvSpPr>
            <p:spPr>
              <a:xfrm>
                <a:off x="1186649" y="1973314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iŝlîḍè">
                <a:extLst>
                  <a:ext uri="{FF2B5EF4-FFF2-40B4-BE49-F238E27FC236}">
                    <a16:creationId xmlns:a16="http://schemas.microsoft.com/office/drawing/2014/main" id="{6347F914-9B4B-469C-8FFF-3028B4E26429}"/>
                  </a:ext>
                </a:extLst>
              </p:cNvPr>
              <p:cNvSpPr/>
              <p:nvPr/>
            </p:nvSpPr>
            <p:spPr>
              <a:xfrm flipH="1">
                <a:off x="1231038" y="1973313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ïŝḷídê">
                <a:extLst>
                  <a:ext uri="{FF2B5EF4-FFF2-40B4-BE49-F238E27FC236}">
                    <a16:creationId xmlns:a16="http://schemas.microsoft.com/office/drawing/2014/main" id="{47618177-834E-4B09-A885-5CD52962B9F6}"/>
                  </a:ext>
                </a:extLst>
              </p:cNvPr>
              <p:cNvSpPr/>
              <p:nvPr/>
            </p:nvSpPr>
            <p:spPr>
              <a:xfrm rot="16200000" flipV="1">
                <a:off x="1159899" y="1993153"/>
                <a:ext cx="461872" cy="275207"/>
              </a:xfrm>
              <a:prstGeom prst="parallelogram">
                <a:avLst>
                  <a:gd name="adj" fmla="val 57754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íš1îḓê">
                <a:extLst>
                  <a:ext uri="{FF2B5EF4-FFF2-40B4-BE49-F238E27FC236}">
                    <a16:creationId xmlns:a16="http://schemas.microsoft.com/office/drawing/2014/main" id="{AA25A579-DD0D-4A41-BFEA-2332B444496B}"/>
                  </a:ext>
                </a:extLst>
              </p:cNvPr>
              <p:cNvSpPr/>
              <p:nvPr/>
            </p:nvSpPr>
            <p:spPr>
              <a:xfrm rot="5400000" flipH="1" flipV="1">
                <a:off x="834385" y="2009429"/>
                <a:ext cx="461872" cy="242655"/>
              </a:xfrm>
              <a:prstGeom prst="parallelogram">
                <a:avLst>
                  <a:gd name="adj" fmla="val 6507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6" name="işlïḑê">
              <a:extLst>
                <a:ext uri="{FF2B5EF4-FFF2-40B4-BE49-F238E27FC236}">
                  <a16:creationId xmlns:a16="http://schemas.microsoft.com/office/drawing/2014/main" id="{48C7E16A-2A74-4D62-A62B-A675EDCE3675}"/>
                </a:ext>
              </a:extLst>
            </p:cNvPr>
            <p:cNvSpPr/>
            <p:nvPr/>
          </p:nvSpPr>
          <p:spPr>
            <a:xfrm>
              <a:off x="849666" y="1433423"/>
              <a:ext cx="4587864" cy="4587865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575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5F32154-D591-475C-93A3-C2580C08D338}"/>
              </a:ext>
            </a:extLst>
          </p:cNvPr>
          <p:cNvGrpSpPr/>
          <p:nvPr/>
        </p:nvGrpSpPr>
        <p:grpSpPr>
          <a:xfrm>
            <a:off x="2007311" y="2191944"/>
            <a:ext cx="2326230" cy="749110"/>
            <a:chOff x="5104762" y="3594428"/>
            <a:chExt cx="2326230" cy="749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4C6E429-B841-4807-B0F6-CC41BFFDC179}"/>
                </a:ext>
              </a:extLst>
            </p:cNvPr>
            <p:cNvSpPr txBox="1"/>
            <p:nvPr/>
          </p:nvSpPr>
          <p:spPr>
            <a:xfrm>
              <a:off x="5104762" y="4006523"/>
              <a:ext cx="2326230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MongoDB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连接数据库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9E82B7-A998-4308-AE92-27D084C3E2B9}"/>
                </a:ext>
              </a:extLst>
            </p:cNvPr>
            <p:cNvSpPr txBox="1"/>
            <p:nvPr/>
          </p:nvSpPr>
          <p:spPr>
            <a:xfrm>
              <a:off x="5228113" y="3594428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数据库开发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15234A7-D9F1-4D15-B4B5-531AE70FBF57}"/>
              </a:ext>
            </a:extLst>
          </p:cNvPr>
          <p:cNvGrpSpPr/>
          <p:nvPr/>
        </p:nvGrpSpPr>
        <p:grpSpPr>
          <a:xfrm>
            <a:off x="751953" y="4772063"/>
            <a:ext cx="3617086" cy="749110"/>
            <a:chOff x="4131826" y="3594428"/>
            <a:chExt cx="3617086" cy="74911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75189B-9439-43C9-B992-6B933E97CEC2}"/>
                </a:ext>
              </a:extLst>
            </p:cNvPr>
            <p:cNvSpPr txBox="1"/>
            <p:nvPr/>
          </p:nvSpPr>
          <p:spPr>
            <a:xfrm>
              <a:off x="4131826" y="4006523"/>
              <a:ext cx="3617086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用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express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前后端连接，用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gql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进行请求数据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0CAAFBB-1523-4584-B2DE-F2FE62DC3C1A}"/>
                </a:ext>
              </a:extLst>
            </p:cNvPr>
            <p:cNvSpPr txBox="1"/>
            <p:nvPr/>
          </p:nvSpPr>
          <p:spPr>
            <a:xfrm>
              <a:off x="5228113" y="3594428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后台管理系统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642BCE9-2A78-4822-AE0A-69518F80FC61}"/>
              </a:ext>
            </a:extLst>
          </p:cNvPr>
          <p:cNvGrpSpPr/>
          <p:nvPr/>
        </p:nvGrpSpPr>
        <p:grpSpPr>
          <a:xfrm>
            <a:off x="8360225" y="2236409"/>
            <a:ext cx="2649458" cy="749110"/>
            <a:chOff x="4213304" y="3594428"/>
            <a:chExt cx="2649458" cy="74911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24013C7-12E2-4608-B56D-D830E5584E06}"/>
                </a:ext>
              </a:extLst>
            </p:cNvPr>
            <p:cNvSpPr txBox="1"/>
            <p:nvPr/>
          </p:nvSpPr>
          <p:spPr>
            <a:xfrm>
              <a:off x="4213304" y="4006523"/>
              <a:ext cx="2649458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对每个模块进行划分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3FA0A5-9799-46E7-8C17-B19DFB6ED784}"/>
                </a:ext>
              </a:extLst>
            </p:cNvPr>
            <p:cNvSpPr txBox="1"/>
            <p:nvPr/>
          </p:nvSpPr>
          <p:spPr>
            <a:xfrm>
              <a:off x="4213304" y="3594428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系统框架搭建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A5FC9B9-A586-47AC-BAB8-86D952C29168}"/>
              </a:ext>
            </a:extLst>
          </p:cNvPr>
          <p:cNvGrpSpPr/>
          <p:nvPr/>
        </p:nvGrpSpPr>
        <p:grpSpPr>
          <a:xfrm>
            <a:off x="8356824" y="4702004"/>
            <a:ext cx="3679665" cy="749110"/>
            <a:chOff x="4213303" y="3594428"/>
            <a:chExt cx="3679665" cy="74911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F9B222D-69C0-4530-8F28-5911FCD13B85}"/>
                </a:ext>
              </a:extLst>
            </p:cNvPr>
            <p:cNvSpPr txBox="1"/>
            <p:nvPr/>
          </p:nvSpPr>
          <p:spPr>
            <a:xfrm>
              <a:off x="4213303" y="4006523"/>
              <a:ext cx="3679665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编写好小程序，清除全部缓存进行产品测试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9B3602-5317-40FB-887E-C77452A105AE}"/>
                </a:ext>
              </a:extLst>
            </p:cNvPr>
            <p:cNvSpPr txBox="1"/>
            <p:nvPr/>
          </p:nvSpPr>
          <p:spPr>
            <a:xfrm>
              <a:off x="42133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产品测试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2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20420A-9F86-457E-9E8B-B3AB5D624EAD}"/>
              </a:ext>
            </a:extLst>
          </p:cNvPr>
          <p:cNvSpPr txBox="1"/>
          <p:nvPr/>
        </p:nvSpPr>
        <p:spPr>
          <a:xfrm>
            <a:off x="1563015" y="131975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小组成员及分工</a:t>
            </a:r>
          </a:p>
        </p:txBody>
      </p:sp>
    </p:spTree>
    <p:extLst>
      <p:ext uri="{BB962C8B-B14F-4D97-AF65-F5344CB8AC3E}">
        <p14:creationId xmlns:p14="http://schemas.microsoft.com/office/powerpoint/2010/main" val="40660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3E4CB94-366F-4A4B-B61F-4666489BE583}"/>
              </a:ext>
            </a:extLst>
          </p:cNvPr>
          <p:cNvSpPr/>
          <p:nvPr/>
        </p:nvSpPr>
        <p:spPr>
          <a:xfrm>
            <a:off x="9499490" y="18662"/>
            <a:ext cx="2717586" cy="2830200"/>
          </a:xfrm>
          <a:custGeom>
            <a:avLst/>
            <a:gdLst>
              <a:gd name="connsiteX0" fmla="*/ 2667953 w 3516702"/>
              <a:gd name="connsiteY0" fmla="*/ 1655060 h 3624158"/>
              <a:gd name="connsiteX1" fmla="*/ 3516702 w 3516702"/>
              <a:gd name="connsiteY1" fmla="*/ 2079434 h 3624158"/>
              <a:gd name="connsiteX2" fmla="*/ 3516702 w 3516702"/>
              <a:gd name="connsiteY2" fmla="*/ 3199783 h 3624158"/>
              <a:gd name="connsiteX3" fmla="*/ 2667953 w 3516702"/>
              <a:gd name="connsiteY3" fmla="*/ 3624158 h 3624158"/>
              <a:gd name="connsiteX4" fmla="*/ 1819204 w 3516702"/>
              <a:gd name="connsiteY4" fmla="*/ 3199783 h 3624158"/>
              <a:gd name="connsiteX5" fmla="*/ 1819204 w 3516702"/>
              <a:gd name="connsiteY5" fmla="*/ 2079434 h 3624158"/>
              <a:gd name="connsiteX6" fmla="*/ 848749 w 3516702"/>
              <a:gd name="connsiteY6" fmla="*/ 1655060 h 3624158"/>
              <a:gd name="connsiteX7" fmla="*/ 1697498 w 3516702"/>
              <a:gd name="connsiteY7" fmla="*/ 2079434 h 3624158"/>
              <a:gd name="connsiteX8" fmla="*/ 1697498 w 3516702"/>
              <a:gd name="connsiteY8" fmla="*/ 3199783 h 3624158"/>
              <a:gd name="connsiteX9" fmla="*/ 848749 w 3516702"/>
              <a:gd name="connsiteY9" fmla="*/ 3624158 h 3624158"/>
              <a:gd name="connsiteX10" fmla="*/ 0 w 3516702"/>
              <a:gd name="connsiteY10" fmla="*/ 3199783 h 3624158"/>
              <a:gd name="connsiteX11" fmla="*/ 0 w 3516702"/>
              <a:gd name="connsiteY11" fmla="*/ 2079434 h 3624158"/>
              <a:gd name="connsiteX12" fmla="*/ 1758351 w 3516702"/>
              <a:gd name="connsiteY12" fmla="*/ 0 h 3624158"/>
              <a:gd name="connsiteX13" fmla="*/ 2607100 w 3516702"/>
              <a:gd name="connsiteY13" fmla="*/ 424374 h 3624158"/>
              <a:gd name="connsiteX14" fmla="*/ 2607100 w 3516702"/>
              <a:gd name="connsiteY14" fmla="*/ 1544723 h 3624158"/>
              <a:gd name="connsiteX15" fmla="*/ 1758351 w 3516702"/>
              <a:gd name="connsiteY15" fmla="*/ 1969098 h 3624158"/>
              <a:gd name="connsiteX16" fmla="*/ 909602 w 3516702"/>
              <a:gd name="connsiteY16" fmla="*/ 1544723 h 3624158"/>
              <a:gd name="connsiteX17" fmla="*/ 909602 w 3516702"/>
              <a:gd name="connsiteY17" fmla="*/ 424374 h 362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702" h="3624158">
                <a:moveTo>
                  <a:pt x="2667953" y="1655060"/>
                </a:moveTo>
                <a:lnTo>
                  <a:pt x="3516702" y="2079434"/>
                </a:lnTo>
                <a:lnTo>
                  <a:pt x="3516702" y="3199783"/>
                </a:lnTo>
                <a:lnTo>
                  <a:pt x="2667953" y="3624158"/>
                </a:lnTo>
                <a:lnTo>
                  <a:pt x="1819204" y="3199783"/>
                </a:lnTo>
                <a:lnTo>
                  <a:pt x="1819204" y="2079434"/>
                </a:lnTo>
                <a:close/>
                <a:moveTo>
                  <a:pt x="848749" y="1655060"/>
                </a:moveTo>
                <a:lnTo>
                  <a:pt x="1697498" y="2079434"/>
                </a:lnTo>
                <a:lnTo>
                  <a:pt x="1697498" y="3199783"/>
                </a:lnTo>
                <a:lnTo>
                  <a:pt x="848749" y="3624158"/>
                </a:lnTo>
                <a:lnTo>
                  <a:pt x="0" y="3199783"/>
                </a:lnTo>
                <a:lnTo>
                  <a:pt x="0" y="2079434"/>
                </a:lnTo>
                <a:close/>
                <a:moveTo>
                  <a:pt x="1758351" y="0"/>
                </a:moveTo>
                <a:lnTo>
                  <a:pt x="2607100" y="424374"/>
                </a:lnTo>
                <a:lnTo>
                  <a:pt x="2607100" y="1544723"/>
                </a:lnTo>
                <a:lnTo>
                  <a:pt x="1758351" y="1969098"/>
                </a:lnTo>
                <a:lnTo>
                  <a:pt x="909602" y="1544723"/>
                </a:lnTo>
                <a:lnTo>
                  <a:pt x="909602" y="42437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小组成员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BC8D5A-B0CB-4620-9952-530B838A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45" y="1709628"/>
            <a:ext cx="6334793" cy="46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3E4CB94-366F-4A4B-B61F-4666489BE583}"/>
              </a:ext>
            </a:extLst>
          </p:cNvPr>
          <p:cNvSpPr/>
          <p:nvPr/>
        </p:nvSpPr>
        <p:spPr>
          <a:xfrm>
            <a:off x="9499490" y="18662"/>
            <a:ext cx="2717586" cy="2830200"/>
          </a:xfrm>
          <a:custGeom>
            <a:avLst/>
            <a:gdLst>
              <a:gd name="connsiteX0" fmla="*/ 2667953 w 3516702"/>
              <a:gd name="connsiteY0" fmla="*/ 1655060 h 3624158"/>
              <a:gd name="connsiteX1" fmla="*/ 3516702 w 3516702"/>
              <a:gd name="connsiteY1" fmla="*/ 2079434 h 3624158"/>
              <a:gd name="connsiteX2" fmla="*/ 3516702 w 3516702"/>
              <a:gd name="connsiteY2" fmla="*/ 3199783 h 3624158"/>
              <a:gd name="connsiteX3" fmla="*/ 2667953 w 3516702"/>
              <a:gd name="connsiteY3" fmla="*/ 3624158 h 3624158"/>
              <a:gd name="connsiteX4" fmla="*/ 1819204 w 3516702"/>
              <a:gd name="connsiteY4" fmla="*/ 3199783 h 3624158"/>
              <a:gd name="connsiteX5" fmla="*/ 1819204 w 3516702"/>
              <a:gd name="connsiteY5" fmla="*/ 2079434 h 3624158"/>
              <a:gd name="connsiteX6" fmla="*/ 848749 w 3516702"/>
              <a:gd name="connsiteY6" fmla="*/ 1655060 h 3624158"/>
              <a:gd name="connsiteX7" fmla="*/ 1697498 w 3516702"/>
              <a:gd name="connsiteY7" fmla="*/ 2079434 h 3624158"/>
              <a:gd name="connsiteX8" fmla="*/ 1697498 w 3516702"/>
              <a:gd name="connsiteY8" fmla="*/ 3199783 h 3624158"/>
              <a:gd name="connsiteX9" fmla="*/ 848749 w 3516702"/>
              <a:gd name="connsiteY9" fmla="*/ 3624158 h 3624158"/>
              <a:gd name="connsiteX10" fmla="*/ 0 w 3516702"/>
              <a:gd name="connsiteY10" fmla="*/ 3199783 h 3624158"/>
              <a:gd name="connsiteX11" fmla="*/ 0 w 3516702"/>
              <a:gd name="connsiteY11" fmla="*/ 2079434 h 3624158"/>
              <a:gd name="connsiteX12" fmla="*/ 1758351 w 3516702"/>
              <a:gd name="connsiteY12" fmla="*/ 0 h 3624158"/>
              <a:gd name="connsiteX13" fmla="*/ 2607100 w 3516702"/>
              <a:gd name="connsiteY13" fmla="*/ 424374 h 3624158"/>
              <a:gd name="connsiteX14" fmla="*/ 2607100 w 3516702"/>
              <a:gd name="connsiteY14" fmla="*/ 1544723 h 3624158"/>
              <a:gd name="connsiteX15" fmla="*/ 1758351 w 3516702"/>
              <a:gd name="connsiteY15" fmla="*/ 1969098 h 3624158"/>
              <a:gd name="connsiteX16" fmla="*/ 909602 w 3516702"/>
              <a:gd name="connsiteY16" fmla="*/ 1544723 h 3624158"/>
              <a:gd name="connsiteX17" fmla="*/ 909602 w 3516702"/>
              <a:gd name="connsiteY17" fmla="*/ 424374 h 362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702" h="3624158">
                <a:moveTo>
                  <a:pt x="2667953" y="1655060"/>
                </a:moveTo>
                <a:lnTo>
                  <a:pt x="3516702" y="2079434"/>
                </a:lnTo>
                <a:lnTo>
                  <a:pt x="3516702" y="3199783"/>
                </a:lnTo>
                <a:lnTo>
                  <a:pt x="2667953" y="3624158"/>
                </a:lnTo>
                <a:lnTo>
                  <a:pt x="1819204" y="3199783"/>
                </a:lnTo>
                <a:lnTo>
                  <a:pt x="1819204" y="2079434"/>
                </a:lnTo>
                <a:close/>
                <a:moveTo>
                  <a:pt x="848749" y="1655060"/>
                </a:moveTo>
                <a:lnTo>
                  <a:pt x="1697498" y="2079434"/>
                </a:lnTo>
                <a:lnTo>
                  <a:pt x="1697498" y="3199783"/>
                </a:lnTo>
                <a:lnTo>
                  <a:pt x="848749" y="3624158"/>
                </a:lnTo>
                <a:lnTo>
                  <a:pt x="0" y="3199783"/>
                </a:lnTo>
                <a:lnTo>
                  <a:pt x="0" y="2079434"/>
                </a:lnTo>
                <a:close/>
                <a:moveTo>
                  <a:pt x="1758351" y="0"/>
                </a:moveTo>
                <a:lnTo>
                  <a:pt x="2607100" y="424374"/>
                </a:lnTo>
                <a:lnTo>
                  <a:pt x="2607100" y="1544723"/>
                </a:lnTo>
                <a:lnTo>
                  <a:pt x="1758351" y="1969098"/>
                </a:lnTo>
                <a:lnTo>
                  <a:pt x="909602" y="1544723"/>
                </a:lnTo>
                <a:lnTo>
                  <a:pt x="909602" y="42437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小组分工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82" y="1738265"/>
            <a:ext cx="669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陈建丽：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80" y="1287427"/>
            <a:ext cx="3398838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40" y="4402016"/>
            <a:ext cx="35131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20" y="1265264"/>
            <a:ext cx="2795894" cy="454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 rot="19162356">
            <a:off x="5297711" y="4104431"/>
            <a:ext cx="906414" cy="39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3" y="3856854"/>
            <a:ext cx="33147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 rot="18851873">
            <a:off x="2638456" y="3278392"/>
            <a:ext cx="1006705" cy="338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q5kms5n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720</TotalTime>
  <Words>446</Words>
  <Application>Microsoft Office PowerPoint</Application>
  <PresentationFormat>宽屏</PresentationFormat>
  <Paragraphs>85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方正正黑简体</vt:lpstr>
      <vt:lpstr>SimSun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Bai ChongYang</cp:lastModifiedBy>
  <cp:revision>119</cp:revision>
  <dcterms:created xsi:type="dcterms:W3CDTF">2017-08-18T03:02:00Z</dcterms:created>
  <dcterms:modified xsi:type="dcterms:W3CDTF">2021-07-15T02:26:04Z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