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Angular</a:t>
            </a:r>
            <a:endParaRPr/>
          </a:p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Anil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677334" y="58722"/>
            <a:ext cx="8596668" cy="6681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c:\angular\myapp\src\app\app.module.ts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BrowserModule } from '@angular/platform-browser';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NgModule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FormsModule } from '@angular/forms';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AppComponent } from './app.component';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BrowserAnimationsModule } from '@angular/platform-browser/animations';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@NgModule({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declarations: [ AppComponent ],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imports: [BrowserModule, FormsModule, BrowserAnimationsModule ],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providers: [ ],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bootstrap: [AppComponent]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AppModule { }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677334" y="240357"/>
            <a:ext cx="8596668" cy="6468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c:\angular\myapp\src\main.ts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enableProdMode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platformBrowserDynamic } from '@angular/platform-browser-dynamic';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AppModule } from '../app/app.module';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environment } from './environments/environment';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if (environment.production)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enableProdMode();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platformBrowserDynamic().bootstrapModule(AppModule)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.catch(err =&gt; console.log(err));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677334" y="0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c:\angular\myapp\src\index.html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&lt;!doctype html&gt;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&lt;html lang="en"&gt;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&lt;head&gt;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&lt;meta charset="utf-8"&gt;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&lt;title&gt;Myapp&lt;/title&gt;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&lt;base href="/"&gt;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&lt;meta name="viewport" content="width=device-width, initial-scale=1"&gt;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&lt;link rel="icon" type="image/x-icon" href="favicon.ico"&gt;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&lt;/head&gt;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&lt;body&gt;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&lt;app-root&gt;&lt;/app-root&gt;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&lt;/body&gt;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&lt;/html&gt;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677334" y="146304"/>
            <a:ext cx="8596668" cy="6597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Executing the application: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Command Prompt and enter the following commands: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c:\angular\myapp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serve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7967" y="2105933"/>
            <a:ext cx="8475133" cy="322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677334" y="846473"/>
            <a:ext cx="8596668" cy="580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the browser and enter the following URL: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http://localhost:4200</a:t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751" y="2250234"/>
            <a:ext cx="7055834" cy="4112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677334" y="0"/>
            <a:ext cx="8596668" cy="1050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Animations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677334" y="1186107"/>
            <a:ext cx="8596668" cy="554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Animation is a process of changing css property value gradually based on the time limit. That means within the specified time limit, the property will change from “start value” to “end value”.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Angular animations are used to invoke the css animations programmatically through the component.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677334" y="130629"/>
            <a:ext cx="8596668" cy="6646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Steps for working with Animations: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Import "@angular/animations" package in "package.json" file: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"@angular/animations": "5.0.0",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Import "BrowserAnimationsModule" in "app.module.ts":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BrowserAnimationsModule } from "@angular/platform-browser/animations";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Import "BrowserAnimationsModule" into "AppModule":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@NgModule({ , imports: [BrowserAnimationsModule] 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class AppModule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Import "trigger", "state", "style", "transition", "animate" in "app.component.ts":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trigger, state, style, transition, animate } from "@angular/animations";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677334" y="130629"/>
            <a:ext cx="8596668" cy="6646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Steps for working with Animations: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• Define animation: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myanimations = [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trigger("animationname", [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state(state1 , style({ cssproperty: "value" })),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state(state2", style({ cssproperty:"value"})),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transition("state1 =&gt; state2", animate("milli seconds")),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transition("state2 =&gt; state1, animate("milli seconds"))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])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];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• Import animation in the component: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@Component({ , animations: myanimations})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class AppComponent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• Define property in the component: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@Component({ , animations: myanimations})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class AppComponent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propertyname : datatype = "stater;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677334" y="130629"/>
            <a:ext cx="8596668" cy="6646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Steps for working with Animations: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Map "property" of the component to "animation":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&lt;tag [@animationname]="propertyname"&gt; &lt;/tag&gt;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Change the value of the "property" of the component: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, animations: myanimations 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class AppComponent {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propertyname : datatype = "state1;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method() {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this.propertyname = "state2";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677334" y="130629"/>
            <a:ext cx="8596668" cy="6646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Animations - Example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Steps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Command Prompt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npm install @angular/cli -g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cd c:\angular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ng new myapp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cd c:\angular\myapp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ng serve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677334" y="130629"/>
            <a:ext cx="9548846" cy="6646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c:\angular\myapp\src\app\app.component.ts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 } from "@angular/core";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trigger, state, style, transition, animate } from "@angular/animations";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var myanimations = [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trigger("animation1", [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state("visible", style({ transform: "scale(1)" })),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state("invisible", style({ transform: "scale(0)" })),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transition("visible =&gt; invisible", animate("500ms")),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transition("invisible =&gt; visible", animate("800ms")),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])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];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677334" y="130629"/>
            <a:ext cx="9548846" cy="6646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c:\angular\myapp\src\app\app.component.ts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selector: "app-root",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templateUrl: "app.component.html",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animations: [myanimations]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AppComponent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currentstate: string = "visible";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ShowData()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this.currentstate = "visible";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HideData()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this.currentstate = "invisible";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677334" y="58722"/>
            <a:ext cx="9258300" cy="6681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c:\angular\myapp\src\app\app.component.html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&lt;h1&gt;Animations&lt;/h1&gt;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&lt;input type="button" value="Show Data" (click)="ShowData()"&gt;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&lt;input type="button" value="Hide Data" (click)="HideData()"&gt;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&lt;div [@animation1]="currentstate" style="background-color:#77cae8; height: 	100px"&gt; 	Hello &lt;/div&gt;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Angular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0D47A1"/>
      </a:accent1>
      <a:accent2>
        <a:srgbClr val="42A5F5"/>
      </a:accent2>
      <a:accent3>
        <a:srgbClr val="92D050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