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CF688D9-A5B5-4623-8CC3-439B1116A6E5}">
  <a:tblStyle styleId="{DCF688D9-A5B5-4623-8CC3-439B1116A6E5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fill>
          <a:solidFill>
            <a:srgbClr val="CACEDF"/>
          </a:solidFill>
        </a:fill>
      </a:tcStyle>
    </a:band1H>
    <a:band2H>
      <a:tcTxStyle/>
    </a:band2H>
    <a:band1V>
      <a:tcTxStyle/>
      <a:tcStyle>
        <a:fill>
          <a:solidFill>
            <a:srgbClr val="CACEDF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677333" y="73153"/>
            <a:ext cx="9032923" cy="660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 Email: &lt;input type="text" [(ngModel)]="email" name="email" required="required"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    pattern="^[a-z0-9]+(\.[_a-z09]+)*@[a-z0-9-]+(\.[a-z0-9-]+)*(\.[a-z]{2,15})$" #control3="ngModel"&gt;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&lt;span class="error" *ngIf="control3.touched &amp;&amp; control3.invalid &amp;&amp; (control3.errors &amp;&amp; 	control3.errors.required)"&gt;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Email can't be blank&lt;/span&gt;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&lt;span class="error" *ngIf="control3.touched &amp;&amp; control3.invalid &amp;&amp; (control3.errors &amp;&amp; 	control3.errors.pattern)"&gt;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Email is not valid&lt;/span&gt; 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Amount: &lt;input type="text" [(ngModel)]="amount" name="amount" required="required" pattern="^[0-9]*$" 	#control4="ngModel"&gt;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&lt;span class="error" *ngIf="control4.touched &amp;&amp; control4.invalid &amp;&amp; (control4.errors &amp;&amp; 	control4.errors.required)"&gt;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Amount can't be blank&lt;/span&gt;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      &lt;span class="error" *ngIf="control4.touched &amp;&amp; control4.invalid &amp;&amp; (control4.errors &amp;&amp; 	control4.errors.pattern)"&gt;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	Alphabets not allowed&lt;/span&gt; 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Gender: &lt;input type="radio" [(ngModel)]="gender" value="male" name="gender" required="required"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           #control5="ngModel"&gt; Male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       &lt;input type="radio" [(ngModel)]="gender" value="female" name="gender" required="required" 	#control5="ngModel"&gt;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       Female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        &lt;span class="error" *ngIf="control5.touched &amp;&amp; control5.invalid &amp;&amp; (control5.errors &amp;&amp; 	control5.errors.required)"&gt;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 sz="1800"/>
              <a:t>	Please Select Gender&lt;/span&gt; 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77334" y="73153"/>
            <a:ext cx="8596668" cy="6604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Country: &lt;select [(ngModel)]="country" name="country" required="required" #control6="ngModel"&gt;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&lt;option value=""&gt;Please Select&lt;/option&gt;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&lt;option&gt;USA&lt;/option&gt;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&lt;option&gt;UK&lt;/option&gt;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    &lt;option&gt;Japan&lt;/option&gt;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&lt;/select&gt;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&lt;span class="error" *ngIf="control6.touched &amp;&amp; control6.invalid &amp;&amp; (control6.errors &amp;&amp; 	control6.errors.required)"&gt;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	Please Select Country&lt;/span&gt; 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&lt;input type="submit" value="Register" (click)="onRegisterClick(myform)"&gt;&lt;br&gt;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    &lt;div [innerHTML]="msg"&gt;&lt;/div&gt;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    &lt;/form&gt;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&lt;/div&gt;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77334" y="149787"/>
            <a:ext cx="8596668" cy="545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Reactive Forms (or) Model Driven Forms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677334" y="783771"/>
            <a:ext cx="8596668" cy="5924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Reactive Forms (or) Model Driven Forms are new types of forms in angular, which are suitable for creating large forms with many fields and complex validations.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these forms, each field is represented as “FormControl” and group of controls is represented as “FormGroup”.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“ReactiveFormsModule” should be imported from “@angular/forms” package.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Validation rules are defined in the component using "Validators" object of angular and validation messages are displayed in the template using "validation properties" of angular.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Validations in Reactive Forms: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Validators.required   : Field is mandatory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Validators.minLength  : Minimum no. of characters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Validators.maxLength  : Maximum no. of characters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Validators.pattern   : Regular expression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677334" y="0"/>
            <a:ext cx="8596668" cy="685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Validation Properties: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untouched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is not focused.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is focused.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touched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is focused.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is not focused.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pristine   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is not modified by the user.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is modified by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dirty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is modified by the user.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is not modified by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valid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value is valid.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value is invalid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invalid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true   : Field value is invalid.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false   : Field value is valid.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errors   : Represents the list of errors of the field.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required 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minlength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maxlength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▪ pattern  : true / false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677334" y="114954"/>
            <a:ext cx="8596668" cy="6625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Reactive Forms – 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are going to create a sample reactive form with validations.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Fields: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Firstname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Lastname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Email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Amount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Gender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Country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677334" y="141079"/>
            <a:ext cx="8596668" cy="6630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ReactiveFormsModule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ReactiveFormsModule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77334" y="172430"/>
            <a:ext cx="8596668" cy="6557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FormGroup, FormControl, Validators } from "@angular/forms";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AppComponent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msg: string = "";   myform: FormGroup;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constructor()   {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this.myform = new FormGroup({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firstname: new FormControl("", [Validators.required, Validators.minLength(3), Validators.maxLength(20), Validators.pattern("^[a-zA-Z ]*$")]),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lastname: new FormControl("", [Validators.required, Validators.minLength(5), Validators.maxLength(20), Validators.pattern("^[a-zA-Z ]*$")]),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email: new FormControl("", [Validators.required, Validators.pattern("^[a-z0-9]+(\.[_a-z0-9]+)*@[a-z0-9-]+(\.[az0-9-]+)*(\.[a-z]{2,15})$")]),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amount: new FormControl("", [Validators.required, Validators.pattern("^[0-9]*$")]),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gender: new FormControl("", [Validators.required]),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country: new FormControl("", [Validators.required])     });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idx="1" type="body"/>
          </p:nvPr>
        </p:nvSpPr>
        <p:spPr>
          <a:xfrm>
            <a:off x="677334" y="198555"/>
            <a:ext cx="8596668" cy="6536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onRegisterClick()   {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if (this.myform.valid)     {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this.msg = "First Name: " + this.myform.controls.firstname.value + "&lt;br&gt;Last Name: " + this.myform.controls.lastname.value + "&lt;br&gt;Email: " + this.myform.controls.email.value + "&lt;br&gt;Amount: " + this.myform.controls.amount.value + "&lt;br&gt;Gender: " + this.myform.controls.gender.value + "&lt;br&gt;Country: " + this.myform.controls.country.value;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   else     {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this.msg = "Invalid";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677334" y="125403"/>
            <a:ext cx="8596668" cy="6552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&lt;h4&gt;Reactive Drive Forms&lt;/h4&gt;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&lt;form [formGroup]="myform"&gt;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First Name:     &lt;input type="text" formControlName="firstname"&gt;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*ngIf="myform.controls.firstname.touched &amp;&amp; myform.controls.firstname.invalid &amp;&amp; myform.controls.firstname.errors.required"&gt;Firstname can't be blank&lt;/span&gt;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*ngIf="myform.controls.firstname.touched &amp;&amp; myform.controls.firstname.invalid &amp;&amp; myform.controls.firstname.errors.minlength"&gt;Min: 5 characters&lt;/span&gt;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*ngIf="myform.controls.firstname.touched &amp;&amp; myform.controls.firstname.invalid &amp;&amp; myform.controls.firstname.errors.maxlength"&gt;Max: 20 characters&lt;/span&gt;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*ngIf="myform.controls.firstname.touched &amp;&amp; myform.controls.firstname.invalid &amp;&amp; myform.controls.firstname.errors.pattern"&gt;Alphabets only allowed&lt;/span&gt;     &lt;br&gt;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Last Name:     &lt;input type="text" formControlName="lastname"&gt;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*ngIf="myform.controls.lastname.touched &amp;&amp; myform.controls.lastname.invalid &amp;&amp; myform.controls.lastname.errors.required"&gt;Lastname can't be blank&lt;/span&gt;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*ngIf="myform.controls.lastname.touched &amp;&amp; myform.controls.lastname.invalid &amp;&amp; myform.controls.lastname.errors.minlength"&gt;Min: 5 characters&lt;/span&gt; 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*ngIf="myform.controls.lastname.touched &amp;&amp; myform.controls.lastname.invalid &amp;&amp; myform.controls.lastname.errors.maxlength"&gt;Max: 20 characters&lt;/span&gt;  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&lt;span class="error" *ngIf="myform.controls.lastname.touched &amp;&amp; myform.controls.lastname.invalid &amp;&amp; myform.controls.lastname.errors.pattern"&gt;Alphabets only allowed&lt;/span&gt;     &lt;br&gt;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idx="1" type="body"/>
          </p:nvPr>
        </p:nvSpPr>
        <p:spPr>
          <a:xfrm>
            <a:off x="677334" y="188105"/>
            <a:ext cx="8596668" cy="6547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Email:     &lt;input type="text" formControlName="email"&gt;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&lt;span class="error" *ngIf="myform.controls.email.touched &amp;&amp; myform.controls.email.invalid &amp;&amp; myform.controls.email.errors.required"&gt;Email can't be blank&lt;/span&gt;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&lt;span class="error" *ngIf="myform.controls.email.touched &amp;&amp; myform.controls.email.invalid &amp;&amp; myform.controls.email.errors.pattern"&gt;Email is not valid&lt;/span&gt;     &lt;br&gt;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Amount:     &lt;input type="text" formControlName="amount"&gt;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&lt;span class="error" *ngIf="myform.controls.amount.touched &amp;&amp; myform.controls.amount.invalid &amp;&amp; myform.controls.amount.errors.required"&gt;Amount can't be blank&lt;/span&gt;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&lt;span class="error" *ngIf="myform.controls.amount.touched &amp;&amp; myform.controls.amount.invalid &amp;&amp; myform.controls.amount.errors.pattern"&gt;Alphabets not allowed&lt;/span&gt;     &lt;br&gt;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Gender:     &lt;input type="radio" formControlName="gender" value="male"&gt;     Male     &lt;input type="radio" formControlName="gender" value="female"&gt;     Female     &lt;span class="error" *ngIf="myform.controls.gender.touched &amp;&amp; myform.controls.gender.invalid &amp;&amp; myform.controls.gender.errors.required"&gt;Plase Select Gender&lt;/span&gt;     &lt;br&gt;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91589"/>
            <a:ext cx="8596668" cy="508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Forms and Validations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956201"/>
            <a:ext cx="8596668" cy="57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Template Driven Forms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Template Driven Forms are suitable for development of simple forms with limited no. of fields and simple validations.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 these forms, each field is represented as a property in the component class.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Validations rules are defined in the template, using “html 5” attributes. Validation messages are displayed using “validation properties” of angular.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“FormsModule” should be imported from “@angular/forms” package. 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HTML 5 attributes for validations: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required=”required”  : Field is mandatory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minlength=”n”    : Minimum no. of characters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pattern=”reg exp”  : Regular expression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677334" y="156755"/>
            <a:ext cx="8596668" cy="6541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 Country:     &lt;select formControlName="country"&gt;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&lt;option&gt;Please Select&lt;/option&gt;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&lt;option&gt;India&lt;/option&gt;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&lt;option&gt;USA&lt;/option&gt;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&lt;option&gt;UK&lt;/option&gt;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&lt;option&gt;Japan&lt;/option&gt;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&lt;/select&gt;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&lt;span class="error" *ngIf="myform.controls.country.touched &amp;&amp; myform.controls.country.invalid &amp;&amp; myform.controls.country.errors.required"&gt;Plase Select Country&lt;/span&gt;     &lt;br&gt;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&lt;input type="submit" value="Submit" (click)="onRegisterClick()"&gt;&lt;br&gt;     &lt;div [innerHTML]="msg"&gt;&lt;/div&gt;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&lt;/form&gt;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188105"/>
            <a:ext cx="8596668" cy="6432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Validation Properties: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untouched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is not focused.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is focused.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Touched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is focused.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is not focused.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Pristine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is not modified by the user.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is modified by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Dirty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is modified by the user.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is not modified by the user.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Valid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value is valid.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value is invalid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167205"/>
            <a:ext cx="8596668" cy="58741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invalid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true   : Field value is invalid.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false   : Field value is valid.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errors   : Represents the list of errors of the field.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required 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minlength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pattern 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number 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email  : true / false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url   : true / false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22"/>
          <p:cNvGraphicFramePr/>
          <p:nvPr/>
        </p:nvGraphicFramePr>
        <p:xfrm>
          <a:off x="808492" y="1181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{DCF688D9-A5B5-4623-8CC3-439B1116A6E5}</a:tableStyleId>
              </a:tblPr>
              <a:tblGrid>
                <a:gridCol w="1683900"/>
                <a:gridCol w="3600125"/>
                <a:gridCol w="3312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Sl. No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lang="en-US" sz="1800"/>
                        <a:t>Regular Expression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Digits only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^[0-9]*$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Alphabets only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^[a-zA-Z ]*$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Mobile Number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^[789]\d{9}$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\w+([-+.']\w+)*@\w+([-.]\w+)*\.\w+([-.]\w+)*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Usernames: Alphabets, Digits and Hyphens only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([A-Za-z0-9-]+)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Passwords: 6 to 15 characters; atleast one upper case letter, one lower case letter and one digit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((?=.*\d)(?=.*[a-z])(?=.*[A-Z]).{6,15}) 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677334" y="76636"/>
            <a:ext cx="8596668" cy="529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Template Driven Forms</a:t>
            </a:r>
            <a:endParaRPr/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677334" y="689719"/>
            <a:ext cx="8596668" cy="535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Example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are going to create a sample template driven form with validations. Fields: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Firstname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Lastname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Email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Amount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Gender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Country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677334" y="245582"/>
            <a:ext cx="8596668" cy="6473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   ],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677334" y="125403"/>
            <a:ext cx="8596668" cy="6562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AppComponent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firstname: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lastname: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email: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amount: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gender: string = null;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country: string = "";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msg: string = null;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onRegisterClick(f)   {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if (f.valid)     { 	this.msg = "Firstname: " + this.firstname + "&lt;br&gt;Lastname: " + this.lastname + "&lt;br&gt;Email: " + this.email + "&lt;br&gt;Amount: " + this.amount + "&lt;br&gt;Gender: " + this.gender + "&lt;br&gt;Country: " + this.country;     }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600"/>
              <a:t>else     {       this.msg = "Invalid";     }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677334" y="58724"/>
            <a:ext cx="8596668" cy="670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&lt;div&gt;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&lt;h4&gt;Template Drive Forms&lt;/h4&gt;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&lt;form #myform="ngForm"&gt;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Firstname: &lt;input type="text" [(ngModel)]="firstname" name="username" required="required" minlength="3"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    maxlength="20" pattern="^[a-zA-Z ]*$" #control1="ngModel"&gt;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*ngIf="control1.touched &amp;&amp; control1.invalid &amp;&amp; (control1.errors &amp;&amp; 	control1.errors.required)"&gt;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Firstname can't be blank&lt;/span&gt;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*ngIf="control1.touched &amp;&amp; control1.invalid &amp;&amp; (control1.errors &amp;&amp; 	control1.errors.minlength)"&gt;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Min: 3 characters&lt;/span&gt;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*ngIf="control1.touched &amp;&amp; control1.invalid &amp;&amp; (control1.errors &amp;&amp; 	control1.errors.pattern)"&gt;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Alphabets only allowed&lt;/span&gt; &lt;br&gt;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Lastname: &lt;input type="text" [(ngModel)]="lastname" name="lastname" required="required" minlength="3"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    maxlength="20" pattern="^[a-zA-Z ]*$" #control2="ngModel"&gt;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*ngIf="control2.touched &amp;&amp; control2.invalid &amp;&amp; (control2.errors &amp;&amp; 	control2.errors.required)"&gt;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Lastname can't be blank&lt;/span&gt;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*ngIf="control2.touched &amp;&amp; control2.invalid &amp;&amp; (control2.errors &amp;&amp; 	control2.errors.minlength)"&gt;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Min: 3 characters&lt;/span&gt;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        &lt;span class="error" *ngIf="control2.touched &amp;&amp; control2.invalid &amp;&amp; (control2.errors &amp;&amp; 	control2.errors.pattern)"&gt;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 sz="1400"/>
              <a:t>	Alphabets only allowed&lt;/span&gt; &lt;br&gt;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