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677334" y="146305"/>
            <a:ext cx="8596668" cy="5895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Executing the application: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c:\angular\myapp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test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098" y="2589870"/>
            <a:ext cx="9274002" cy="274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677334" y="846473"/>
            <a:ext cx="8596668" cy="580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automatically opens the Chrome browser at the following URL: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http://localhost:9876?id=57394886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216" y="1908495"/>
            <a:ext cx="7752000" cy="448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0"/>
            <a:ext cx="8596668" cy="105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Unit Testing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4" y="1186107"/>
            <a:ext cx="8596668" cy="554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Unit testing is a process of testing the individual component, whether it is working correctly or not.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We use “Jasmine” and “Karma” for the unit testing.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Jasmine: Used to create test cases.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Protractor: Used to execute the test cases in single browser.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Karma: Used to execute the test cases in multiple browsers.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77334" y="130629"/>
            <a:ext cx="8596668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c:\angular\myapp\src\app\app.component.ts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 } from "@angular/core";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selector: "app",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templateUrl: "./app.component.html"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AppComponent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username: string = '';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password: string = '';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msg: string = '';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CheckLogin()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if (this.username == "admin" &amp;&amp; this.password == "manager")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    this.msg = "Successful login";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} else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    this.msg = "Invalid login";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77334" y="130629"/>
            <a:ext cx="9548846" cy="664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c:\angular\myapp\src\app\app.component.html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&lt;form&gt;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&lt;h1&gt;Login&lt;/h1&gt;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Username: &lt;input type="text" [(ngModel.)]="username" name="username"&gt;&lt;br&gt;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Password: &lt;input type="password" [(ngModel.)]="password" name="password"&gt;&lt;br&gt;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&lt;input type="submit" value="Login" (click)="CheckLogin()"&gt;&lt;br&gt; {{msg}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&lt;/form&gt;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c:\angular\myapp\src\app\app.component.css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	/*your own css*/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677334" y="58722"/>
            <a:ext cx="8596668" cy="668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c:\angular\myapp\src\app\app.component.spec.ts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TestBed, async } from '@angular/core/testing';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AppComponent } from './app.component';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FormsModule } from "@angular/forms";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describe('AppComponent', () =&gt;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beforeEach(async(() =&gt;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TestBed.configureTestingModule({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    declarations: [AppComponent],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    imports: [FormsModule]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}).compileComponents();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}));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it("Login - Success", async(() =&gt;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const fixture = TestBed.createComponent(AppComponent);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const app = fixture.debugElement.componentInstance;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app.username = "admin";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app.password = "manager";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app.CheckLogin();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expect(app.msg).toBe("Successful login");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}));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77334" y="58722"/>
            <a:ext cx="8596668" cy="668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c:\angular\myapp\src\app\app.component.spec.ts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it("Login - Fail", async(() =&gt;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const fixture = TestBed.createComponent(AppComponent);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const app = fixture.debugElement.componentInstance;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app.username = "abc";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app.password = "def";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app.CheckLogin();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expect(app.msg).toBe("invalid login");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}));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});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677334" y="240357"/>
            <a:ext cx="8596668" cy="646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c:\angular\myapp\src\app\app.module.ts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'@angular/forms';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declarations: [ AppComponent 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imports: [ BrowserModule, FormsModule 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providers: [ 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677334" y="240357"/>
            <a:ext cx="8596668" cy="646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c:\angular\myapp\src\main.ts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enableProdMode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platformBrowserDynamic } from '@angular/platform-browser-dynamic;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AppModule } from './app/app.module';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environment } from './environments/environment';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if (environment.production)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enableProdMode();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platformBrowserDynamic().bootstrapModule(AppModule)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.catch((err: any) =&gt; console.log(err));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c:\angular\myapp\src\index.html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&lt;!doctype html&gt;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&lt;html lang="en"&gt;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&lt;head&gt;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&lt;meta charset="utf-8"&gt;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&lt;title&gt;Myapp&lt;/title&gt;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&lt;base href="/"&gt;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&lt;meta name="viewport" content="width=device-width, initial-scale=1"&gt;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&lt;link rel="icon" type="image/x-icon" href="favicon.ico"&gt;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&lt;/head&gt;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&lt;app-root&gt;&lt;/app-root&gt;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&lt;/body&gt;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&lt;/html&gt;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Angular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D47A1"/>
      </a:accent1>
      <a:accent2>
        <a:srgbClr val="42A5F5"/>
      </a:accent2>
      <a:accent3>
        <a:srgbClr val="92D050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