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cxnSp>
          <p:nvCxnSpPr>
            <p:cNvPr id="28" name="Google Shape;28;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9" name="Google Shape;29;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 name="Google Shape;30;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 name="Google Shape;31;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2" name="Google Shape;32;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34" name="Google Shape;34;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35" name="Google Shape;35;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 name="Google Shape;36;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b="0" i="0" sz="1800" u="none" cap="none" strike="noStrike">
              <a:solidFill>
                <a:srgbClr val="8DA9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 name="Google Shape;19;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JavaScript</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idx="1" type="body"/>
          </p:nvPr>
        </p:nvSpPr>
        <p:spPr>
          <a:xfrm>
            <a:off x="677334" y="250807"/>
            <a:ext cx="8596668" cy="63328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Conditional Operators (&lt; , &gt; , &lt;= , &gt;= , !=)</a:t>
            </a:r>
            <a:endParaRPr/>
          </a:p>
          <a:p>
            <a:pPr indent="-342900" lvl="0" marL="342900" rtl="0" algn="l">
              <a:spcBef>
                <a:spcPts val="1000"/>
              </a:spcBef>
              <a:spcAft>
                <a:spcPts val="0"/>
              </a:spcAft>
              <a:buSzPts val="1440"/>
              <a:buChar char="►"/>
            </a:pPr>
            <a:r>
              <a:rPr lang="en-US"/>
              <a:t>The conditional Operators are used to check logical conditions on various values of variables.</a:t>
            </a:r>
            <a:endParaRPr/>
          </a:p>
          <a:p>
            <a:pPr indent="-342900" lvl="0" marL="342900" rtl="0" algn="l">
              <a:spcBef>
                <a:spcPts val="1000"/>
              </a:spcBef>
              <a:spcAft>
                <a:spcPts val="0"/>
              </a:spcAft>
              <a:buSzPts val="1440"/>
              <a:buChar char="►"/>
            </a:pPr>
            <a:r>
              <a:rPr lang="en-US"/>
              <a:t>We normally use these conditional operators to evaluate some logical expressions.</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age = 25;</a:t>
            </a:r>
            <a:endParaRPr/>
          </a:p>
          <a:p>
            <a:pPr indent="0" lvl="1" marL="400050" rtl="0" algn="l">
              <a:spcBef>
                <a:spcPts val="1000"/>
              </a:spcBef>
              <a:spcAft>
                <a:spcPts val="0"/>
              </a:spcAft>
              <a:buSzPts val="1440"/>
              <a:buNone/>
            </a:pPr>
            <a:r>
              <a:rPr b="1" lang="en-US" sz="1800"/>
              <a:t>if(age &lt;= 20){</a:t>
            </a:r>
            <a:endParaRPr/>
          </a:p>
          <a:p>
            <a:pPr indent="0" lvl="1" marL="400050" rtl="0" algn="l">
              <a:spcBef>
                <a:spcPts val="1000"/>
              </a:spcBef>
              <a:spcAft>
                <a:spcPts val="0"/>
              </a:spcAft>
              <a:buSzPts val="1440"/>
              <a:buNone/>
            </a:pPr>
            <a:r>
              <a:rPr b="1" lang="en-US" sz="1800"/>
              <a:t>	console.log('Student');</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else{</a:t>
            </a:r>
            <a:endParaRPr/>
          </a:p>
          <a:p>
            <a:pPr indent="0" lvl="1" marL="400050" rtl="0" algn="l">
              <a:spcBef>
                <a:spcPts val="1000"/>
              </a:spcBef>
              <a:spcAft>
                <a:spcPts val="0"/>
              </a:spcAft>
              <a:buSzPts val="1440"/>
              <a:buNone/>
            </a:pPr>
            <a:r>
              <a:rPr b="1" lang="en-US" sz="1800"/>
              <a:t>	console.log('Employee');</a:t>
            </a:r>
            <a:endParaRPr/>
          </a:p>
          <a:p>
            <a:pPr indent="0" lvl="1" marL="400050" rtl="0" algn="l">
              <a:spcBef>
                <a:spcPts val="1000"/>
              </a:spcBef>
              <a:spcAft>
                <a:spcPts val="0"/>
              </a:spcAft>
              <a:buSzPts val="1440"/>
              <a:buNone/>
            </a:pPr>
            <a:r>
              <a:rPr b="1" lang="en-US" sz="1800"/>
              <a:t>}</a:t>
            </a:r>
            <a:endParaRPr/>
          </a:p>
          <a:p>
            <a:pPr indent="-342900" lvl="0" marL="342900" rtl="0" algn="l">
              <a:spcBef>
                <a:spcPts val="1000"/>
              </a:spcBef>
              <a:spcAft>
                <a:spcPts val="0"/>
              </a:spcAft>
              <a:buSzPts val="1440"/>
              <a:buChar char="►"/>
            </a:pPr>
            <a:r>
              <a:rPr lang="en-US"/>
              <a:t>Here we are evaluating the logical expression , if the age is less than or equal to 25, then "Student" will be printed on the console, if not then "Employee" will be printed on the console.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idx="1" type="body"/>
          </p:nvPr>
        </p:nvSpPr>
        <p:spPr>
          <a:xfrm>
            <a:off x="677334" y="282159"/>
            <a:ext cx="8596668" cy="62597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Unary Operator (+ + , --)</a:t>
            </a:r>
            <a:endParaRPr/>
          </a:p>
          <a:p>
            <a:pPr indent="-342900" lvl="0" marL="342900" rtl="0" algn="l">
              <a:spcBef>
                <a:spcPts val="1000"/>
              </a:spcBef>
              <a:spcAft>
                <a:spcPts val="0"/>
              </a:spcAft>
              <a:buSzPts val="1440"/>
              <a:buChar char="►"/>
            </a:pPr>
            <a:r>
              <a:rPr lang="en-US"/>
              <a:t>All the above operators required more than one operand or variable to apply the operator, but for this it require only one variable is called unary operator.</a:t>
            </a:r>
            <a:endParaRPr/>
          </a:p>
          <a:p>
            <a:pPr indent="-342900" lvl="0" marL="342900" rtl="0" algn="l">
              <a:spcBef>
                <a:spcPts val="1000"/>
              </a:spcBef>
              <a:spcAft>
                <a:spcPts val="0"/>
              </a:spcAft>
              <a:buSzPts val="1440"/>
              <a:buChar char="►"/>
            </a:pPr>
            <a:r>
              <a:rPr lang="en-US"/>
              <a:t>The ++ , -- operator is also called as increment and decrement operators.</a:t>
            </a:r>
            <a:endParaRPr/>
          </a:p>
          <a:p>
            <a:pPr indent="-342900" lvl="0" marL="342900" rtl="0" algn="l">
              <a:spcBef>
                <a:spcPts val="1000"/>
              </a:spcBef>
              <a:spcAft>
                <a:spcPts val="0"/>
              </a:spcAft>
              <a:buSzPts val="1440"/>
              <a:buChar char="►"/>
            </a:pPr>
            <a:r>
              <a:rPr lang="en-US"/>
              <a:t>If our requirement is for incrementing or decrementing any variable value by '1' we use this operator.</a:t>
            </a:r>
            <a:endParaRPr/>
          </a:p>
          <a:p>
            <a:pPr indent="0" lvl="1" marL="400050" rtl="0" algn="l">
              <a:spcBef>
                <a:spcPts val="1000"/>
              </a:spcBef>
              <a:spcAft>
                <a:spcPts val="0"/>
              </a:spcAft>
              <a:buSzPts val="1280"/>
              <a:buNone/>
            </a:pPr>
            <a:r>
              <a:rPr b="1" lang="en-US"/>
              <a:t>var a = 10;</a:t>
            </a:r>
            <a:endParaRPr/>
          </a:p>
          <a:p>
            <a:pPr indent="0" lvl="1" marL="400050" rtl="0" algn="l">
              <a:spcBef>
                <a:spcPts val="1000"/>
              </a:spcBef>
              <a:spcAft>
                <a:spcPts val="0"/>
              </a:spcAft>
              <a:buSzPts val="1280"/>
              <a:buNone/>
            </a:pPr>
            <a:r>
              <a:rPr b="1" lang="en-US"/>
              <a:t>a = a + 10; // same</a:t>
            </a:r>
            <a:endParaRPr/>
          </a:p>
          <a:p>
            <a:pPr indent="0" lvl="1" marL="400050" rtl="0" algn="l">
              <a:spcBef>
                <a:spcPts val="1000"/>
              </a:spcBef>
              <a:spcAft>
                <a:spcPts val="0"/>
              </a:spcAft>
              <a:buSzPts val="1280"/>
              <a:buNone/>
            </a:pPr>
            <a:r>
              <a:rPr b="1" lang="en-US"/>
              <a:t>a += 10; // same</a:t>
            </a:r>
            <a:endParaRPr/>
          </a:p>
          <a:p>
            <a:pPr indent="0" lvl="1" marL="400050" rtl="0" algn="l">
              <a:spcBef>
                <a:spcPts val="1000"/>
              </a:spcBef>
              <a:spcAft>
                <a:spcPts val="0"/>
              </a:spcAft>
              <a:buSzPts val="1280"/>
              <a:buNone/>
            </a:pPr>
            <a:r>
              <a:rPr b="1" lang="en-US"/>
              <a:t>a++ // same</a:t>
            </a:r>
            <a:endParaRPr/>
          </a:p>
          <a:p>
            <a:pPr indent="-342900" lvl="0" marL="342900" rtl="0" algn="l">
              <a:spcBef>
                <a:spcPts val="1000"/>
              </a:spcBef>
              <a:spcAft>
                <a:spcPts val="0"/>
              </a:spcAft>
              <a:buSzPts val="1440"/>
              <a:buChar char="►"/>
            </a:pPr>
            <a:r>
              <a:rPr lang="en-US"/>
              <a:t>In the above example, at line number 2,3,4 all are same, means by using all these ways we can increment the ’a’ value by 1.</a:t>
            </a:r>
            <a:endParaRPr/>
          </a:p>
          <a:p>
            <a:pPr indent="-342900" lvl="0" marL="342900" rtl="0" algn="l">
              <a:spcBef>
                <a:spcPts val="1000"/>
              </a:spcBef>
              <a:spcAft>
                <a:spcPts val="0"/>
              </a:spcAft>
              <a:buSzPts val="1440"/>
              <a:buChar char="►"/>
            </a:pPr>
            <a:r>
              <a:rPr lang="en-US"/>
              <a:t>For this kind of requirement the unary operator is the shortest way.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9"/>
          <p:cNvSpPr txBox="1"/>
          <p:nvPr>
            <p:ph idx="1" type="body"/>
          </p:nvPr>
        </p:nvSpPr>
        <p:spPr>
          <a:xfrm>
            <a:off x="677334" y="266483"/>
            <a:ext cx="8596668" cy="577488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Logical Operator (&amp;&amp; , ||)</a:t>
            </a:r>
            <a:endParaRPr/>
          </a:p>
          <a:p>
            <a:pPr indent="-342900" lvl="0" marL="342900" rtl="0" algn="l">
              <a:spcBef>
                <a:spcPts val="1000"/>
              </a:spcBef>
              <a:spcAft>
                <a:spcPts val="0"/>
              </a:spcAft>
              <a:buSzPts val="1440"/>
              <a:buChar char="►"/>
            </a:pPr>
            <a:r>
              <a:rPr lang="en-US"/>
              <a:t>The logical operators are used to check some logical conditions.</a:t>
            </a:r>
            <a:endParaRPr/>
          </a:p>
          <a:p>
            <a:pPr indent="-342900" lvl="0" marL="342900" rtl="0" algn="l">
              <a:spcBef>
                <a:spcPts val="1000"/>
              </a:spcBef>
              <a:spcAft>
                <a:spcPts val="0"/>
              </a:spcAft>
              <a:buSzPts val="1440"/>
              <a:buChar char="►"/>
            </a:pPr>
            <a:r>
              <a:rPr lang="en-US"/>
              <a:t>&amp;&amp; specifies if both the values are true then only the result will be true;</a:t>
            </a:r>
            <a:endParaRPr/>
          </a:p>
          <a:p>
            <a:pPr indent="-342900" lvl="0" marL="342900" rtl="0" algn="l">
              <a:spcBef>
                <a:spcPts val="1000"/>
              </a:spcBef>
              <a:spcAft>
                <a:spcPts val="0"/>
              </a:spcAft>
              <a:buSzPts val="1440"/>
              <a:buChar char="►"/>
            </a:pPr>
            <a:r>
              <a:rPr lang="en-US"/>
              <a:t>|| specifies if any one value is true then the result will be true;</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courseCompleted = true;</a:t>
            </a:r>
            <a:endParaRPr/>
          </a:p>
          <a:p>
            <a:pPr indent="0" lvl="1" marL="400050" rtl="0" algn="l">
              <a:spcBef>
                <a:spcPts val="1000"/>
              </a:spcBef>
              <a:spcAft>
                <a:spcPts val="0"/>
              </a:spcAft>
              <a:buSzPts val="1440"/>
              <a:buNone/>
            </a:pPr>
            <a:r>
              <a:rPr b="1" lang="en-US" sz="1800"/>
              <a:t>var practiceCompleted = true;</a:t>
            </a:r>
            <a:endParaRPr/>
          </a:p>
          <a:p>
            <a:pPr indent="0" lvl="1" marL="400050" rtl="0" algn="l">
              <a:spcBef>
                <a:spcPts val="1000"/>
              </a:spcBef>
              <a:spcAft>
                <a:spcPts val="0"/>
              </a:spcAft>
              <a:buSzPts val="1440"/>
              <a:buNone/>
            </a:pPr>
            <a:r>
              <a:rPr b="1" lang="en-US" sz="1800"/>
              <a:t>if(courseCompleted &amp;&amp; practiceCompleted){</a:t>
            </a:r>
            <a:endParaRPr/>
          </a:p>
          <a:p>
            <a:pPr indent="0" lvl="1" marL="400050" rtl="0" algn="l">
              <a:spcBef>
                <a:spcPts val="1000"/>
              </a:spcBef>
              <a:spcAft>
                <a:spcPts val="0"/>
              </a:spcAft>
              <a:buSzPts val="1440"/>
              <a:buNone/>
            </a:pPr>
            <a:r>
              <a:rPr b="1" lang="en-US" sz="1800"/>
              <a:t>	console.log('You will definitely get a Job');</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else{</a:t>
            </a:r>
            <a:endParaRPr/>
          </a:p>
          <a:p>
            <a:pPr indent="0" lvl="1" marL="400050" rtl="0" algn="l">
              <a:spcBef>
                <a:spcPts val="1000"/>
              </a:spcBef>
              <a:spcAft>
                <a:spcPts val="0"/>
              </a:spcAft>
              <a:buSzPts val="1440"/>
              <a:buNone/>
            </a:pPr>
            <a:r>
              <a:rPr b="1" lang="en-US" sz="1800"/>
              <a:t>	console.log('Keep trying');</a:t>
            </a:r>
            <a:endParaRPr/>
          </a:p>
          <a:p>
            <a:pPr indent="0" lvl="1" marL="400050" rtl="0" algn="l">
              <a:spcBef>
                <a:spcPts val="1000"/>
              </a:spcBef>
              <a:spcAft>
                <a:spcPts val="0"/>
              </a:spcAft>
              <a:buSzPts val="1440"/>
              <a:buNone/>
            </a:pPr>
            <a:r>
              <a:rPr b="1" lang="en-US" sz="1800"/>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idx="1" type="body"/>
          </p:nvPr>
        </p:nvSpPr>
        <p:spPr>
          <a:xfrm>
            <a:off x="677334" y="229906"/>
            <a:ext cx="8596668" cy="64269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String Concatenation Operator (+)</a:t>
            </a:r>
            <a:endParaRPr/>
          </a:p>
          <a:p>
            <a:pPr indent="-342900" lvl="0" marL="342900" rtl="0" algn="l">
              <a:spcBef>
                <a:spcPts val="1000"/>
              </a:spcBef>
              <a:spcAft>
                <a:spcPts val="0"/>
              </a:spcAft>
              <a:buSzPts val="1440"/>
              <a:buChar char="►"/>
            </a:pPr>
            <a:r>
              <a:rPr lang="en-US"/>
              <a:t>The String Concatenation Operator is used to append two strings or a string and a number.</a:t>
            </a:r>
            <a:endParaRPr/>
          </a:p>
          <a:p>
            <a:pPr indent="-342900" lvl="0" marL="342900" rtl="0" algn="l">
              <a:spcBef>
                <a:spcPts val="1000"/>
              </a:spcBef>
              <a:spcAft>
                <a:spcPts val="0"/>
              </a:spcAft>
              <a:buSzPts val="1440"/>
              <a:buChar char="►"/>
            </a:pPr>
            <a:r>
              <a:rPr lang="en-US"/>
              <a:t>We normally use '+' symbol to add two numbers, the same operator is also acts like a String concatenation operator while we are trying to add a String to a number or both the strings.</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a = 10;</a:t>
            </a:r>
            <a:endParaRPr/>
          </a:p>
          <a:p>
            <a:pPr indent="0" lvl="1" marL="400050" rtl="0" algn="l">
              <a:spcBef>
                <a:spcPts val="1000"/>
              </a:spcBef>
              <a:spcAft>
                <a:spcPts val="0"/>
              </a:spcAft>
              <a:buSzPts val="1440"/>
              <a:buNone/>
            </a:pPr>
            <a:r>
              <a:rPr b="1" lang="en-US" sz="1800"/>
              <a:t>var b = '20';</a:t>
            </a:r>
            <a:endParaRPr/>
          </a:p>
          <a:p>
            <a:pPr indent="0" lvl="1" marL="400050" rtl="0" algn="l">
              <a:spcBef>
                <a:spcPts val="1000"/>
              </a:spcBef>
              <a:spcAft>
                <a:spcPts val="0"/>
              </a:spcAft>
              <a:buSzPts val="1440"/>
              <a:buNone/>
            </a:pPr>
            <a:r>
              <a:rPr b="1" lang="en-US" sz="1800"/>
              <a:t>var append = a + b;</a:t>
            </a:r>
            <a:endParaRPr/>
          </a:p>
          <a:p>
            <a:pPr indent="0" lvl="1" marL="400050" rtl="0" algn="l">
              <a:spcBef>
                <a:spcPts val="1000"/>
              </a:spcBef>
              <a:spcAft>
                <a:spcPts val="0"/>
              </a:spcAft>
              <a:buSzPts val="1440"/>
              <a:buNone/>
            </a:pPr>
            <a:r>
              <a:rPr b="1" lang="en-US" sz="1800"/>
              <a:t>console.log(append); // 1020</a:t>
            </a:r>
            <a:endParaRPr/>
          </a:p>
          <a:p>
            <a:pPr indent="0" lvl="1" marL="400050" rtl="0" algn="l">
              <a:spcBef>
                <a:spcPts val="1000"/>
              </a:spcBef>
              <a:spcAft>
                <a:spcPts val="0"/>
              </a:spcAft>
              <a:buSzPts val="1440"/>
              <a:buNone/>
            </a:pPr>
            <a:r>
              <a:t/>
            </a:r>
            <a:endParaRPr b="1" sz="1800"/>
          </a:p>
          <a:p>
            <a:pPr indent="0" lvl="1" marL="400050" rtl="0" algn="l">
              <a:spcBef>
                <a:spcPts val="1000"/>
              </a:spcBef>
              <a:spcAft>
                <a:spcPts val="0"/>
              </a:spcAft>
              <a:buSzPts val="1440"/>
              <a:buNone/>
            </a:pPr>
            <a:r>
              <a:rPr b="1" lang="en-US" sz="1800"/>
              <a:t>var str1 'Good';</a:t>
            </a:r>
            <a:endParaRPr/>
          </a:p>
          <a:p>
            <a:pPr indent="0" lvl="1" marL="400050" rtl="0" algn="l">
              <a:spcBef>
                <a:spcPts val="1000"/>
              </a:spcBef>
              <a:spcAft>
                <a:spcPts val="0"/>
              </a:spcAft>
              <a:buSzPts val="1440"/>
              <a:buNone/>
            </a:pPr>
            <a:r>
              <a:rPr b="1" lang="en-US" sz="1800"/>
              <a:t>var str2 'Morning';</a:t>
            </a:r>
            <a:endParaRPr/>
          </a:p>
          <a:p>
            <a:pPr indent="0" lvl="1" marL="400050" rtl="0" algn="l">
              <a:spcBef>
                <a:spcPts val="1000"/>
              </a:spcBef>
              <a:spcAft>
                <a:spcPts val="0"/>
              </a:spcAft>
              <a:buSzPts val="1440"/>
              <a:buNone/>
            </a:pPr>
            <a:r>
              <a:rPr b="1" lang="en-US" sz="1800"/>
              <a:t>var greeting = str1 + str2;</a:t>
            </a:r>
            <a:endParaRPr/>
          </a:p>
          <a:p>
            <a:pPr indent="0" lvl="1" marL="400050" rtl="0" algn="l">
              <a:spcBef>
                <a:spcPts val="1000"/>
              </a:spcBef>
              <a:spcAft>
                <a:spcPts val="0"/>
              </a:spcAft>
              <a:buSzPts val="1440"/>
              <a:buNone/>
            </a:pPr>
            <a:r>
              <a:rPr b="1" lang="en-US" sz="1800"/>
              <a:t>console.log(greeting); // Good Morning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idx="1" type="body"/>
          </p:nvPr>
        </p:nvSpPr>
        <p:spPr>
          <a:xfrm>
            <a:off x="677334" y="229906"/>
            <a:ext cx="8596668" cy="636422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Ternary Operator (? :)</a:t>
            </a:r>
            <a:endParaRPr/>
          </a:p>
          <a:p>
            <a:pPr indent="-342900" lvl="0" marL="342900" rtl="0" algn="l">
              <a:spcBef>
                <a:spcPts val="1000"/>
              </a:spcBef>
              <a:spcAft>
                <a:spcPts val="0"/>
              </a:spcAft>
              <a:buSzPts val="1440"/>
              <a:buChar char="►"/>
            </a:pPr>
            <a:r>
              <a:rPr lang="en-US"/>
              <a:t>This operator is used as an alternative to if-else condition.</a:t>
            </a:r>
            <a:endParaRPr/>
          </a:p>
          <a:p>
            <a:pPr indent="-342900" lvl="0" marL="342900" rtl="0" algn="l">
              <a:spcBef>
                <a:spcPts val="1000"/>
              </a:spcBef>
              <a:spcAft>
                <a:spcPts val="0"/>
              </a:spcAft>
              <a:buSzPts val="1440"/>
              <a:buChar char="►"/>
            </a:pPr>
            <a:r>
              <a:rPr lang="en-US"/>
              <a:t>The syntax of ternary operator is as follows,1 (condition) ? trueSection : falseSection;</a:t>
            </a:r>
            <a:endParaRPr/>
          </a:p>
          <a:p>
            <a:pPr indent="-342900" lvl="0" marL="342900" rtl="0" algn="l">
              <a:spcBef>
                <a:spcPts val="1000"/>
              </a:spcBef>
              <a:spcAft>
                <a:spcPts val="0"/>
              </a:spcAft>
              <a:buSzPts val="1440"/>
              <a:buChar char="►"/>
            </a:pPr>
            <a:r>
              <a:rPr lang="en-US"/>
              <a:t>First we evaluate the condition, if it is true then the true Section will be executed and if the condition is false then the false section will be executed.</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rPr b="1" lang="en-US"/>
              <a:t>Example:</a:t>
            </a:r>
            <a:endParaRPr/>
          </a:p>
          <a:p>
            <a:pPr indent="0" lvl="0" marL="0" rtl="0" algn="l">
              <a:spcBef>
                <a:spcPts val="1000"/>
              </a:spcBef>
              <a:spcAft>
                <a:spcPts val="0"/>
              </a:spcAft>
              <a:buSzPts val="1440"/>
              <a:buNone/>
            </a:pPr>
            <a:r>
              <a:rPr b="1" lang="en-US"/>
              <a:t>	var age = 18;</a:t>
            </a:r>
            <a:endParaRPr/>
          </a:p>
          <a:p>
            <a:pPr indent="0" lvl="0" marL="0" rtl="0" algn="l">
              <a:spcBef>
                <a:spcPts val="1000"/>
              </a:spcBef>
              <a:spcAft>
                <a:spcPts val="0"/>
              </a:spcAft>
              <a:buSzPts val="1440"/>
              <a:buNone/>
            </a:pPr>
            <a:r>
              <a:rPr b="1" lang="en-US"/>
              <a:t>	var category ;</a:t>
            </a:r>
            <a:endParaRPr/>
          </a:p>
          <a:p>
            <a:pPr indent="0" lvl="0" marL="0" rtl="0" algn="l">
              <a:spcBef>
                <a:spcPts val="1000"/>
              </a:spcBef>
              <a:spcAft>
                <a:spcPts val="0"/>
              </a:spcAft>
              <a:buSzPts val="1440"/>
              <a:buNone/>
            </a:pPr>
            <a:r>
              <a:rPr b="1" lang="en-US"/>
              <a:t>	(age &lt;= 18) ? category = 'Minor' : category = 'Major';</a:t>
            </a:r>
            <a:endParaRPr/>
          </a:p>
          <a:p>
            <a:pPr indent="0" lvl="0" marL="0" rtl="0" algn="l">
              <a:spcBef>
                <a:spcPts val="1000"/>
              </a:spcBef>
              <a:spcAft>
                <a:spcPts val="0"/>
              </a:spcAft>
              <a:buSzPts val="1440"/>
              <a:buNone/>
            </a:pPr>
            <a:r>
              <a:rPr b="1" lang="en-US"/>
              <a:t>	console.log(category) // Minor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idx="1" type="body"/>
          </p:nvPr>
        </p:nvSpPr>
        <p:spPr>
          <a:xfrm>
            <a:off x="677334" y="313509"/>
            <a:ext cx="8596668" cy="624927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20"/>
              <a:buNone/>
            </a:pPr>
            <a:r>
              <a:rPr b="1" lang="en-US" sz="2400"/>
              <a:t>Typeof Operator</a:t>
            </a:r>
            <a:endParaRPr/>
          </a:p>
          <a:p>
            <a:pPr indent="-342900" lvl="0" marL="342900" rtl="0" algn="l">
              <a:lnSpc>
                <a:spcPct val="90000"/>
              </a:lnSpc>
              <a:spcBef>
                <a:spcPts val="1000"/>
              </a:spcBef>
              <a:spcAft>
                <a:spcPts val="0"/>
              </a:spcAft>
              <a:buSzPts val="1440"/>
              <a:buChar char="►"/>
            </a:pPr>
            <a:r>
              <a:rPr lang="en-US"/>
              <a:t>This operator is used to check the type of a value is assigned to any variable.</a:t>
            </a:r>
            <a:endParaRPr/>
          </a:p>
          <a:p>
            <a:pPr indent="-342900" lvl="0" marL="342900" rtl="0" algn="l">
              <a:lnSpc>
                <a:spcPct val="90000"/>
              </a:lnSpc>
              <a:spcBef>
                <a:spcPts val="1000"/>
              </a:spcBef>
              <a:spcAft>
                <a:spcPts val="0"/>
              </a:spcAft>
              <a:buSzPts val="1440"/>
              <a:buChar char="►"/>
            </a:pPr>
            <a:r>
              <a:rPr lang="en-US"/>
              <a:t>Normally we use this operator to check the datatype of a value assigned to a variable.</a:t>
            </a:r>
            <a:endParaRPr/>
          </a:p>
          <a:p>
            <a:pPr indent="0" lvl="0" marL="0" rtl="0" algn="l">
              <a:lnSpc>
                <a:spcPct val="90000"/>
              </a:lnSpc>
              <a:spcBef>
                <a:spcPts val="1000"/>
              </a:spcBef>
              <a:spcAft>
                <a:spcPts val="0"/>
              </a:spcAft>
              <a:buSzPts val="1440"/>
              <a:buNone/>
            </a:pPr>
            <a:r>
              <a:rPr b="1" lang="en-US"/>
              <a:t>Example:</a:t>
            </a:r>
            <a:endParaRPr/>
          </a:p>
          <a:p>
            <a:pPr indent="0" lvl="1" marL="400050" rtl="0" algn="l">
              <a:lnSpc>
                <a:spcPct val="90000"/>
              </a:lnSpc>
              <a:spcBef>
                <a:spcPts val="1000"/>
              </a:spcBef>
              <a:spcAft>
                <a:spcPts val="0"/>
              </a:spcAft>
              <a:buSzPts val="1440"/>
              <a:buNone/>
            </a:pPr>
            <a:r>
              <a:rPr b="1" lang="en-US" sz="1800"/>
              <a:t>var a ;</a:t>
            </a:r>
            <a:endParaRPr/>
          </a:p>
          <a:p>
            <a:pPr indent="0" lvl="1" marL="400050" rtl="0" algn="l">
              <a:lnSpc>
                <a:spcPct val="90000"/>
              </a:lnSpc>
              <a:spcBef>
                <a:spcPts val="1000"/>
              </a:spcBef>
              <a:spcAft>
                <a:spcPts val="0"/>
              </a:spcAft>
              <a:buSzPts val="1440"/>
              <a:buNone/>
            </a:pPr>
            <a:r>
              <a:rPr b="1" lang="en-US" sz="1800"/>
              <a:t>console.log(typeof a); // undefined</a:t>
            </a:r>
            <a:endParaRPr/>
          </a:p>
          <a:p>
            <a:pPr indent="0" lvl="1" marL="400050" rtl="0" algn="l">
              <a:lnSpc>
                <a:spcPct val="90000"/>
              </a:lnSpc>
              <a:spcBef>
                <a:spcPts val="1000"/>
              </a:spcBef>
              <a:spcAft>
                <a:spcPts val="0"/>
              </a:spcAft>
              <a:buSzPts val="1440"/>
              <a:buNone/>
            </a:pPr>
            <a:r>
              <a:rPr b="1" lang="en-US" sz="1800"/>
              <a:t>a = 10;</a:t>
            </a:r>
            <a:endParaRPr/>
          </a:p>
          <a:p>
            <a:pPr indent="0" lvl="1" marL="400050" rtl="0" algn="l">
              <a:lnSpc>
                <a:spcPct val="90000"/>
              </a:lnSpc>
              <a:spcBef>
                <a:spcPts val="1000"/>
              </a:spcBef>
              <a:spcAft>
                <a:spcPts val="0"/>
              </a:spcAft>
              <a:buSzPts val="1440"/>
              <a:buNone/>
            </a:pPr>
            <a:r>
              <a:rPr b="1" lang="en-US" sz="1800"/>
              <a:t>console.log(typeof a); // number</a:t>
            </a:r>
            <a:endParaRPr/>
          </a:p>
          <a:p>
            <a:pPr indent="0" lvl="1" marL="400050" rtl="0" algn="l">
              <a:lnSpc>
                <a:spcPct val="90000"/>
              </a:lnSpc>
              <a:spcBef>
                <a:spcPts val="1000"/>
              </a:spcBef>
              <a:spcAft>
                <a:spcPts val="0"/>
              </a:spcAft>
              <a:buSzPts val="1440"/>
              <a:buNone/>
            </a:pPr>
            <a:r>
              <a:rPr b="1" lang="en-US" sz="1800"/>
              <a:t>a = 'John';</a:t>
            </a:r>
            <a:endParaRPr/>
          </a:p>
          <a:p>
            <a:pPr indent="0" lvl="1" marL="400050" rtl="0" algn="l">
              <a:lnSpc>
                <a:spcPct val="90000"/>
              </a:lnSpc>
              <a:spcBef>
                <a:spcPts val="1000"/>
              </a:spcBef>
              <a:spcAft>
                <a:spcPts val="0"/>
              </a:spcAft>
              <a:buSzPts val="1440"/>
              <a:buNone/>
            </a:pPr>
            <a:r>
              <a:rPr b="1" lang="en-US" sz="1800"/>
              <a:t>console.log(typeof a); // string</a:t>
            </a:r>
            <a:endParaRPr/>
          </a:p>
          <a:p>
            <a:pPr indent="0" lvl="1" marL="400050" rtl="0" algn="l">
              <a:lnSpc>
                <a:spcPct val="90000"/>
              </a:lnSpc>
              <a:spcBef>
                <a:spcPts val="1000"/>
              </a:spcBef>
              <a:spcAft>
                <a:spcPts val="0"/>
              </a:spcAft>
              <a:buSzPts val="1440"/>
              <a:buNone/>
            </a:pPr>
            <a:r>
              <a:rPr b="1" lang="en-US" sz="1800"/>
              <a:t>a = true;</a:t>
            </a:r>
            <a:endParaRPr/>
          </a:p>
          <a:p>
            <a:pPr indent="0" lvl="1" marL="400050" rtl="0" algn="l">
              <a:lnSpc>
                <a:spcPct val="90000"/>
              </a:lnSpc>
              <a:spcBef>
                <a:spcPts val="1000"/>
              </a:spcBef>
              <a:spcAft>
                <a:spcPts val="0"/>
              </a:spcAft>
              <a:buSzPts val="1440"/>
              <a:buNone/>
            </a:pPr>
            <a:r>
              <a:rPr b="1" lang="en-US" sz="1800"/>
              <a:t>console.log(typeof a); // boolean</a:t>
            </a:r>
            <a:endParaRPr b="1" sz="1800"/>
          </a:p>
          <a:p>
            <a:pPr indent="0" lvl="1" marL="400050" rtl="0" algn="l">
              <a:lnSpc>
                <a:spcPct val="90000"/>
              </a:lnSpc>
              <a:spcBef>
                <a:spcPts val="1000"/>
              </a:spcBef>
              <a:spcAft>
                <a:spcPts val="0"/>
              </a:spcAft>
              <a:buSzPts val="1440"/>
              <a:buNone/>
            </a:pPr>
            <a:r>
              <a:rPr b="1" lang="en-US" sz="1800"/>
              <a:t>a = null;</a:t>
            </a:r>
            <a:endParaRPr/>
          </a:p>
          <a:p>
            <a:pPr indent="0" lvl="1" marL="400050" rtl="0" algn="l">
              <a:lnSpc>
                <a:spcPct val="90000"/>
              </a:lnSpc>
              <a:spcBef>
                <a:spcPts val="1000"/>
              </a:spcBef>
              <a:spcAft>
                <a:spcPts val="0"/>
              </a:spcAft>
              <a:buSzPts val="1440"/>
              <a:buNone/>
            </a:pPr>
            <a:r>
              <a:rPr b="1" lang="en-US" sz="1800"/>
              <a:t>console.log(typeof a); // object</a:t>
            </a:r>
            <a:endParaRPr/>
          </a:p>
          <a:p>
            <a:pPr indent="-342900" lvl="0" marL="342900" rtl="0" algn="l">
              <a:lnSpc>
                <a:spcPct val="90000"/>
              </a:lnSpc>
              <a:spcBef>
                <a:spcPts val="1000"/>
              </a:spcBef>
              <a:spcAft>
                <a:spcPts val="0"/>
              </a:spcAft>
              <a:buSzPts val="1440"/>
              <a:buChar char="►"/>
            </a:pPr>
            <a:r>
              <a:rPr lang="en-US"/>
              <a:t>Note: If a variable isjust declared and not assigned any value then the default value assigned tothat variable is 'undefined'.</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idx="1" type="body"/>
          </p:nvPr>
        </p:nvSpPr>
        <p:spPr>
          <a:xfrm>
            <a:off x="677334" y="271707"/>
            <a:ext cx="8596668" cy="63746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 = Operator</a:t>
            </a:r>
            <a:endParaRPr/>
          </a:p>
          <a:p>
            <a:pPr indent="-342900" lvl="0" marL="342900" rtl="0" algn="l">
              <a:spcBef>
                <a:spcPts val="1000"/>
              </a:spcBef>
              <a:spcAft>
                <a:spcPts val="0"/>
              </a:spcAft>
              <a:buSzPts val="1440"/>
              <a:buChar char="►"/>
            </a:pPr>
            <a:r>
              <a:rPr lang="en-US"/>
              <a:t>In JavaScript the == operator is used to check the equality of two operands.</a:t>
            </a:r>
            <a:endParaRPr/>
          </a:p>
          <a:p>
            <a:pPr indent="-342900" lvl="0" marL="342900" rtl="0" algn="l">
              <a:spcBef>
                <a:spcPts val="1000"/>
              </a:spcBef>
              <a:spcAft>
                <a:spcPts val="0"/>
              </a:spcAft>
              <a:buSzPts val="1440"/>
              <a:buChar char="►"/>
            </a:pPr>
            <a:r>
              <a:rPr lang="en-US"/>
              <a:t>If we use this operator to check the equality of two operands first it will do the automatic type conversion and then apply the type conversion.</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a = 10;</a:t>
            </a:r>
            <a:endParaRPr/>
          </a:p>
          <a:p>
            <a:pPr indent="0" lvl="1" marL="400050" rtl="0" algn="l">
              <a:spcBef>
                <a:spcPts val="1000"/>
              </a:spcBef>
              <a:spcAft>
                <a:spcPts val="0"/>
              </a:spcAft>
              <a:buSzPts val="1440"/>
              <a:buNone/>
            </a:pPr>
            <a:r>
              <a:rPr b="1" lang="en-US" sz="1800"/>
              <a:t>var b = '10';</a:t>
            </a:r>
            <a:endParaRPr/>
          </a:p>
          <a:p>
            <a:pPr indent="0" lvl="1" marL="400050" rtl="0" algn="l">
              <a:spcBef>
                <a:spcPts val="1000"/>
              </a:spcBef>
              <a:spcAft>
                <a:spcPts val="0"/>
              </a:spcAft>
              <a:buSzPts val="1440"/>
              <a:buNone/>
            </a:pPr>
            <a:r>
              <a:t/>
            </a:r>
            <a:endParaRPr b="1" sz="1800"/>
          </a:p>
          <a:p>
            <a:pPr indent="0" lvl="1" marL="400050" rtl="0" algn="l">
              <a:spcBef>
                <a:spcPts val="1000"/>
              </a:spcBef>
              <a:spcAft>
                <a:spcPts val="0"/>
              </a:spcAft>
              <a:buSzPts val="1440"/>
              <a:buNone/>
            </a:pPr>
            <a:r>
              <a:rPr b="1" lang="en-US" sz="1800"/>
              <a:t>if(a == b){</a:t>
            </a:r>
            <a:endParaRPr/>
          </a:p>
          <a:p>
            <a:pPr indent="0" lvl="1" marL="400050" rtl="0" algn="l">
              <a:spcBef>
                <a:spcPts val="1000"/>
              </a:spcBef>
              <a:spcAft>
                <a:spcPts val="0"/>
              </a:spcAft>
              <a:buSzPts val="1440"/>
              <a:buNone/>
            </a:pPr>
            <a:r>
              <a:rPr b="1" lang="en-US" sz="1800"/>
              <a:t>	console. log(' Both are Equal ');</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else {</a:t>
            </a:r>
            <a:endParaRPr/>
          </a:p>
          <a:p>
            <a:pPr indent="0" lvl="1" marL="400050" rtl="0" algn="l">
              <a:spcBef>
                <a:spcPts val="1000"/>
              </a:spcBef>
              <a:spcAft>
                <a:spcPts val="0"/>
              </a:spcAft>
              <a:buSzPts val="1440"/>
              <a:buNone/>
            </a:pPr>
            <a:r>
              <a:rPr b="1" lang="en-US" sz="1800"/>
              <a:t>	console. log(' Both are NOT Equal ');</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 Output : Both are Equal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4"/>
          <p:cNvSpPr txBox="1"/>
          <p:nvPr>
            <p:ph idx="1" type="body"/>
          </p:nvPr>
        </p:nvSpPr>
        <p:spPr>
          <a:xfrm>
            <a:off x="677334" y="276933"/>
            <a:ext cx="8596668" cy="627017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In the above example we have a number and String. The == operator ﬁrst check for the type conversion possible or not and do the checks for the equality. Here it prints on the console as "Both are equal".</a:t>
            </a:r>
            <a:endParaRPr/>
          </a:p>
          <a:p>
            <a:pPr indent="-342900" lvl="0" marL="342900" rtl="0" algn="l">
              <a:spcBef>
                <a:spcPts val="1000"/>
              </a:spcBef>
              <a:spcAft>
                <a:spcPts val="0"/>
              </a:spcAft>
              <a:buSzPts val="1440"/>
              <a:buChar char="►"/>
            </a:pPr>
            <a:r>
              <a:rPr lang="en-US"/>
              <a:t>Even though the content is same but both are from different datatype. So normally if both are of different datatype forget about the content, they are always not equal only.</a:t>
            </a:r>
            <a:endParaRPr/>
          </a:p>
          <a:p>
            <a:pPr indent="-342900" lvl="0" marL="342900" rtl="0" algn="l">
              <a:spcBef>
                <a:spcPts val="1000"/>
              </a:spcBef>
              <a:spcAft>
                <a:spcPts val="0"/>
              </a:spcAft>
              <a:buSzPts val="1440"/>
              <a:buChar char="►"/>
            </a:pPr>
            <a:r>
              <a:rPr lang="en-US"/>
              <a:t>Note: we should normally check the equality of two same data typed values only.</a:t>
            </a:r>
            <a:endParaRPr/>
          </a:p>
          <a:p>
            <a:pPr indent="-342900" lvl="0" marL="342900" rtl="0" algn="l">
              <a:spcBef>
                <a:spcPts val="1000"/>
              </a:spcBef>
              <a:spcAft>
                <a:spcPts val="0"/>
              </a:spcAft>
              <a:buSzPts val="1440"/>
              <a:buChar char="►"/>
            </a:pPr>
            <a:r>
              <a:rPr lang="en-US"/>
              <a:t>Due to this wired behavior of automatic type conversion and checks for the equality , this approach of using == operator for use of equality is not elegant way.</a:t>
            </a:r>
            <a:endParaRPr/>
          </a:p>
          <a:p>
            <a:pPr indent="-342900" lvl="0" marL="342900" rtl="0" algn="l">
              <a:spcBef>
                <a:spcPts val="1000"/>
              </a:spcBef>
              <a:spcAft>
                <a:spcPts val="0"/>
              </a:spcAft>
              <a:buSzPts val="1440"/>
              <a:buChar char="►"/>
            </a:pPr>
            <a:r>
              <a:rPr lang="en-US"/>
              <a:t>We can resolve this by using === operator.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idx="1" type="body"/>
          </p:nvPr>
        </p:nvSpPr>
        <p:spPr>
          <a:xfrm>
            <a:off x="677334" y="308283"/>
            <a:ext cx="8596668" cy="640602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 operator</a:t>
            </a:r>
            <a:endParaRPr/>
          </a:p>
          <a:p>
            <a:pPr indent="-342900" lvl="0" marL="342900" rtl="0" algn="l">
              <a:spcBef>
                <a:spcPts val="1000"/>
              </a:spcBef>
              <a:spcAft>
                <a:spcPts val="0"/>
              </a:spcAft>
              <a:buSzPts val="1440"/>
              <a:buChar char="►"/>
            </a:pPr>
            <a:r>
              <a:rPr lang="en-US"/>
              <a:t>This is the best way of checking the equality two operands. Here there is NO automatic type conversion will be happened like == operator.</a:t>
            </a:r>
            <a:endParaRPr/>
          </a:p>
          <a:p>
            <a:pPr indent="-342900" lvl="0" marL="342900" rtl="0" algn="l">
              <a:spcBef>
                <a:spcPts val="1000"/>
              </a:spcBef>
              <a:spcAft>
                <a:spcPts val="0"/>
              </a:spcAft>
              <a:buSzPts val="1440"/>
              <a:buChar char="►"/>
            </a:pPr>
            <a:r>
              <a:rPr lang="en-US"/>
              <a:t>In JavaScript always use only this operator to check the equality of two operands.</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a = 10;</a:t>
            </a:r>
            <a:endParaRPr/>
          </a:p>
          <a:p>
            <a:pPr indent="0" lvl="1" marL="400050" rtl="0" algn="l">
              <a:spcBef>
                <a:spcPts val="1000"/>
              </a:spcBef>
              <a:spcAft>
                <a:spcPts val="0"/>
              </a:spcAft>
              <a:buSzPts val="1440"/>
              <a:buNone/>
            </a:pPr>
            <a:r>
              <a:rPr b="1" lang="en-US" sz="1800"/>
              <a:t>var b = '10';</a:t>
            </a:r>
            <a:endParaRPr/>
          </a:p>
          <a:p>
            <a:pPr indent="0" lvl="1" marL="400050" rtl="0" algn="l">
              <a:spcBef>
                <a:spcPts val="1000"/>
              </a:spcBef>
              <a:spcAft>
                <a:spcPts val="0"/>
              </a:spcAft>
              <a:buSzPts val="1440"/>
              <a:buNone/>
            </a:pPr>
            <a:r>
              <a:rPr b="1" lang="en-US" sz="1800"/>
              <a:t>if(a === b){</a:t>
            </a:r>
            <a:endParaRPr/>
          </a:p>
          <a:p>
            <a:pPr indent="0" lvl="1" marL="400050" rtl="0" algn="l">
              <a:spcBef>
                <a:spcPts val="1000"/>
              </a:spcBef>
              <a:spcAft>
                <a:spcPts val="0"/>
              </a:spcAft>
              <a:buSzPts val="1440"/>
              <a:buNone/>
            </a:pPr>
            <a:r>
              <a:rPr b="1" lang="en-US" sz="1800"/>
              <a:t>	console.log('Both are Equal');</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else {</a:t>
            </a:r>
            <a:endParaRPr/>
          </a:p>
          <a:p>
            <a:pPr indent="0" lvl="1" marL="400050" rtl="0" algn="l">
              <a:spcBef>
                <a:spcPts val="1000"/>
              </a:spcBef>
              <a:spcAft>
                <a:spcPts val="0"/>
              </a:spcAft>
              <a:buSzPts val="1440"/>
              <a:buNone/>
            </a:pPr>
            <a:r>
              <a:rPr b="1" lang="en-US" sz="1800"/>
              <a:t>	console.log('Both are NOT Equal');</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 Output : Both are NOT Equal</a:t>
            </a:r>
            <a:endParaRPr/>
          </a:p>
          <a:p>
            <a:pPr indent="-342900" lvl="0" marL="342900" rtl="0" algn="l">
              <a:spcBef>
                <a:spcPts val="1000"/>
              </a:spcBef>
              <a:spcAft>
                <a:spcPts val="0"/>
              </a:spcAft>
              <a:buSzPts val="1440"/>
              <a:buChar char="►"/>
            </a:pPr>
            <a:r>
              <a:rPr lang="en-US"/>
              <a:t>In the above example, it will print on the console as "Both are NOT equal".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677334" y="214005"/>
            <a:ext cx="8596668" cy="60263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Conditional Statements</a:t>
            </a:r>
            <a:endParaRPr/>
          </a:p>
        </p:txBody>
      </p:sp>
      <p:sp>
        <p:nvSpPr>
          <p:cNvPr id="246" name="Google Shape;246;p36"/>
          <p:cNvSpPr txBox="1"/>
          <p:nvPr>
            <p:ph idx="1" type="body"/>
          </p:nvPr>
        </p:nvSpPr>
        <p:spPr>
          <a:xfrm>
            <a:off x="677334" y="903951"/>
            <a:ext cx="8596668" cy="574004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In JavaScript we use various conditional statements to check some mathematical conditions to providing processing logic for any system.</a:t>
            </a:r>
            <a:endParaRPr/>
          </a:p>
          <a:p>
            <a:pPr indent="-342900" lvl="0" marL="342900" rtl="0" algn="l">
              <a:spcBef>
                <a:spcPts val="1000"/>
              </a:spcBef>
              <a:spcAft>
                <a:spcPts val="0"/>
              </a:spcAft>
              <a:buSzPts val="1440"/>
              <a:buChar char="►"/>
            </a:pPr>
            <a:r>
              <a:rPr lang="en-US"/>
              <a:t>The conditional statements / Loop statements are as follows,</a:t>
            </a:r>
            <a:endParaRPr/>
          </a:p>
          <a:p>
            <a:pPr indent="0" lvl="1" marL="400050" rtl="0" algn="l">
              <a:spcBef>
                <a:spcPts val="1000"/>
              </a:spcBef>
              <a:spcAft>
                <a:spcPts val="0"/>
              </a:spcAft>
              <a:buSzPts val="1440"/>
              <a:buNone/>
            </a:pPr>
            <a:r>
              <a:rPr lang="en-US" sz="1800"/>
              <a:t>1) If Condition</a:t>
            </a:r>
            <a:endParaRPr/>
          </a:p>
          <a:p>
            <a:pPr indent="0" lvl="1" marL="400050" rtl="0" algn="l">
              <a:spcBef>
                <a:spcPts val="1000"/>
              </a:spcBef>
              <a:spcAft>
                <a:spcPts val="0"/>
              </a:spcAft>
              <a:buSzPts val="1440"/>
              <a:buNone/>
            </a:pPr>
            <a:r>
              <a:rPr lang="en-US" sz="1800"/>
              <a:t>2) If else Condition</a:t>
            </a:r>
            <a:endParaRPr/>
          </a:p>
          <a:p>
            <a:pPr indent="0" lvl="1" marL="400050" rtl="0" algn="l">
              <a:spcBef>
                <a:spcPts val="1000"/>
              </a:spcBef>
              <a:spcAft>
                <a:spcPts val="0"/>
              </a:spcAft>
              <a:buSzPts val="1440"/>
              <a:buNone/>
            </a:pPr>
            <a:r>
              <a:rPr lang="en-US" sz="1800"/>
              <a:t>3) For loop</a:t>
            </a:r>
            <a:endParaRPr/>
          </a:p>
          <a:p>
            <a:pPr indent="0" lvl="1" marL="400050" rtl="0" algn="l">
              <a:spcBef>
                <a:spcPts val="1000"/>
              </a:spcBef>
              <a:spcAft>
                <a:spcPts val="0"/>
              </a:spcAft>
              <a:buSzPts val="1440"/>
              <a:buNone/>
            </a:pPr>
            <a:r>
              <a:rPr lang="en-US" sz="1800"/>
              <a:t>4) While loop</a:t>
            </a:r>
            <a:endParaRPr/>
          </a:p>
          <a:p>
            <a:pPr indent="0" lvl="1" marL="400050" rtl="0" algn="l">
              <a:spcBef>
                <a:spcPts val="1000"/>
              </a:spcBef>
              <a:spcAft>
                <a:spcPts val="0"/>
              </a:spcAft>
              <a:buSzPts val="1440"/>
              <a:buNone/>
            </a:pPr>
            <a:r>
              <a:rPr lang="en-US" sz="1800"/>
              <a:t>5) Do while loop</a:t>
            </a:r>
            <a:endParaRPr/>
          </a:p>
          <a:p>
            <a:pPr indent="0" lvl="1" marL="400050" rtl="0" algn="l">
              <a:spcBef>
                <a:spcPts val="1000"/>
              </a:spcBef>
              <a:spcAft>
                <a:spcPts val="0"/>
              </a:spcAft>
              <a:buSzPts val="1440"/>
              <a:buNone/>
            </a:pPr>
            <a:r>
              <a:rPr lang="en-US" sz="1800"/>
              <a:t>6) Switch statement</a:t>
            </a:r>
            <a:endParaRPr/>
          </a:p>
          <a:p>
            <a:pPr indent="-342900" lvl="0" marL="342900" rtl="0" algn="l">
              <a:spcBef>
                <a:spcPts val="1000"/>
              </a:spcBef>
              <a:spcAft>
                <a:spcPts val="0"/>
              </a:spcAft>
              <a:buSzPts val="1440"/>
              <a:buChar char="►"/>
            </a:pPr>
            <a:r>
              <a:rPr lang="en-US"/>
              <a:t>Let's discuss about these conditional statements,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306430"/>
            <a:ext cx="8596668" cy="47105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Data Types in JavaScript</a:t>
            </a:r>
            <a:endParaRPr/>
          </a:p>
        </p:txBody>
      </p:sp>
      <p:sp>
        <p:nvSpPr>
          <p:cNvPr id="154" name="Google Shape;154;p19"/>
          <p:cNvSpPr txBox="1"/>
          <p:nvPr>
            <p:ph idx="1" type="body"/>
          </p:nvPr>
        </p:nvSpPr>
        <p:spPr>
          <a:xfrm>
            <a:off x="677334" y="968189"/>
            <a:ext cx="8596668" cy="507317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In the variable declaration we can assign various types of values to the variables.</a:t>
            </a:r>
            <a:endParaRPr/>
          </a:p>
          <a:p>
            <a:pPr indent="-342900" lvl="0" marL="342900" rtl="0" algn="l">
              <a:spcBef>
                <a:spcPts val="1000"/>
              </a:spcBef>
              <a:spcAft>
                <a:spcPts val="0"/>
              </a:spcAft>
              <a:buSzPts val="1440"/>
              <a:buChar char="►"/>
            </a:pPr>
            <a:r>
              <a:rPr lang="en-US"/>
              <a:t>The type of value or the type of data which is assigned to a variable is called as datatype.</a:t>
            </a:r>
            <a:endParaRPr/>
          </a:p>
          <a:p>
            <a:pPr indent="-342900" lvl="0" marL="342900" rtl="0" algn="l">
              <a:spcBef>
                <a:spcPts val="1000"/>
              </a:spcBef>
              <a:spcAft>
                <a:spcPts val="0"/>
              </a:spcAft>
              <a:buSzPts val="1440"/>
              <a:buChar char="►"/>
            </a:pPr>
            <a:r>
              <a:rPr lang="en-US"/>
              <a:t>Let's discuss about the various datatypes available in JavaScript.</a:t>
            </a:r>
            <a:endParaRPr/>
          </a:p>
          <a:p>
            <a:pPr indent="0" lvl="1" marL="400050" rtl="0" algn="l">
              <a:spcBef>
                <a:spcPts val="1000"/>
              </a:spcBef>
              <a:spcAft>
                <a:spcPts val="0"/>
              </a:spcAft>
              <a:buSzPts val="1280"/>
              <a:buNone/>
            </a:pPr>
            <a:r>
              <a:rPr lang="en-US"/>
              <a:t>1) Number</a:t>
            </a:r>
            <a:endParaRPr/>
          </a:p>
          <a:p>
            <a:pPr indent="0" lvl="1" marL="400050" rtl="0" algn="l">
              <a:spcBef>
                <a:spcPts val="1000"/>
              </a:spcBef>
              <a:spcAft>
                <a:spcPts val="0"/>
              </a:spcAft>
              <a:buSzPts val="1280"/>
              <a:buNone/>
            </a:pPr>
            <a:r>
              <a:rPr lang="en-US"/>
              <a:t>2) String</a:t>
            </a:r>
            <a:endParaRPr/>
          </a:p>
          <a:p>
            <a:pPr indent="0" lvl="1" marL="400050" rtl="0" algn="l">
              <a:spcBef>
                <a:spcPts val="1000"/>
              </a:spcBef>
              <a:spcAft>
                <a:spcPts val="0"/>
              </a:spcAft>
              <a:buSzPts val="1280"/>
              <a:buNone/>
            </a:pPr>
            <a:r>
              <a:rPr lang="en-US"/>
              <a:t>3) Boolean</a:t>
            </a:r>
            <a:endParaRPr/>
          </a:p>
          <a:p>
            <a:pPr indent="0" lvl="1" marL="400050" rtl="0" algn="l">
              <a:spcBef>
                <a:spcPts val="1000"/>
              </a:spcBef>
              <a:spcAft>
                <a:spcPts val="0"/>
              </a:spcAft>
              <a:buSzPts val="1280"/>
              <a:buNone/>
            </a:pPr>
            <a:r>
              <a:rPr lang="en-US"/>
              <a:t>4) Undeﬁned</a:t>
            </a:r>
            <a:endParaRPr/>
          </a:p>
          <a:p>
            <a:pPr indent="0" lvl="1" marL="400050" rtl="0" algn="l">
              <a:spcBef>
                <a:spcPts val="1000"/>
              </a:spcBef>
              <a:spcAft>
                <a:spcPts val="0"/>
              </a:spcAft>
              <a:buSzPts val="1280"/>
              <a:buNone/>
            </a:pPr>
            <a:r>
              <a:rPr lang="en-US"/>
              <a:t>5) Null</a:t>
            </a:r>
            <a:endParaRPr/>
          </a:p>
          <a:p>
            <a:pPr indent="0" lvl="1" marL="400050" rtl="0" algn="l">
              <a:spcBef>
                <a:spcPts val="1000"/>
              </a:spcBef>
              <a:spcAft>
                <a:spcPts val="0"/>
              </a:spcAft>
              <a:buSzPts val="1280"/>
              <a:buNone/>
            </a:pPr>
            <a:r>
              <a:rPr lang="en-US"/>
              <a:t>In JavaScript ECMA Script 5 version the above mentioned as the various datatypes are available.</a:t>
            </a:r>
            <a:endParaRPr/>
          </a:p>
          <a:p>
            <a:pPr indent="0" lvl="1" marL="400050" rtl="0" algn="l">
              <a:spcBef>
                <a:spcPts val="1000"/>
              </a:spcBef>
              <a:spcAft>
                <a:spcPts val="0"/>
              </a:spcAft>
              <a:buSzPts val="128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7"/>
          <p:cNvSpPr txBox="1"/>
          <p:nvPr>
            <p:ph idx="1" type="body"/>
          </p:nvPr>
        </p:nvSpPr>
        <p:spPr>
          <a:xfrm>
            <a:off x="677334" y="235131"/>
            <a:ext cx="8596668" cy="633809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If Condition</a:t>
            </a:r>
            <a:endParaRPr/>
          </a:p>
          <a:p>
            <a:pPr indent="-342900" lvl="0" marL="342900" rtl="0" algn="l">
              <a:spcBef>
                <a:spcPts val="1000"/>
              </a:spcBef>
              <a:spcAft>
                <a:spcPts val="0"/>
              </a:spcAft>
              <a:buSzPts val="1440"/>
              <a:buChar char="►"/>
            </a:pPr>
            <a:r>
              <a:rPr lang="en-US"/>
              <a:t>The ‘if’ condition is used to evaluate the logical condition if any condition is matched or results to true.</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isJSEasy = true;</a:t>
            </a:r>
            <a:endParaRPr/>
          </a:p>
          <a:p>
            <a:pPr indent="0" lvl="1" marL="400050" rtl="0" algn="l">
              <a:spcBef>
                <a:spcPts val="1000"/>
              </a:spcBef>
              <a:spcAft>
                <a:spcPts val="0"/>
              </a:spcAft>
              <a:buSzPts val="1440"/>
              <a:buNone/>
            </a:pPr>
            <a:r>
              <a:rPr b="1" lang="en-US" sz="1800"/>
              <a:t>if(isJSEasy){</a:t>
            </a:r>
            <a:endParaRPr/>
          </a:p>
          <a:p>
            <a:pPr indent="0" lvl="1" marL="400050" rtl="0" algn="l">
              <a:spcBef>
                <a:spcPts val="1000"/>
              </a:spcBef>
              <a:spcAft>
                <a:spcPts val="0"/>
              </a:spcAft>
              <a:buSzPts val="1440"/>
              <a:buNone/>
            </a:pPr>
            <a:r>
              <a:rPr b="1" lang="en-US" sz="1800"/>
              <a:t>console.log(‘JavaScript is Easy’);</a:t>
            </a:r>
            <a:endParaRPr/>
          </a:p>
          <a:p>
            <a:pPr indent="0" lvl="1" marL="400050" rtl="0" algn="l">
              <a:spcBef>
                <a:spcPts val="1000"/>
              </a:spcBef>
              <a:spcAft>
                <a:spcPts val="0"/>
              </a:spcAft>
              <a:buSzPts val="1440"/>
              <a:buNone/>
            </a:pPr>
            <a:r>
              <a:rPr b="1" lang="en-US" sz="1800"/>
              <a:t>}</a:t>
            </a:r>
            <a:endParaRPr/>
          </a:p>
          <a:p>
            <a:pPr indent="0" lvl="0" marL="0" rtl="0" algn="l">
              <a:spcBef>
                <a:spcPts val="1000"/>
              </a:spcBef>
              <a:spcAft>
                <a:spcPts val="0"/>
              </a:spcAft>
              <a:buSzPts val="1440"/>
              <a:buNone/>
            </a:pPr>
            <a:r>
              <a:rPr lang="en-US"/>
              <a:t>	</a:t>
            </a:r>
            <a:r>
              <a:rPr b="1" lang="en-US"/>
              <a:t>//output : JavaScript is Easy</a:t>
            </a:r>
            <a:endParaRPr/>
          </a:p>
          <a:p>
            <a:pPr indent="-342900" lvl="0" marL="342900" rtl="0" algn="l">
              <a:spcBef>
                <a:spcPts val="1000"/>
              </a:spcBef>
              <a:spcAft>
                <a:spcPts val="0"/>
              </a:spcAft>
              <a:buSzPts val="1440"/>
              <a:buChar char="►"/>
            </a:pPr>
            <a:r>
              <a:rPr lang="en-US"/>
              <a:t>For have to specify the logical condition, if the condition is true then the block of code for ‘if’ statement will be executed.</a:t>
            </a:r>
            <a:endParaRPr/>
          </a:p>
          <a:p>
            <a:pPr indent="-342900" lvl="0" marL="342900" rtl="0" algn="l">
              <a:spcBef>
                <a:spcPts val="1000"/>
              </a:spcBef>
              <a:spcAft>
                <a:spcPts val="0"/>
              </a:spcAft>
              <a:buSzPts val="1440"/>
              <a:buChar char="►"/>
            </a:pPr>
            <a:r>
              <a:rPr lang="en-US"/>
              <a:t>This is just one way of checking the condition. If the condition is not met or if the condition isfalse then nothing will be done. So for this kind of cases we may use ‘if-else’ statements.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idx="1" type="body"/>
          </p:nvPr>
        </p:nvSpPr>
        <p:spPr>
          <a:xfrm>
            <a:off x="677334" y="350085"/>
            <a:ext cx="8596668" cy="613954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If-Else Condition</a:t>
            </a:r>
            <a:endParaRPr b="1"/>
          </a:p>
          <a:p>
            <a:pPr indent="-342900" lvl="0" marL="342900" rtl="0" algn="l">
              <a:spcBef>
                <a:spcPts val="1000"/>
              </a:spcBef>
              <a:spcAft>
                <a:spcPts val="0"/>
              </a:spcAft>
              <a:buSzPts val="1440"/>
              <a:buChar char="►"/>
            </a:pPr>
            <a:r>
              <a:rPr lang="en-US"/>
              <a:t>The ‘if-else’ is one of the best way checking for true part and false part also for checking the conditions for any processing logic.</a:t>
            </a:r>
            <a:endParaRPr/>
          </a:p>
          <a:p>
            <a:pPr indent="-342900" lvl="0" marL="342900" rtl="0" algn="l">
              <a:spcBef>
                <a:spcPts val="1000"/>
              </a:spcBef>
              <a:spcAft>
                <a:spcPts val="0"/>
              </a:spcAft>
              <a:buSzPts val="1440"/>
              <a:buChar char="►"/>
            </a:pPr>
            <a:r>
              <a:rPr lang="en-US"/>
              <a:t>If the condition is true then if condition will be executed and If the condition is false then the else statement will be executed.</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440"/>
              <a:buNone/>
            </a:pPr>
            <a:r>
              <a:rPr b="1" lang="en-US" sz="1800"/>
              <a:t>var a = 10; </a:t>
            </a:r>
            <a:endParaRPr/>
          </a:p>
          <a:p>
            <a:pPr indent="0" lvl="1" marL="400050" rtl="0" algn="l">
              <a:spcBef>
                <a:spcPts val="1000"/>
              </a:spcBef>
              <a:spcAft>
                <a:spcPts val="0"/>
              </a:spcAft>
              <a:buSzPts val="1440"/>
              <a:buNone/>
            </a:pPr>
            <a:r>
              <a:rPr b="1" lang="en-US" sz="1800"/>
              <a:t>Var b = 20;</a:t>
            </a:r>
            <a:endParaRPr/>
          </a:p>
          <a:p>
            <a:pPr indent="0" lvl="1" marL="400050" rtl="0" algn="l">
              <a:spcBef>
                <a:spcPts val="1000"/>
              </a:spcBef>
              <a:spcAft>
                <a:spcPts val="0"/>
              </a:spcAft>
              <a:buSzPts val="1440"/>
              <a:buNone/>
            </a:pPr>
            <a:r>
              <a:rPr b="1" lang="en-US" sz="1800"/>
              <a:t>if(a &gt; b){</a:t>
            </a:r>
            <a:endParaRPr/>
          </a:p>
          <a:p>
            <a:pPr indent="0" lvl="1" marL="400050" rtl="0" algn="l">
              <a:spcBef>
                <a:spcPts val="1000"/>
              </a:spcBef>
              <a:spcAft>
                <a:spcPts val="0"/>
              </a:spcAft>
              <a:buSzPts val="1440"/>
              <a:buNone/>
            </a:pPr>
            <a:r>
              <a:rPr b="1" lang="en-US" sz="1800"/>
              <a:t>console.log('a is big’);</a:t>
            </a:r>
            <a:endParaRPr/>
          </a:p>
          <a:p>
            <a:pPr indent="0" lvl="1" marL="400050" rtl="0" algn="l">
              <a:spcBef>
                <a:spcPts val="1000"/>
              </a:spcBef>
              <a:spcAft>
                <a:spcPts val="0"/>
              </a:spcAft>
              <a:buSzPts val="1440"/>
              <a:buNone/>
            </a:pPr>
            <a:r>
              <a:rPr b="1" lang="en-US" sz="1800"/>
              <a:t>}else {</a:t>
            </a:r>
            <a:endParaRPr/>
          </a:p>
          <a:p>
            <a:pPr indent="0" lvl="1" marL="400050" rtl="0" algn="l">
              <a:spcBef>
                <a:spcPts val="1000"/>
              </a:spcBef>
              <a:spcAft>
                <a:spcPts val="0"/>
              </a:spcAft>
              <a:buSzPts val="1440"/>
              <a:buNone/>
            </a:pPr>
            <a:r>
              <a:rPr b="1" lang="en-US" sz="1800"/>
              <a:t>console.log('b is big’);</a:t>
            </a:r>
            <a:endParaRPr/>
          </a:p>
          <a:p>
            <a:pPr indent="0" lvl="1" marL="400050" rtl="0" algn="l">
              <a:spcBef>
                <a:spcPts val="1000"/>
              </a:spcBef>
              <a:spcAft>
                <a:spcPts val="0"/>
              </a:spcAft>
              <a:buSzPts val="1440"/>
              <a:buNone/>
            </a:pPr>
            <a:r>
              <a:rPr b="1" lang="en-US" sz="1800"/>
              <a:t>}</a:t>
            </a:r>
            <a:endParaRPr/>
          </a:p>
          <a:p>
            <a:pPr indent="0" lvl="1" marL="400050" rtl="0" algn="l">
              <a:spcBef>
                <a:spcPts val="1000"/>
              </a:spcBef>
              <a:spcAft>
                <a:spcPts val="0"/>
              </a:spcAft>
              <a:buSzPts val="1440"/>
              <a:buNone/>
            </a:pPr>
            <a:r>
              <a:rPr b="1" lang="en-US" sz="1800"/>
              <a:t>// Output : b is big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idx="1" type="body"/>
          </p:nvPr>
        </p:nvSpPr>
        <p:spPr>
          <a:xfrm>
            <a:off x="677334" y="350085"/>
            <a:ext cx="8596668" cy="6264946"/>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20"/>
              <a:buNone/>
            </a:pPr>
            <a:r>
              <a:rPr b="1" lang="en-US" sz="2400"/>
              <a:t>For Loop</a:t>
            </a:r>
            <a:endParaRPr/>
          </a:p>
          <a:p>
            <a:pPr indent="-342900" lvl="0" marL="342900" rtl="0" algn="l">
              <a:lnSpc>
                <a:spcPct val="90000"/>
              </a:lnSpc>
              <a:spcBef>
                <a:spcPts val="1000"/>
              </a:spcBef>
              <a:spcAft>
                <a:spcPts val="0"/>
              </a:spcAft>
              <a:buSzPts val="1440"/>
              <a:buChar char="►"/>
            </a:pPr>
            <a:r>
              <a:rPr lang="en-US"/>
              <a:t>The for loop is used for looping through some conditions, until the condition is true the loop will be continued, once the condition is false then the control Comes out from the for loop.</a:t>
            </a:r>
            <a:endParaRPr/>
          </a:p>
          <a:p>
            <a:pPr indent="-342900" lvl="0" marL="342900" rtl="0" algn="l">
              <a:lnSpc>
                <a:spcPct val="90000"/>
              </a:lnSpc>
              <a:spcBef>
                <a:spcPts val="1000"/>
              </a:spcBef>
              <a:spcAft>
                <a:spcPts val="0"/>
              </a:spcAft>
              <a:buSzPts val="1440"/>
              <a:buChar char="►"/>
            </a:pPr>
            <a:r>
              <a:rPr lang="en-US"/>
              <a:t>The Syntax of for loop is,</a:t>
            </a:r>
            <a:endParaRPr/>
          </a:p>
          <a:p>
            <a:pPr indent="0" lvl="1" marL="400050" rtl="0" algn="l">
              <a:lnSpc>
                <a:spcPct val="90000"/>
              </a:lnSpc>
              <a:spcBef>
                <a:spcPts val="1000"/>
              </a:spcBef>
              <a:spcAft>
                <a:spcPts val="0"/>
              </a:spcAft>
              <a:buSzPts val="1440"/>
              <a:buNone/>
            </a:pPr>
            <a:r>
              <a:rPr b="1" lang="en-US" sz="1800"/>
              <a:t>for(initialization ; condition ; increment / decrement){</a:t>
            </a:r>
            <a:endParaRPr/>
          </a:p>
          <a:p>
            <a:pPr indent="0" lvl="1" marL="400050" rtl="0" algn="l">
              <a:lnSpc>
                <a:spcPct val="90000"/>
              </a:lnSpc>
              <a:spcBef>
                <a:spcPts val="1000"/>
              </a:spcBef>
              <a:spcAft>
                <a:spcPts val="0"/>
              </a:spcAft>
              <a:buSzPts val="1440"/>
              <a:buNone/>
            </a:pPr>
            <a:r>
              <a:rPr b="1" lang="en-US" sz="1800"/>
              <a:t>		//statements</a:t>
            </a:r>
            <a:endParaRPr/>
          </a:p>
          <a:p>
            <a:pPr indent="0" lvl="1" marL="400050" rtl="0" algn="l">
              <a:lnSpc>
                <a:spcPct val="90000"/>
              </a:lnSpc>
              <a:spcBef>
                <a:spcPts val="1000"/>
              </a:spcBef>
              <a:spcAft>
                <a:spcPts val="0"/>
              </a:spcAft>
              <a:buSzPts val="1440"/>
              <a:buNone/>
            </a:pPr>
            <a:r>
              <a:rPr b="1" lang="en-US" sz="1800"/>
              <a:t> }</a:t>
            </a:r>
            <a:endParaRPr/>
          </a:p>
          <a:p>
            <a:pPr indent="-342900" lvl="0" marL="342900" rtl="0" algn="l">
              <a:lnSpc>
                <a:spcPct val="90000"/>
              </a:lnSpc>
              <a:spcBef>
                <a:spcPts val="1000"/>
              </a:spcBef>
              <a:spcAft>
                <a:spcPts val="0"/>
              </a:spcAft>
              <a:buSzPts val="1440"/>
              <a:buChar char="►"/>
            </a:pPr>
            <a:r>
              <a:rPr lang="en-US"/>
              <a:t>Each for loop contains 3 sections as specified as above like initialization, condition and increment / decrement section.</a:t>
            </a:r>
            <a:endParaRPr/>
          </a:p>
          <a:p>
            <a:pPr indent="-342900" lvl="0" marL="342900" rtl="0" algn="l">
              <a:lnSpc>
                <a:spcPct val="90000"/>
              </a:lnSpc>
              <a:spcBef>
                <a:spcPts val="1000"/>
              </a:spcBef>
              <a:spcAft>
                <a:spcPts val="0"/>
              </a:spcAft>
              <a:buSzPts val="1440"/>
              <a:buChar char="►"/>
            </a:pPr>
            <a:r>
              <a:rPr lang="en-US"/>
              <a:t>Initialization section will be executed only once, and remaining sections will be executed until the condition is true.</a:t>
            </a:r>
            <a:endParaRPr/>
          </a:p>
          <a:p>
            <a:pPr indent="-342900" lvl="0" marL="342900" rtl="0" algn="l">
              <a:lnSpc>
                <a:spcPct val="90000"/>
              </a:lnSpc>
              <a:spcBef>
                <a:spcPts val="1000"/>
              </a:spcBef>
              <a:spcAft>
                <a:spcPts val="0"/>
              </a:spcAft>
              <a:buSzPts val="1440"/>
              <a:buChar char="►"/>
            </a:pPr>
            <a:r>
              <a:rPr lang="en-US"/>
              <a:t>Let’s take an example of printing 1 - 10 values on the console using for loop.</a:t>
            </a:r>
            <a:endParaRPr/>
          </a:p>
          <a:p>
            <a:pPr indent="0" lvl="1" marL="400050" rtl="0" algn="l">
              <a:lnSpc>
                <a:spcPct val="90000"/>
              </a:lnSpc>
              <a:spcBef>
                <a:spcPts val="1000"/>
              </a:spcBef>
              <a:spcAft>
                <a:spcPts val="0"/>
              </a:spcAft>
              <a:buSzPts val="1440"/>
              <a:buNone/>
            </a:pPr>
            <a:r>
              <a:rPr b="1" lang="en-US" sz="1800"/>
              <a:t>for(var i = 1; i&lt;=10; i++){</a:t>
            </a:r>
            <a:endParaRPr/>
          </a:p>
          <a:p>
            <a:pPr indent="0" lvl="1" marL="400050" rtl="0" algn="l">
              <a:lnSpc>
                <a:spcPct val="90000"/>
              </a:lnSpc>
              <a:spcBef>
                <a:spcPts val="1000"/>
              </a:spcBef>
              <a:spcAft>
                <a:spcPts val="0"/>
              </a:spcAft>
              <a:buSzPts val="1440"/>
              <a:buNone/>
            </a:pPr>
            <a:r>
              <a:rPr b="1" lang="en-US" sz="1800"/>
              <a:t>console.log(i);</a:t>
            </a:r>
            <a:endParaRPr/>
          </a:p>
          <a:p>
            <a:pPr indent="0" lvl="1" marL="400050" rtl="0" algn="l">
              <a:lnSpc>
                <a:spcPct val="90000"/>
              </a:lnSpc>
              <a:spcBef>
                <a:spcPts val="1000"/>
              </a:spcBef>
              <a:spcAft>
                <a:spcPts val="0"/>
              </a:spcAft>
              <a:buSzPts val="1440"/>
              <a:buNone/>
            </a:pPr>
            <a:r>
              <a:rPr b="1" lang="en-US" sz="1800"/>
              <a:t>}</a:t>
            </a:r>
            <a:endParaRPr/>
          </a:p>
          <a:p>
            <a:pPr indent="0" lvl="1" marL="400050" rtl="0" algn="l">
              <a:lnSpc>
                <a:spcPct val="90000"/>
              </a:lnSpc>
              <a:spcBef>
                <a:spcPts val="1000"/>
              </a:spcBef>
              <a:spcAft>
                <a:spcPts val="0"/>
              </a:spcAft>
              <a:buSzPts val="1440"/>
              <a:buNone/>
            </a:pPr>
            <a:r>
              <a:rPr b="1" lang="en-US" sz="1800"/>
              <a:t>//0utput:12345678910</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idx="1" type="body"/>
          </p:nvPr>
        </p:nvSpPr>
        <p:spPr>
          <a:xfrm>
            <a:off x="677334" y="203781"/>
            <a:ext cx="8596668" cy="6275396"/>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924"/>
              <a:buNone/>
            </a:pPr>
            <a:r>
              <a:rPr b="1" lang="en-US" sz="2405"/>
              <a:t>While Loop</a:t>
            </a:r>
            <a:endParaRPr/>
          </a:p>
          <a:p>
            <a:pPr indent="-342900" lvl="0" marL="342900" rtl="0" algn="l">
              <a:lnSpc>
                <a:spcPct val="80000"/>
              </a:lnSpc>
              <a:spcBef>
                <a:spcPts val="1000"/>
              </a:spcBef>
              <a:spcAft>
                <a:spcPts val="0"/>
              </a:spcAft>
              <a:buSzPts val="1332"/>
              <a:buChar char="►"/>
            </a:pPr>
            <a:r>
              <a:rPr lang="en-US" sz="1665"/>
              <a:t>While loop is also a looping statement which loop through the condition and until the condition is true the block of while loop will be executed and once the condition is false then only the control comes out from while loop.</a:t>
            </a:r>
            <a:endParaRPr/>
          </a:p>
          <a:p>
            <a:pPr indent="0" lvl="0" marL="0" rtl="0" algn="l">
              <a:lnSpc>
                <a:spcPct val="80000"/>
              </a:lnSpc>
              <a:spcBef>
                <a:spcPts val="1000"/>
              </a:spcBef>
              <a:spcAft>
                <a:spcPts val="0"/>
              </a:spcAft>
              <a:buSzPts val="1332"/>
              <a:buNone/>
            </a:pPr>
            <a:r>
              <a:rPr b="1" lang="en-US" sz="1665"/>
              <a:t>Syntax:</a:t>
            </a:r>
            <a:endParaRPr/>
          </a:p>
          <a:p>
            <a:pPr indent="0" lvl="1" marL="400050" rtl="0" algn="l">
              <a:lnSpc>
                <a:spcPct val="80000"/>
              </a:lnSpc>
              <a:spcBef>
                <a:spcPts val="1000"/>
              </a:spcBef>
              <a:spcAft>
                <a:spcPts val="0"/>
              </a:spcAft>
              <a:buSzPts val="1406"/>
              <a:buNone/>
            </a:pPr>
            <a:r>
              <a:rPr b="1" lang="en-US" sz="1757"/>
              <a:t>// variable declaration</a:t>
            </a:r>
            <a:endParaRPr/>
          </a:p>
          <a:p>
            <a:pPr indent="0" lvl="1" marL="400050" rtl="0" algn="l">
              <a:lnSpc>
                <a:spcPct val="80000"/>
              </a:lnSpc>
              <a:spcBef>
                <a:spcPts val="1000"/>
              </a:spcBef>
              <a:spcAft>
                <a:spcPts val="0"/>
              </a:spcAft>
              <a:buSzPts val="1406"/>
              <a:buNone/>
            </a:pPr>
            <a:r>
              <a:rPr b="1" lang="en-US" sz="1757"/>
              <a:t>while(condition){</a:t>
            </a:r>
            <a:endParaRPr/>
          </a:p>
          <a:p>
            <a:pPr indent="0" lvl="1" marL="400050" rtl="0" algn="l">
              <a:lnSpc>
                <a:spcPct val="80000"/>
              </a:lnSpc>
              <a:spcBef>
                <a:spcPts val="1000"/>
              </a:spcBef>
              <a:spcAft>
                <a:spcPts val="0"/>
              </a:spcAft>
              <a:buSzPts val="1406"/>
              <a:buNone/>
            </a:pPr>
            <a:r>
              <a:rPr b="1" lang="en-US" sz="1757"/>
              <a:t>		// statements , increments / decrements</a:t>
            </a:r>
            <a:endParaRPr/>
          </a:p>
          <a:p>
            <a:pPr indent="0" lvl="1" marL="400050" rtl="0" algn="l">
              <a:lnSpc>
                <a:spcPct val="80000"/>
              </a:lnSpc>
              <a:spcBef>
                <a:spcPts val="1000"/>
              </a:spcBef>
              <a:spcAft>
                <a:spcPts val="0"/>
              </a:spcAft>
              <a:buSzPts val="1406"/>
              <a:buNone/>
            </a:pPr>
            <a:r>
              <a:rPr b="1" lang="en-US" sz="1757"/>
              <a:t>}</a:t>
            </a:r>
            <a:endParaRPr/>
          </a:p>
          <a:p>
            <a:pPr indent="-342900" lvl="0" marL="342900" rtl="0" algn="l">
              <a:lnSpc>
                <a:spcPct val="80000"/>
              </a:lnSpc>
              <a:spcBef>
                <a:spcPts val="1000"/>
              </a:spcBef>
              <a:spcAft>
                <a:spcPts val="0"/>
              </a:spcAft>
              <a:buSzPts val="1332"/>
              <a:buChar char="►"/>
            </a:pPr>
            <a:r>
              <a:rPr lang="en-US" sz="1665"/>
              <a:t>Let’s see an example of printing 1 - 10 values using while loop.</a:t>
            </a:r>
            <a:endParaRPr/>
          </a:p>
          <a:p>
            <a:pPr indent="0" lvl="0" marL="0" rtl="0" algn="l">
              <a:lnSpc>
                <a:spcPct val="80000"/>
              </a:lnSpc>
              <a:spcBef>
                <a:spcPts val="1000"/>
              </a:spcBef>
              <a:spcAft>
                <a:spcPts val="0"/>
              </a:spcAft>
              <a:buSzPts val="1332"/>
              <a:buNone/>
            </a:pPr>
            <a:r>
              <a:rPr b="1" lang="en-US" sz="1665"/>
              <a:t>Example:</a:t>
            </a:r>
            <a:endParaRPr/>
          </a:p>
          <a:p>
            <a:pPr indent="0" lvl="1" marL="400050" rtl="0" algn="l">
              <a:lnSpc>
                <a:spcPct val="80000"/>
              </a:lnSpc>
              <a:spcBef>
                <a:spcPts val="1000"/>
              </a:spcBef>
              <a:spcAft>
                <a:spcPts val="0"/>
              </a:spcAft>
              <a:buSzPts val="1406"/>
              <a:buNone/>
            </a:pPr>
            <a:r>
              <a:rPr b="1" lang="en-US" sz="1757"/>
              <a:t>var i = 1;</a:t>
            </a:r>
            <a:endParaRPr/>
          </a:p>
          <a:p>
            <a:pPr indent="0" lvl="1" marL="400050" rtl="0" algn="l">
              <a:lnSpc>
                <a:spcPct val="80000"/>
              </a:lnSpc>
              <a:spcBef>
                <a:spcPts val="1000"/>
              </a:spcBef>
              <a:spcAft>
                <a:spcPts val="0"/>
              </a:spcAft>
              <a:buSzPts val="1406"/>
              <a:buNone/>
            </a:pPr>
            <a:r>
              <a:rPr b="1" lang="en-US" sz="1757"/>
              <a:t>while(i &lt;= 10){</a:t>
            </a:r>
            <a:endParaRPr/>
          </a:p>
          <a:p>
            <a:pPr indent="0" lvl="2" marL="857250" rtl="0" algn="l">
              <a:lnSpc>
                <a:spcPct val="80000"/>
              </a:lnSpc>
              <a:spcBef>
                <a:spcPts val="1000"/>
              </a:spcBef>
              <a:spcAft>
                <a:spcPts val="0"/>
              </a:spcAft>
              <a:buSzPts val="1406"/>
              <a:buNone/>
            </a:pPr>
            <a:r>
              <a:rPr b="1" lang="en-US" sz="1757"/>
              <a:t>console.log(i);</a:t>
            </a:r>
            <a:endParaRPr/>
          </a:p>
          <a:p>
            <a:pPr indent="0" lvl="2" marL="857250" rtl="0" algn="l">
              <a:lnSpc>
                <a:spcPct val="80000"/>
              </a:lnSpc>
              <a:spcBef>
                <a:spcPts val="1000"/>
              </a:spcBef>
              <a:spcAft>
                <a:spcPts val="0"/>
              </a:spcAft>
              <a:buSzPts val="1406"/>
              <a:buNone/>
            </a:pPr>
            <a:r>
              <a:rPr b="1" lang="en-US" sz="1757"/>
              <a:t>i++;</a:t>
            </a:r>
            <a:endParaRPr/>
          </a:p>
          <a:p>
            <a:pPr indent="0" lvl="1" marL="400050" rtl="0" algn="l">
              <a:lnSpc>
                <a:spcPct val="80000"/>
              </a:lnSpc>
              <a:spcBef>
                <a:spcPts val="1000"/>
              </a:spcBef>
              <a:spcAft>
                <a:spcPts val="0"/>
              </a:spcAft>
              <a:buSzPts val="1406"/>
              <a:buNone/>
            </a:pPr>
            <a:r>
              <a:rPr b="1" lang="en-US" sz="1757"/>
              <a:t>}</a:t>
            </a:r>
            <a:endParaRPr/>
          </a:p>
          <a:p>
            <a:pPr indent="0" lvl="1" marL="400050" rtl="0" algn="l">
              <a:lnSpc>
                <a:spcPct val="80000"/>
              </a:lnSpc>
              <a:spcBef>
                <a:spcPts val="1000"/>
              </a:spcBef>
              <a:spcAft>
                <a:spcPts val="0"/>
              </a:spcAft>
              <a:buSzPts val="1406"/>
              <a:buNone/>
            </a:pPr>
            <a:r>
              <a:rPr b="1" lang="en-US" sz="1757"/>
              <a:t>//0utput:12345678910</a:t>
            </a:r>
            <a:endParaRPr/>
          </a:p>
          <a:p>
            <a:pPr indent="-342900" lvl="0" marL="342900" rtl="0" algn="l">
              <a:lnSpc>
                <a:spcPct val="80000"/>
              </a:lnSpc>
              <a:spcBef>
                <a:spcPts val="1000"/>
              </a:spcBef>
              <a:spcAft>
                <a:spcPts val="0"/>
              </a:spcAft>
              <a:buSzPts val="1332"/>
              <a:buChar char="►"/>
            </a:pPr>
            <a:r>
              <a:rPr lang="en-US" sz="1665"/>
              <a:t>Note: We should be very careful while using while loop, if we didn't add the incrementor decrement statement the loop may fall into inﬁnite loop.</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idx="1" type="body"/>
          </p:nvPr>
        </p:nvSpPr>
        <p:spPr>
          <a:xfrm>
            <a:off x="677333" y="271707"/>
            <a:ext cx="9229537" cy="6291072"/>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924"/>
              <a:buNone/>
            </a:pPr>
            <a:r>
              <a:rPr b="1" lang="en-US" sz="2405"/>
              <a:t>Do While Loop</a:t>
            </a:r>
            <a:endParaRPr/>
          </a:p>
          <a:p>
            <a:pPr indent="-342900" lvl="0" marL="342900" rtl="0" algn="l">
              <a:lnSpc>
                <a:spcPct val="80000"/>
              </a:lnSpc>
              <a:spcBef>
                <a:spcPts val="1000"/>
              </a:spcBef>
              <a:spcAft>
                <a:spcPts val="0"/>
              </a:spcAft>
              <a:buSzPts val="1332"/>
              <a:buChar char="►"/>
            </a:pPr>
            <a:r>
              <a:rPr lang="en-US" sz="1665"/>
              <a:t>We will use do while loop is also for looping purpose. The difference between while and do while is this ‘do while’ loop will be executed at least once.</a:t>
            </a:r>
            <a:endParaRPr/>
          </a:p>
          <a:p>
            <a:pPr indent="0" lvl="0" marL="0" rtl="0" algn="l">
              <a:lnSpc>
                <a:spcPct val="80000"/>
              </a:lnSpc>
              <a:spcBef>
                <a:spcPts val="1000"/>
              </a:spcBef>
              <a:spcAft>
                <a:spcPts val="0"/>
              </a:spcAft>
              <a:buSzPts val="1332"/>
              <a:buNone/>
            </a:pPr>
            <a:r>
              <a:rPr b="1" lang="en-US" sz="1665"/>
              <a:t>Syntax:</a:t>
            </a:r>
            <a:endParaRPr/>
          </a:p>
          <a:p>
            <a:pPr indent="0" lvl="1" marL="400050" rtl="0" algn="l">
              <a:lnSpc>
                <a:spcPct val="80000"/>
              </a:lnSpc>
              <a:spcBef>
                <a:spcPts val="1000"/>
              </a:spcBef>
              <a:spcAft>
                <a:spcPts val="0"/>
              </a:spcAft>
              <a:buSzPts val="1332"/>
              <a:buNone/>
            </a:pPr>
            <a:r>
              <a:rPr b="1" lang="en-US" sz="1665"/>
              <a:t>// variable creation</a:t>
            </a:r>
            <a:endParaRPr/>
          </a:p>
          <a:p>
            <a:pPr indent="0" lvl="1" marL="400050" rtl="0" algn="l">
              <a:lnSpc>
                <a:spcPct val="80000"/>
              </a:lnSpc>
              <a:spcBef>
                <a:spcPts val="1000"/>
              </a:spcBef>
              <a:spcAft>
                <a:spcPts val="0"/>
              </a:spcAft>
              <a:buSzPts val="1332"/>
              <a:buNone/>
            </a:pPr>
            <a:r>
              <a:rPr b="1" lang="en-US" sz="1665"/>
              <a:t>do{</a:t>
            </a:r>
            <a:endParaRPr/>
          </a:p>
          <a:p>
            <a:pPr indent="0" lvl="1" marL="400050" rtl="0" algn="l">
              <a:lnSpc>
                <a:spcPct val="80000"/>
              </a:lnSpc>
              <a:spcBef>
                <a:spcPts val="1000"/>
              </a:spcBef>
              <a:spcAft>
                <a:spcPts val="0"/>
              </a:spcAft>
              <a:buSzPts val="1332"/>
              <a:buNone/>
            </a:pPr>
            <a:r>
              <a:rPr b="1" lang="en-US" sz="1665"/>
              <a:t>// statements or increment or decrement}</a:t>
            </a:r>
            <a:endParaRPr/>
          </a:p>
          <a:p>
            <a:pPr indent="0" lvl="1" marL="400050" rtl="0" algn="l">
              <a:lnSpc>
                <a:spcPct val="80000"/>
              </a:lnSpc>
              <a:spcBef>
                <a:spcPts val="1000"/>
              </a:spcBef>
              <a:spcAft>
                <a:spcPts val="0"/>
              </a:spcAft>
              <a:buSzPts val="1332"/>
              <a:buNone/>
            </a:pPr>
            <a:r>
              <a:rPr b="1" lang="en-US" sz="1665"/>
              <a:t>while(condition);</a:t>
            </a:r>
            <a:endParaRPr/>
          </a:p>
          <a:p>
            <a:pPr indent="-342900" lvl="0" marL="342900" rtl="0" algn="l">
              <a:lnSpc>
                <a:spcPct val="80000"/>
              </a:lnSpc>
              <a:spcBef>
                <a:spcPts val="1000"/>
              </a:spcBef>
              <a:spcAft>
                <a:spcPts val="0"/>
              </a:spcAft>
              <a:buSzPts val="1332"/>
              <a:buChar char="►"/>
            </a:pPr>
            <a:r>
              <a:rPr lang="en-US" sz="1665"/>
              <a:t>Let’s see an example of do while loop to print 1 - 10 values.</a:t>
            </a:r>
            <a:endParaRPr/>
          </a:p>
          <a:p>
            <a:pPr indent="0" lvl="0" marL="0" rtl="0" algn="l">
              <a:lnSpc>
                <a:spcPct val="80000"/>
              </a:lnSpc>
              <a:spcBef>
                <a:spcPts val="1000"/>
              </a:spcBef>
              <a:spcAft>
                <a:spcPts val="0"/>
              </a:spcAft>
              <a:buSzPts val="1332"/>
              <a:buNone/>
            </a:pPr>
            <a:r>
              <a:rPr b="1" lang="en-US" sz="1665"/>
              <a:t>Example:</a:t>
            </a:r>
            <a:endParaRPr/>
          </a:p>
          <a:p>
            <a:pPr indent="0" lvl="1" marL="400050" rtl="0" algn="l">
              <a:lnSpc>
                <a:spcPct val="80000"/>
              </a:lnSpc>
              <a:spcBef>
                <a:spcPts val="1000"/>
              </a:spcBef>
              <a:spcAft>
                <a:spcPts val="0"/>
              </a:spcAft>
              <a:buSzPts val="1332"/>
              <a:buNone/>
            </a:pPr>
            <a:r>
              <a:rPr b="1" lang="en-US" sz="1665"/>
              <a:t>var i = 1;</a:t>
            </a:r>
            <a:endParaRPr/>
          </a:p>
          <a:p>
            <a:pPr indent="0" lvl="1" marL="400050" rtl="0" algn="l">
              <a:lnSpc>
                <a:spcPct val="80000"/>
              </a:lnSpc>
              <a:spcBef>
                <a:spcPts val="1000"/>
              </a:spcBef>
              <a:spcAft>
                <a:spcPts val="0"/>
              </a:spcAft>
              <a:buSzPts val="1332"/>
              <a:buNone/>
            </a:pPr>
            <a:r>
              <a:rPr b="1" lang="en-US" sz="1665"/>
              <a:t>do{</a:t>
            </a:r>
            <a:endParaRPr/>
          </a:p>
          <a:p>
            <a:pPr indent="0" lvl="1" marL="400050" rtl="0" algn="l">
              <a:lnSpc>
                <a:spcPct val="80000"/>
              </a:lnSpc>
              <a:spcBef>
                <a:spcPts val="1000"/>
              </a:spcBef>
              <a:spcAft>
                <a:spcPts val="0"/>
              </a:spcAft>
              <a:buSzPts val="1332"/>
              <a:buNone/>
            </a:pPr>
            <a:r>
              <a:rPr b="1" lang="en-US" sz="1665"/>
              <a:t>console.log(i);</a:t>
            </a:r>
            <a:endParaRPr/>
          </a:p>
          <a:p>
            <a:pPr indent="0" lvl="1" marL="400050" rtl="0" algn="l">
              <a:lnSpc>
                <a:spcPct val="80000"/>
              </a:lnSpc>
              <a:spcBef>
                <a:spcPts val="1000"/>
              </a:spcBef>
              <a:spcAft>
                <a:spcPts val="0"/>
              </a:spcAft>
              <a:buSzPts val="1332"/>
              <a:buNone/>
            </a:pPr>
            <a:r>
              <a:rPr b="1" lang="en-US" sz="1665"/>
              <a:t>i++;</a:t>
            </a:r>
            <a:endParaRPr/>
          </a:p>
          <a:p>
            <a:pPr indent="0" lvl="1" marL="400050" rtl="0" algn="l">
              <a:lnSpc>
                <a:spcPct val="80000"/>
              </a:lnSpc>
              <a:spcBef>
                <a:spcPts val="1000"/>
              </a:spcBef>
              <a:spcAft>
                <a:spcPts val="0"/>
              </a:spcAft>
              <a:buSzPts val="1332"/>
              <a:buNone/>
            </a:pPr>
            <a:r>
              <a:rPr b="1" lang="en-US" sz="1665"/>
              <a:t>}</a:t>
            </a:r>
            <a:endParaRPr/>
          </a:p>
          <a:p>
            <a:pPr indent="0" lvl="1" marL="400050" rtl="0" algn="l">
              <a:lnSpc>
                <a:spcPct val="80000"/>
              </a:lnSpc>
              <a:spcBef>
                <a:spcPts val="1000"/>
              </a:spcBef>
              <a:spcAft>
                <a:spcPts val="0"/>
              </a:spcAft>
              <a:buSzPts val="1332"/>
              <a:buNone/>
            </a:pPr>
            <a:r>
              <a:rPr b="1" lang="en-US" sz="1665"/>
              <a:t>while(i &lt;= 10);</a:t>
            </a:r>
            <a:endParaRPr/>
          </a:p>
          <a:p>
            <a:pPr indent="0" lvl="1" marL="400050" rtl="0" algn="l">
              <a:lnSpc>
                <a:spcPct val="80000"/>
              </a:lnSpc>
              <a:spcBef>
                <a:spcPts val="1000"/>
              </a:spcBef>
              <a:spcAft>
                <a:spcPts val="0"/>
              </a:spcAft>
              <a:buSzPts val="1332"/>
              <a:buNone/>
            </a:pPr>
            <a:r>
              <a:rPr b="1" lang="en-US" sz="1665"/>
              <a:t>//Output:12345678910</a:t>
            </a:r>
            <a:endParaRPr/>
          </a:p>
          <a:p>
            <a:pPr indent="-342900" lvl="0" marL="342900" rtl="0" algn="l">
              <a:lnSpc>
                <a:spcPct val="80000"/>
              </a:lnSpc>
              <a:spcBef>
                <a:spcPts val="1000"/>
              </a:spcBef>
              <a:spcAft>
                <a:spcPts val="0"/>
              </a:spcAft>
              <a:buSzPts val="1332"/>
              <a:buChar char="►"/>
            </a:pPr>
            <a:r>
              <a:rPr lang="en-US" sz="1665"/>
              <a:t>Note: While using do while loop, we should always add increment or decrement of variable otherwise do while loop may fall into inﬁnite loop.</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idx="1" type="body"/>
          </p:nvPr>
        </p:nvSpPr>
        <p:spPr>
          <a:xfrm>
            <a:off x="677334" y="318735"/>
            <a:ext cx="8727924" cy="632242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Switch Statement</a:t>
            </a:r>
            <a:endParaRPr/>
          </a:p>
          <a:p>
            <a:pPr indent="-342900" lvl="0" marL="342900" rtl="0" algn="l">
              <a:spcBef>
                <a:spcPts val="1000"/>
              </a:spcBef>
              <a:spcAft>
                <a:spcPts val="0"/>
              </a:spcAft>
              <a:buSzPts val="1440"/>
              <a:buChar char="►"/>
            </a:pPr>
            <a:r>
              <a:rPr lang="en-US"/>
              <a:t>This is an alternative to if-else ladder statement. Instead of using many if-else conditions we may use this switch statement.</a:t>
            </a:r>
            <a:endParaRPr/>
          </a:p>
          <a:p>
            <a:pPr indent="0" lvl="0" marL="0" rtl="0" algn="l">
              <a:spcBef>
                <a:spcPts val="1000"/>
              </a:spcBef>
              <a:spcAft>
                <a:spcPts val="0"/>
              </a:spcAft>
              <a:buSzPts val="1440"/>
              <a:buNone/>
            </a:pPr>
            <a:r>
              <a:rPr b="1" lang="en-US"/>
              <a:t>Syntax:</a:t>
            </a:r>
            <a:endParaRPr/>
          </a:p>
          <a:p>
            <a:pPr indent="0" lvl="1" marL="400050" rtl="0" algn="l">
              <a:spcBef>
                <a:spcPts val="1000"/>
              </a:spcBef>
              <a:spcAft>
                <a:spcPts val="0"/>
              </a:spcAft>
              <a:buSzPts val="1280"/>
              <a:buNone/>
            </a:pPr>
            <a:r>
              <a:rPr b="1" lang="en-US"/>
              <a:t>// variable declaration</a:t>
            </a:r>
            <a:endParaRPr/>
          </a:p>
          <a:p>
            <a:pPr indent="0" lvl="1" marL="400050" rtl="0" algn="l">
              <a:spcBef>
                <a:spcPts val="1000"/>
              </a:spcBef>
              <a:spcAft>
                <a:spcPts val="0"/>
              </a:spcAft>
              <a:buSzPts val="1280"/>
              <a:buNone/>
            </a:pPr>
            <a:r>
              <a:rPr b="1" lang="en-US"/>
              <a:t>switch(condition){</a:t>
            </a:r>
            <a:endParaRPr/>
          </a:p>
          <a:p>
            <a:pPr indent="0" lvl="2" marL="800100" rtl="0" algn="l">
              <a:spcBef>
                <a:spcPts val="1000"/>
              </a:spcBef>
              <a:spcAft>
                <a:spcPts val="0"/>
              </a:spcAft>
              <a:buSzPts val="1120"/>
              <a:buNone/>
            </a:pPr>
            <a:r>
              <a:rPr b="1" lang="en-US"/>
              <a:t>case value:</a:t>
            </a:r>
            <a:endParaRPr/>
          </a:p>
          <a:p>
            <a:pPr indent="0" lvl="2" marL="800100" rtl="0" algn="l">
              <a:spcBef>
                <a:spcPts val="1000"/>
              </a:spcBef>
              <a:spcAft>
                <a:spcPts val="0"/>
              </a:spcAft>
              <a:buSzPts val="1120"/>
              <a:buNone/>
            </a:pPr>
            <a:r>
              <a:rPr b="1" lang="en-US"/>
              <a:t>// statements</a:t>
            </a:r>
            <a:endParaRPr/>
          </a:p>
          <a:p>
            <a:pPr indent="0" lvl="2" marL="800100" rtl="0" algn="l">
              <a:spcBef>
                <a:spcPts val="1000"/>
              </a:spcBef>
              <a:spcAft>
                <a:spcPts val="0"/>
              </a:spcAft>
              <a:buSzPts val="1120"/>
              <a:buNone/>
            </a:pPr>
            <a:r>
              <a:rPr b="1" lang="en-US"/>
              <a:t>break;</a:t>
            </a:r>
            <a:endParaRPr/>
          </a:p>
          <a:p>
            <a:pPr indent="0" lvl="2" marL="800100" rtl="0" algn="l">
              <a:spcBef>
                <a:spcPts val="1000"/>
              </a:spcBef>
              <a:spcAft>
                <a:spcPts val="0"/>
              </a:spcAft>
              <a:buSzPts val="1120"/>
              <a:buNone/>
            </a:pPr>
            <a:r>
              <a:rPr b="1" lang="en-US"/>
              <a:t>default:</a:t>
            </a:r>
            <a:endParaRPr/>
          </a:p>
          <a:p>
            <a:pPr indent="0" lvl="2" marL="800100" rtl="0" algn="l">
              <a:spcBef>
                <a:spcPts val="1000"/>
              </a:spcBef>
              <a:spcAft>
                <a:spcPts val="0"/>
              </a:spcAft>
              <a:buSzPts val="1120"/>
              <a:buNone/>
            </a:pPr>
            <a:r>
              <a:rPr b="1" lang="en-US"/>
              <a:t>// statements</a:t>
            </a:r>
            <a:endParaRPr/>
          </a:p>
          <a:p>
            <a:pPr indent="0" lvl="2" marL="800100" rtl="0" algn="l">
              <a:spcBef>
                <a:spcPts val="1000"/>
              </a:spcBef>
              <a:spcAft>
                <a:spcPts val="0"/>
              </a:spcAft>
              <a:buSzPts val="1120"/>
              <a:buNone/>
            </a:pPr>
            <a:r>
              <a:rPr b="1" lang="en-US"/>
              <a:t>break;</a:t>
            </a:r>
            <a:endParaRPr/>
          </a:p>
          <a:p>
            <a:pPr indent="0" lvl="1" marL="400050" rtl="0" algn="l">
              <a:spcBef>
                <a:spcPts val="1000"/>
              </a:spcBef>
              <a:spcAft>
                <a:spcPts val="0"/>
              </a:spcAft>
              <a:buSzPts val="1280"/>
              <a:buNone/>
            </a:pPr>
            <a:r>
              <a:rPr b="1" lang="en-US"/>
              <a:t>}</a:t>
            </a:r>
            <a:endParaRPr/>
          </a:p>
          <a:p>
            <a:pPr indent="-342900" lvl="0" marL="342900" rtl="0" algn="l">
              <a:spcBef>
                <a:spcPts val="1000"/>
              </a:spcBef>
              <a:spcAft>
                <a:spcPts val="0"/>
              </a:spcAft>
              <a:buSzPts val="1440"/>
              <a:buChar char="►"/>
            </a:pPr>
            <a:r>
              <a:rPr lang="en-US"/>
              <a:t>In the switch statement once the condition is match then the respective case of statements will be executed. If none of the case matches then finally the ’default' case will be executed.</a:t>
            </a:r>
            <a:endParaRPr/>
          </a:p>
          <a:p>
            <a:pPr indent="-342900" lvl="0" marL="342900" rtl="0" algn="l">
              <a:spcBef>
                <a:spcPts val="1000"/>
              </a:spcBef>
              <a:spcAft>
                <a:spcPts val="0"/>
              </a:spcAft>
              <a:buSzPts val="1440"/>
              <a:buChar char="►"/>
            </a:pPr>
            <a:r>
              <a:rPr lang="en-US"/>
              <a:t>We should always use ‘break;’ statement for each of the ’case' other/vise all the cases will be executed until it reaches the break statements.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idx="1" type="body"/>
          </p:nvPr>
        </p:nvSpPr>
        <p:spPr>
          <a:xfrm>
            <a:off x="677334" y="287383"/>
            <a:ext cx="8596668" cy="6343323"/>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302"/>
              <a:buNone/>
            </a:pPr>
            <a:r>
              <a:rPr b="1" lang="en-US" sz="1627"/>
              <a:t>Example:</a:t>
            </a:r>
            <a:endParaRPr/>
          </a:p>
          <a:p>
            <a:pPr indent="0" lvl="1" marL="400050" rtl="0" algn="l">
              <a:lnSpc>
                <a:spcPct val="80000"/>
              </a:lnSpc>
              <a:spcBef>
                <a:spcPts val="1000"/>
              </a:spcBef>
              <a:spcAft>
                <a:spcPts val="0"/>
              </a:spcAft>
              <a:buSzPts val="1178"/>
              <a:buNone/>
            </a:pPr>
            <a:r>
              <a:rPr b="1" lang="en-US" sz="1472"/>
              <a:t>var day = new Date().getDay();</a:t>
            </a:r>
            <a:endParaRPr b="1" sz="1472"/>
          </a:p>
          <a:p>
            <a:pPr indent="0" lvl="1" marL="400050" rtl="0" algn="l">
              <a:lnSpc>
                <a:spcPct val="80000"/>
              </a:lnSpc>
              <a:spcBef>
                <a:spcPts val="1000"/>
              </a:spcBef>
              <a:spcAft>
                <a:spcPts val="0"/>
              </a:spcAft>
              <a:buSzPts val="1178"/>
              <a:buNone/>
            </a:pPr>
            <a:r>
              <a:rPr b="1" lang="en-US" sz="1472"/>
              <a:t>var actualDay = '';</a:t>
            </a:r>
            <a:endParaRPr/>
          </a:p>
          <a:p>
            <a:pPr indent="0" lvl="1" marL="400050" rtl="0" algn="l">
              <a:lnSpc>
                <a:spcPct val="80000"/>
              </a:lnSpc>
              <a:spcBef>
                <a:spcPts val="1000"/>
              </a:spcBef>
              <a:spcAft>
                <a:spcPts val="0"/>
              </a:spcAft>
              <a:buSzPts val="1178"/>
              <a:buNone/>
            </a:pPr>
            <a:r>
              <a:rPr b="1" lang="en-US" sz="1472"/>
              <a:t>switch (day){</a:t>
            </a:r>
            <a:endParaRPr/>
          </a:p>
          <a:p>
            <a:pPr indent="0" lvl="1" marL="400050" rtl="0" algn="l">
              <a:lnSpc>
                <a:spcPct val="80000"/>
              </a:lnSpc>
              <a:spcBef>
                <a:spcPts val="1000"/>
              </a:spcBef>
              <a:spcAft>
                <a:spcPts val="0"/>
              </a:spcAft>
              <a:buSzPts val="1178"/>
              <a:buNone/>
            </a:pPr>
            <a:r>
              <a:rPr b="1" lang="en-US" sz="1472"/>
              <a:t>	case 0:</a:t>
            </a:r>
            <a:endParaRPr/>
          </a:p>
          <a:p>
            <a:pPr indent="0" lvl="1" marL="400050" rtl="0" algn="l">
              <a:lnSpc>
                <a:spcPct val="80000"/>
              </a:lnSpc>
              <a:spcBef>
                <a:spcPts val="1000"/>
              </a:spcBef>
              <a:spcAft>
                <a:spcPts val="0"/>
              </a:spcAft>
              <a:buSzPts val="1178"/>
              <a:buNone/>
            </a:pPr>
            <a:r>
              <a:rPr b="1" lang="en-US" sz="1472"/>
              <a:t>		actualDay = 'Sunday';</a:t>
            </a:r>
            <a:endParaRPr/>
          </a:p>
          <a:p>
            <a:pPr indent="0" lvl="1" marL="400050" rtl="0" algn="l">
              <a:lnSpc>
                <a:spcPct val="80000"/>
              </a:lnSpc>
              <a:spcBef>
                <a:spcPts val="1000"/>
              </a:spcBef>
              <a:spcAft>
                <a:spcPts val="0"/>
              </a:spcAft>
              <a:buSzPts val="1178"/>
              <a:buNone/>
            </a:pPr>
            <a:r>
              <a:rPr b="1" lang="en-US" sz="1472"/>
              <a:t>		break;</a:t>
            </a:r>
            <a:endParaRPr/>
          </a:p>
          <a:p>
            <a:pPr indent="0" lvl="1" marL="400050" rtl="0" algn="l">
              <a:lnSpc>
                <a:spcPct val="80000"/>
              </a:lnSpc>
              <a:spcBef>
                <a:spcPts val="1000"/>
              </a:spcBef>
              <a:spcAft>
                <a:spcPts val="0"/>
              </a:spcAft>
              <a:buSzPts val="1178"/>
              <a:buNone/>
            </a:pPr>
            <a:r>
              <a:rPr b="1" lang="en-US" sz="1472"/>
              <a:t>	case 1:</a:t>
            </a:r>
            <a:endParaRPr/>
          </a:p>
          <a:p>
            <a:pPr indent="0" lvl="1" marL="400050" rtl="0" algn="l">
              <a:lnSpc>
                <a:spcPct val="80000"/>
              </a:lnSpc>
              <a:spcBef>
                <a:spcPts val="1000"/>
              </a:spcBef>
              <a:spcAft>
                <a:spcPts val="0"/>
              </a:spcAft>
              <a:buSzPts val="1178"/>
              <a:buNone/>
            </a:pPr>
            <a:r>
              <a:rPr b="1" lang="en-US" sz="1472"/>
              <a:t>      actualDay = 'Monday';</a:t>
            </a:r>
            <a:endParaRPr/>
          </a:p>
          <a:p>
            <a:pPr indent="0" lvl="1" marL="400050" rtl="0" algn="l">
              <a:lnSpc>
                <a:spcPct val="80000"/>
              </a:lnSpc>
              <a:spcBef>
                <a:spcPts val="1000"/>
              </a:spcBef>
              <a:spcAft>
                <a:spcPts val="0"/>
              </a:spcAft>
              <a:buSzPts val="1178"/>
              <a:buNone/>
            </a:pPr>
            <a:r>
              <a:rPr b="1" lang="en-US" sz="1472"/>
              <a:t>      break;</a:t>
            </a:r>
            <a:endParaRPr/>
          </a:p>
          <a:p>
            <a:pPr indent="0" lvl="1" marL="400050" rtl="0" algn="l">
              <a:lnSpc>
                <a:spcPct val="80000"/>
              </a:lnSpc>
              <a:spcBef>
                <a:spcPts val="1000"/>
              </a:spcBef>
              <a:spcAft>
                <a:spcPts val="0"/>
              </a:spcAft>
              <a:buSzPts val="1178"/>
              <a:buNone/>
            </a:pPr>
            <a:r>
              <a:rPr b="1" lang="en-US" sz="1472"/>
              <a:t>	case 2:</a:t>
            </a:r>
            <a:endParaRPr/>
          </a:p>
          <a:p>
            <a:pPr indent="0" lvl="1" marL="400050" rtl="0" algn="l">
              <a:lnSpc>
                <a:spcPct val="80000"/>
              </a:lnSpc>
              <a:spcBef>
                <a:spcPts val="1000"/>
              </a:spcBef>
              <a:spcAft>
                <a:spcPts val="0"/>
              </a:spcAft>
              <a:buSzPts val="1178"/>
              <a:buNone/>
            </a:pPr>
            <a:r>
              <a:rPr b="1" lang="en-US" sz="1472"/>
              <a:t>    actualDay = 'Tuesday';</a:t>
            </a:r>
            <a:endParaRPr/>
          </a:p>
          <a:p>
            <a:pPr indent="0" lvl="1" marL="400050" rtl="0" algn="l">
              <a:lnSpc>
                <a:spcPct val="80000"/>
              </a:lnSpc>
              <a:spcBef>
                <a:spcPts val="1000"/>
              </a:spcBef>
              <a:spcAft>
                <a:spcPts val="0"/>
              </a:spcAft>
              <a:buSzPts val="1178"/>
              <a:buNone/>
            </a:pPr>
            <a:r>
              <a:rPr b="1" lang="en-US" sz="1472"/>
              <a:t>    break ;</a:t>
            </a:r>
            <a:endParaRPr/>
          </a:p>
          <a:p>
            <a:pPr indent="0" lvl="1" marL="400050" rtl="0" algn="l">
              <a:lnSpc>
                <a:spcPct val="80000"/>
              </a:lnSpc>
              <a:spcBef>
                <a:spcPts val="1000"/>
              </a:spcBef>
              <a:spcAft>
                <a:spcPts val="0"/>
              </a:spcAft>
              <a:buSzPts val="1178"/>
              <a:buNone/>
            </a:pPr>
            <a:r>
              <a:rPr b="1" lang="en-US" sz="1472"/>
              <a:t>	// ...........</a:t>
            </a:r>
            <a:endParaRPr/>
          </a:p>
          <a:p>
            <a:pPr indent="0" lvl="1" marL="400050" rtl="0" algn="l">
              <a:lnSpc>
                <a:spcPct val="80000"/>
              </a:lnSpc>
              <a:spcBef>
                <a:spcPts val="1000"/>
              </a:spcBef>
              <a:spcAft>
                <a:spcPts val="0"/>
              </a:spcAft>
              <a:buSzPts val="1178"/>
              <a:buNone/>
            </a:pPr>
            <a:r>
              <a:rPr b="1" lang="en-US" sz="1472"/>
              <a:t>	default:</a:t>
            </a:r>
            <a:endParaRPr/>
          </a:p>
          <a:p>
            <a:pPr indent="0" lvl="1" marL="400050" rtl="0" algn="l">
              <a:lnSpc>
                <a:spcPct val="80000"/>
              </a:lnSpc>
              <a:spcBef>
                <a:spcPts val="1000"/>
              </a:spcBef>
              <a:spcAft>
                <a:spcPts val="0"/>
              </a:spcAft>
              <a:buSzPts val="1178"/>
              <a:buNone/>
            </a:pPr>
            <a:r>
              <a:rPr b="1" lang="en-US" sz="1472"/>
              <a:t>	actualDay = 'Who Knows?';</a:t>
            </a:r>
            <a:endParaRPr/>
          </a:p>
          <a:p>
            <a:pPr indent="0" lvl="1" marL="400050" rtl="0" algn="l">
              <a:lnSpc>
                <a:spcPct val="80000"/>
              </a:lnSpc>
              <a:spcBef>
                <a:spcPts val="1000"/>
              </a:spcBef>
              <a:spcAft>
                <a:spcPts val="0"/>
              </a:spcAft>
              <a:buSzPts val="1178"/>
              <a:buNone/>
            </a:pPr>
            <a:r>
              <a:rPr b="1" lang="en-US" sz="1472"/>
              <a:t>	break;</a:t>
            </a:r>
            <a:endParaRPr/>
          </a:p>
          <a:p>
            <a:pPr indent="0" lvl="1" marL="400050" rtl="0" algn="l">
              <a:lnSpc>
                <a:spcPct val="80000"/>
              </a:lnSpc>
              <a:spcBef>
                <a:spcPts val="1000"/>
              </a:spcBef>
              <a:spcAft>
                <a:spcPts val="0"/>
              </a:spcAft>
              <a:buSzPts val="1178"/>
              <a:buNone/>
            </a:pPr>
            <a:r>
              <a:rPr b="1" lang="en-US" sz="1472"/>
              <a:t>}</a:t>
            </a:r>
            <a:endParaRPr/>
          </a:p>
          <a:p>
            <a:pPr indent="0" lvl="1" marL="400050" rtl="0" algn="l">
              <a:lnSpc>
                <a:spcPct val="80000"/>
              </a:lnSpc>
              <a:spcBef>
                <a:spcPts val="1000"/>
              </a:spcBef>
              <a:spcAft>
                <a:spcPts val="0"/>
              </a:spcAft>
              <a:buSzPts val="1178"/>
              <a:buNone/>
            </a:pPr>
            <a:r>
              <a:rPr b="1" lang="en-US" sz="1472"/>
              <a:t>console.log(actualDay);</a:t>
            </a:r>
            <a:endParaRPr/>
          </a:p>
          <a:p>
            <a:pPr indent="0" lvl="1" marL="400050" rtl="0" algn="l">
              <a:lnSpc>
                <a:spcPct val="80000"/>
              </a:lnSpc>
              <a:spcBef>
                <a:spcPts val="1000"/>
              </a:spcBef>
              <a:spcAft>
                <a:spcPts val="0"/>
              </a:spcAft>
              <a:buSzPts val="1178"/>
              <a:buNone/>
            </a:pPr>
            <a:r>
              <a:rPr b="1" lang="en-US" sz="1472"/>
              <a:t>// Output : Monday;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677334" y="262456"/>
            <a:ext cx="8596668" cy="55418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Number Data Type</a:t>
            </a:r>
            <a:endParaRPr/>
          </a:p>
        </p:txBody>
      </p:sp>
      <p:sp>
        <p:nvSpPr>
          <p:cNvPr id="161" name="Google Shape;161;p20"/>
          <p:cNvSpPr txBox="1"/>
          <p:nvPr>
            <p:ph idx="1" type="body"/>
          </p:nvPr>
        </p:nvSpPr>
        <p:spPr>
          <a:xfrm>
            <a:off x="677334" y="953519"/>
            <a:ext cx="8596668" cy="55793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If we assign any numerical value or data to a variable is called as Number Datatype.</a:t>
            </a:r>
            <a:endParaRPr/>
          </a:p>
          <a:p>
            <a:pPr indent="-342900" lvl="0" marL="342900" rtl="0" algn="l">
              <a:spcBef>
                <a:spcPts val="1000"/>
              </a:spcBef>
              <a:spcAft>
                <a:spcPts val="0"/>
              </a:spcAft>
              <a:buSzPts val="1440"/>
              <a:buChar char="►"/>
            </a:pPr>
            <a:r>
              <a:rPr lang="en-US"/>
              <a:t>Normally in any other OOPS languages like Java, we may have various types of Numerical datalike byte, short, int, long, float, and double based on the value of Numerical data.</a:t>
            </a:r>
            <a:endParaRPr/>
          </a:p>
          <a:p>
            <a:pPr indent="-342900" lvl="0" marL="342900" rtl="0" algn="l">
              <a:spcBef>
                <a:spcPts val="1000"/>
              </a:spcBef>
              <a:spcAft>
                <a:spcPts val="0"/>
              </a:spcAft>
              <a:buSzPts val="1440"/>
              <a:buChar char="►"/>
            </a:pPr>
            <a:r>
              <a:rPr lang="en-US"/>
              <a:t>But in JavaScript we do not have such kind of different types of types for Numerical data representation.</a:t>
            </a:r>
            <a:endParaRPr/>
          </a:p>
          <a:p>
            <a:pPr indent="-342900" lvl="0" marL="342900" rtl="0" algn="l">
              <a:spcBef>
                <a:spcPts val="1000"/>
              </a:spcBef>
              <a:spcAft>
                <a:spcPts val="0"/>
              </a:spcAft>
              <a:buSzPts val="1440"/>
              <a:buChar char="►"/>
            </a:pPr>
            <a:r>
              <a:rPr lang="en-US"/>
              <a:t>In JavaScript we can assign any Numerical data as a value to a variable, which can denoted with the datatype as Number.</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280"/>
              <a:buNone/>
            </a:pPr>
            <a:r>
              <a:rPr b="1" lang="en-US"/>
              <a:t>var a = 19;</a:t>
            </a:r>
            <a:endParaRPr/>
          </a:p>
          <a:p>
            <a:pPr indent="0" lvl="1" marL="400050" rtl="0" algn="l">
              <a:spcBef>
                <a:spcPts val="1000"/>
              </a:spcBef>
              <a:spcAft>
                <a:spcPts val="0"/>
              </a:spcAft>
              <a:buSzPts val="1280"/>
              <a:buNone/>
            </a:pPr>
            <a:r>
              <a:rPr b="1" lang="en-US"/>
              <a:t>var b = 26.5;</a:t>
            </a:r>
            <a:endParaRPr/>
          </a:p>
          <a:p>
            <a:pPr indent="0" lvl="1" marL="400050" rtl="0" algn="l">
              <a:spcBef>
                <a:spcPts val="1000"/>
              </a:spcBef>
              <a:spcAft>
                <a:spcPts val="0"/>
              </a:spcAft>
              <a:buSzPts val="1280"/>
              <a:buNone/>
            </a:pPr>
            <a:r>
              <a:rPr b="1" lang="en-US"/>
              <a:t>console.log(a); // 18</a:t>
            </a:r>
            <a:endParaRPr/>
          </a:p>
          <a:p>
            <a:pPr indent="0" lvl="1" marL="400050" rtl="0" algn="l">
              <a:spcBef>
                <a:spcPts val="1000"/>
              </a:spcBef>
              <a:spcAft>
                <a:spcPts val="0"/>
              </a:spcAft>
              <a:buSzPts val="1280"/>
              <a:buNone/>
            </a:pPr>
            <a:r>
              <a:rPr b="1" lang="en-US"/>
              <a:t>console.log(b); // 26.5</a:t>
            </a:r>
            <a:endParaRPr/>
          </a:p>
          <a:p>
            <a:pPr indent="0" lvl="1" marL="400050" rtl="0" algn="l">
              <a:spcBef>
                <a:spcPts val="1000"/>
              </a:spcBef>
              <a:spcAft>
                <a:spcPts val="0"/>
              </a:spcAft>
              <a:buSzPts val="1280"/>
              <a:buNone/>
            </a:pPr>
            <a:r>
              <a:rPr b="1" lang="en-US"/>
              <a:t>console.log(typeof a); // Number</a:t>
            </a:r>
            <a:endParaRPr/>
          </a:p>
          <a:p>
            <a:pPr indent="0" lvl="1" marL="400050" rtl="0" algn="l">
              <a:spcBef>
                <a:spcPts val="1000"/>
              </a:spcBef>
              <a:spcAft>
                <a:spcPts val="0"/>
              </a:spcAft>
              <a:buSzPts val="1280"/>
              <a:buNone/>
            </a:pPr>
            <a:r>
              <a:rPr b="1" lang="en-US"/>
              <a:t>console.log(typeof b); // Number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677334" y="242897"/>
            <a:ext cx="8596668" cy="5737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String Data Type</a:t>
            </a:r>
            <a:endParaRPr/>
          </a:p>
        </p:txBody>
      </p:sp>
      <p:sp>
        <p:nvSpPr>
          <p:cNvPr id="167" name="Google Shape;167;p21"/>
          <p:cNvSpPr txBox="1"/>
          <p:nvPr>
            <p:ph idx="1" type="body"/>
          </p:nvPr>
        </p:nvSpPr>
        <p:spPr>
          <a:xfrm>
            <a:off x="677334" y="963299"/>
            <a:ext cx="8596668" cy="50780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If we assign any textual value or data to a variable is called as String Datatype.</a:t>
            </a:r>
            <a:endParaRPr/>
          </a:p>
          <a:p>
            <a:pPr indent="-342900" lvl="0" marL="342900" rtl="0" algn="l">
              <a:spcBef>
                <a:spcPts val="1000"/>
              </a:spcBef>
              <a:spcAft>
                <a:spcPts val="0"/>
              </a:spcAft>
              <a:buSzPts val="1440"/>
              <a:buChar char="►"/>
            </a:pPr>
            <a:r>
              <a:rPr lang="en-US"/>
              <a:t>Normally in any language like Java, for any single character or letter they represent with a datatype called "Character" and any textual data which more than one letter or character they denote with the datatype called "String".</a:t>
            </a:r>
            <a:endParaRPr/>
          </a:p>
          <a:p>
            <a:pPr indent="-342900" lvl="0" marL="342900" rtl="0" algn="l">
              <a:spcBef>
                <a:spcPts val="1000"/>
              </a:spcBef>
              <a:spcAft>
                <a:spcPts val="0"/>
              </a:spcAft>
              <a:buSzPts val="1440"/>
              <a:buChar char="►"/>
            </a:pPr>
            <a:r>
              <a:rPr lang="en-US"/>
              <a:t>But in JavaScript there is no datatype called "Character", we can represent a single letter is also with the data type called "String".</a:t>
            </a:r>
            <a:endParaRPr/>
          </a:p>
          <a:p>
            <a:pPr indent="0" lvl="0" marL="0" rtl="0" algn="l">
              <a:spcBef>
                <a:spcPts val="1000"/>
              </a:spcBef>
              <a:spcAft>
                <a:spcPts val="0"/>
              </a:spcAft>
              <a:buSzPts val="1440"/>
              <a:buNone/>
            </a:pPr>
            <a:r>
              <a:rPr b="1" lang="en-US"/>
              <a:t>Example:</a:t>
            </a:r>
            <a:endParaRPr/>
          </a:p>
          <a:p>
            <a:pPr indent="0" lvl="1" marL="400050" rtl="0" algn="l">
              <a:spcBef>
                <a:spcPts val="1000"/>
              </a:spcBef>
              <a:spcAft>
                <a:spcPts val="0"/>
              </a:spcAft>
              <a:buSzPts val="1280"/>
              <a:buNone/>
            </a:pPr>
            <a:r>
              <a:rPr b="1" lang="en-US"/>
              <a:t>var letter = 'a';</a:t>
            </a:r>
            <a:endParaRPr/>
          </a:p>
          <a:p>
            <a:pPr indent="0" lvl="1" marL="400050" rtl="0" algn="l">
              <a:spcBef>
                <a:spcPts val="1000"/>
              </a:spcBef>
              <a:spcAft>
                <a:spcPts val="0"/>
              </a:spcAft>
              <a:buSzPts val="1280"/>
              <a:buNone/>
            </a:pPr>
            <a:r>
              <a:rPr b="1" lang="en-US"/>
              <a:t>var name = 'John';</a:t>
            </a:r>
            <a:endParaRPr/>
          </a:p>
          <a:p>
            <a:pPr indent="0" lvl="1" marL="400050" rtl="0" algn="l">
              <a:spcBef>
                <a:spcPts val="1000"/>
              </a:spcBef>
              <a:spcAft>
                <a:spcPts val="0"/>
              </a:spcAft>
              <a:buSzPts val="1280"/>
              <a:buNone/>
            </a:pPr>
            <a:r>
              <a:rPr b="1" lang="en-US"/>
              <a:t>console.log(letter); // a</a:t>
            </a:r>
            <a:endParaRPr/>
          </a:p>
          <a:p>
            <a:pPr indent="0" lvl="1" marL="400050" rtl="0" algn="l">
              <a:spcBef>
                <a:spcPts val="1000"/>
              </a:spcBef>
              <a:spcAft>
                <a:spcPts val="0"/>
              </a:spcAft>
              <a:buSzPts val="1280"/>
              <a:buNone/>
            </a:pPr>
            <a:r>
              <a:rPr b="1" lang="en-US"/>
              <a:t>console.log(name); // John</a:t>
            </a:r>
            <a:endParaRPr/>
          </a:p>
          <a:p>
            <a:pPr indent="0" lvl="1" marL="400050" rtl="0" algn="l">
              <a:spcBef>
                <a:spcPts val="1000"/>
              </a:spcBef>
              <a:spcAft>
                <a:spcPts val="0"/>
              </a:spcAft>
              <a:buSzPts val="1280"/>
              <a:buNone/>
            </a:pPr>
            <a:r>
              <a:rPr b="1" lang="en-US"/>
              <a:t>console.log(typeof letter); // string</a:t>
            </a:r>
            <a:endParaRPr/>
          </a:p>
          <a:p>
            <a:pPr indent="0" lvl="1" marL="400050" rtl="0" algn="l">
              <a:spcBef>
                <a:spcPts val="1000"/>
              </a:spcBef>
              <a:spcAft>
                <a:spcPts val="0"/>
              </a:spcAft>
              <a:buSzPts val="1280"/>
              <a:buNone/>
            </a:pPr>
            <a:r>
              <a:rPr b="1" lang="en-US"/>
              <a:t>console.log(typeof name); // string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677334" y="301540"/>
            <a:ext cx="8596668" cy="59330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Boolean Data Type</a:t>
            </a:r>
            <a:endParaRPr/>
          </a:p>
        </p:txBody>
      </p:sp>
      <p:sp>
        <p:nvSpPr>
          <p:cNvPr id="173" name="Google Shape;173;p22"/>
          <p:cNvSpPr txBox="1"/>
          <p:nvPr>
            <p:ph idx="1" type="body"/>
          </p:nvPr>
        </p:nvSpPr>
        <p:spPr>
          <a:xfrm>
            <a:off x="677334" y="938849"/>
            <a:ext cx="9025756" cy="5838161"/>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a:t>If we assign any "true" or ”false" value to a variable is called as Boolean Data Type.</a:t>
            </a:r>
            <a:endParaRPr/>
          </a:p>
          <a:p>
            <a:pPr indent="-342900" lvl="0" marL="342900" rtl="0" algn="l">
              <a:lnSpc>
                <a:spcPct val="90000"/>
              </a:lnSpc>
              <a:spcBef>
                <a:spcPts val="1000"/>
              </a:spcBef>
              <a:spcAft>
                <a:spcPts val="0"/>
              </a:spcAft>
              <a:buSzPts val="1440"/>
              <a:buChar char="►"/>
            </a:pPr>
            <a:r>
              <a:rPr lang="en-US"/>
              <a:t>Boolean data type contains only true or false value for any other language as well as in JavaScript.</a:t>
            </a:r>
            <a:endParaRPr/>
          </a:p>
          <a:p>
            <a:pPr indent="0" lvl="0" marL="0" rtl="0" algn="l">
              <a:lnSpc>
                <a:spcPct val="90000"/>
              </a:lnSpc>
              <a:spcBef>
                <a:spcPts val="1000"/>
              </a:spcBef>
              <a:spcAft>
                <a:spcPts val="0"/>
              </a:spcAft>
              <a:buSzPts val="1440"/>
              <a:buNone/>
            </a:pPr>
            <a:r>
              <a:rPr b="1" lang="en-US"/>
              <a:t>Example:</a:t>
            </a:r>
            <a:endParaRPr/>
          </a:p>
          <a:p>
            <a:pPr indent="0" lvl="1" marL="400050" rtl="0" algn="l">
              <a:lnSpc>
                <a:spcPct val="90000"/>
              </a:lnSpc>
              <a:spcBef>
                <a:spcPts val="1000"/>
              </a:spcBef>
              <a:spcAft>
                <a:spcPts val="0"/>
              </a:spcAft>
              <a:buSzPts val="1280"/>
              <a:buNone/>
            </a:pPr>
            <a:r>
              <a:rPr b="1" lang="en-US"/>
              <a:t>var isEasy = true;</a:t>
            </a:r>
            <a:endParaRPr/>
          </a:p>
          <a:p>
            <a:pPr indent="0" lvl="1" marL="400050" rtl="0" algn="l">
              <a:lnSpc>
                <a:spcPct val="90000"/>
              </a:lnSpc>
              <a:spcBef>
                <a:spcPts val="1000"/>
              </a:spcBef>
              <a:spcAft>
                <a:spcPts val="0"/>
              </a:spcAft>
              <a:buSzPts val="1280"/>
              <a:buNone/>
            </a:pPr>
            <a:r>
              <a:rPr b="1" lang="en-US"/>
              <a:t>console.log(isEasy); // true</a:t>
            </a:r>
            <a:endParaRPr/>
          </a:p>
          <a:p>
            <a:pPr indent="0" lvl="1" marL="400050" rtl="0" algn="l">
              <a:lnSpc>
                <a:spcPct val="90000"/>
              </a:lnSpc>
              <a:spcBef>
                <a:spcPts val="1000"/>
              </a:spcBef>
              <a:spcAft>
                <a:spcPts val="0"/>
              </a:spcAft>
              <a:buSzPts val="1280"/>
              <a:buNone/>
            </a:pPr>
            <a:r>
              <a:rPr b="1" lang="en-US"/>
              <a:t>console.log(typeof isEasy); // Boolean</a:t>
            </a:r>
            <a:endParaRPr/>
          </a:p>
          <a:p>
            <a:pPr indent="0" lvl="0" marL="0" rtl="0" algn="l">
              <a:lnSpc>
                <a:spcPct val="90000"/>
              </a:lnSpc>
              <a:spcBef>
                <a:spcPts val="1000"/>
              </a:spcBef>
              <a:spcAft>
                <a:spcPts val="0"/>
              </a:spcAft>
              <a:buSzPts val="2560"/>
              <a:buNone/>
            </a:pPr>
            <a:r>
              <a:rPr lang="en-US" sz="3200">
                <a:solidFill>
                  <a:schemeClr val="accent1"/>
                </a:solidFill>
                <a:latin typeface="Trebuchet MS"/>
                <a:ea typeface="Trebuchet MS"/>
                <a:cs typeface="Trebuchet MS"/>
                <a:sym typeface="Trebuchet MS"/>
              </a:rPr>
              <a:t>Undeﬁned Data Type</a:t>
            </a:r>
            <a:endParaRPr/>
          </a:p>
          <a:p>
            <a:pPr indent="-342900" lvl="0" marL="342900" rtl="0" algn="l">
              <a:lnSpc>
                <a:spcPct val="90000"/>
              </a:lnSpc>
              <a:spcBef>
                <a:spcPts val="1000"/>
              </a:spcBef>
              <a:spcAft>
                <a:spcPts val="0"/>
              </a:spcAft>
              <a:buSzPts val="1440"/>
              <a:buChar char="►"/>
            </a:pPr>
            <a:r>
              <a:rPr lang="en-US"/>
              <a:t>This is one of the unique data type available only in JavaScript. If we just declare a variable and not assigned any value to it, then the default called "undefined" value will be assigned to the variable.</a:t>
            </a:r>
            <a:endParaRPr/>
          </a:p>
          <a:p>
            <a:pPr indent="0" lvl="0" marL="0" rtl="0" algn="l">
              <a:lnSpc>
                <a:spcPct val="90000"/>
              </a:lnSpc>
              <a:spcBef>
                <a:spcPts val="1000"/>
              </a:spcBef>
              <a:spcAft>
                <a:spcPts val="0"/>
              </a:spcAft>
              <a:buSzPts val="1440"/>
              <a:buNone/>
            </a:pPr>
            <a:r>
              <a:rPr b="1" lang="en-US"/>
              <a:t>Example:</a:t>
            </a:r>
            <a:endParaRPr/>
          </a:p>
          <a:p>
            <a:pPr indent="0" lvl="1" marL="400050" rtl="0" algn="l">
              <a:lnSpc>
                <a:spcPct val="90000"/>
              </a:lnSpc>
              <a:spcBef>
                <a:spcPts val="1000"/>
              </a:spcBef>
              <a:spcAft>
                <a:spcPts val="0"/>
              </a:spcAft>
              <a:buSzPts val="1280"/>
              <a:buNone/>
            </a:pPr>
            <a:r>
              <a:rPr b="1" lang="en-US"/>
              <a:t>var a;</a:t>
            </a:r>
            <a:endParaRPr/>
          </a:p>
          <a:p>
            <a:pPr indent="0" lvl="1" marL="400050" rtl="0" algn="l">
              <a:lnSpc>
                <a:spcPct val="90000"/>
              </a:lnSpc>
              <a:spcBef>
                <a:spcPts val="1000"/>
              </a:spcBef>
              <a:spcAft>
                <a:spcPts val="0"/>
              </a:spcAft>
              <a:buSzPts val="1280"/>
              <a:buNone/>
            </a:pPr>
            <a:r>
              <a:rPr b="1" lang="en-US"/>
              <a:t>console.log(a); // undefined</a:t>
            </a:r>
            <a:endParaRPr/>
          </a:p>
          <a:p>
            <a:pPr indent="0" lvl="1" marL="400050" rtl="0" algn="l">
              <a:lnSpc>
                <a:spcPct val="90000"/>
              </a:lnSpc>
              <a:spcBef>
                <a:spcPts val="1000"/>
              </a:spcBef>
              <a:spcAft>
                <a:spcPts val="0"/>
              </a:spcAft>
              <a:buSzPts val="1280"/>
              <a:buNone/>
            </a:pPr>
            <a:r>
              <a:rPr b="1" lang="en-US"/>
              <a:t>console.log(typeof a); // undefined</a:t>
            </a:r>
            <a:endParaRPr sz="2800">
              <a:solidFill>
                <a:schemeClr val="dk1"/>
              </a:solidFill>
            </a:endParaRPr>
          </a:p>
          <a:p>
            <a:pPr indent="0" lvl="1" marL="400050" rtl="0" algn="l">
              <a:lnSpc>
                <a:spcPct val="90000"/>
              </a:lnSpc>
              <a:spcBef>
                <a:spcPts val="1000"/>
              </a:spcBef>
              <a:spcAft>
                <a:spcPts val="0"/>
              </a:spcAft>
              <a:buSzPts val="1280"/>
              <a:buNone/>
            </a:pPr>
            <a:r>
              <a:rPr b="1"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677334" y="196814"/>
            <a:ext cx="8596668" cy="5608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en-US" sz="3240"/>
              <a:t>Null Data Type</a:t>
            </a:r>
            <a:endParaRPr/>
          </a:p>
        </p:txBody>
      </p:sp>
      <p:sp>
        <p:nvSpPr>
          <p:cNvPr id="179" name="Google Shape;179;p23"/>
          <p:cNvSpPr txBox="1"/>
          <p:nvPr>
            <p:ph idx="1" type="body"/>
          </p:nvPr>
        </p:nvSpPr>
        <p:spPr>
          <a:xfrm>
            <a:off x="677334" y="851698"/>
            <a:ext cx="8696572" cy="58094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If we just declare a variable and not assigned any value to it, then the default value will be assigned to that variable is ”undefined". If we declare a variable and assign a dummy value instead of actual value is "null" datatype.</a:t>
            </a:r>
            <a:endParaRPr/>
          </a:p>
          <a:p>
            <a:pPr indent="-342900" lvl="0" marL="342900" rtl="0" algn="l">
              <a:spcBef>
                <a:spcPts val="1000"/>
              </a:spcBef>
              <a:spcAft>
                <a:spcPts val="0"/>
              </a:spcAft>
              <a:buSzPts val="1440"/>
              <a:buChar char="►"/>
            </a:pPr>
            <a:r>
              <a:rPr b="1" lang="en-US"/>
              <a:t>Example:</a:t>
            </a:r>
            <a:endParaRPr/>
          </a:p>
          <a:p>
            <a:pPr indent="0" lvl="1" marL="400050" rtl="0" algn="l">
              <a:spcBef>
                <a:spcPts val="1000"/>
              </a:spcBef>
              <a:spcAft>
                <a:spcPts val="0"/>
              </a:spcAft>
              <a:buSzPts val="1280"/>
              <a:buNone/>
            </a:pPr>
            <a:r>
              <a:rPr b="1" lang="en-US"/>
              <a:t>var a = null;</a:t>
            </a:r>
            <a:endParaRPr/>
          </a:p>
          <a:p>
            <a:pPr indent="0" lvl="1" marL="400050" rtl="0" algn="l">
              <a:spcBef>
                <a:spcPts val="1000"/>
              </a:spcBef>
              <a:spcAft>
                <a:spcPts val="0"/>
              </a:spcAft>
              <a:buSzPts val="1280"/>
              <a:buNone/>
            </a:pPr>
            <a:r>
              <a:rPr b="1" lang="en-US"/>
              <a:t>console.log(a); // null</a:t>
            </a:r>
            <a:endParaRPr/>
          </a:p>
          <a:p>
            <a:pPr indent="0" lvl="1" marL="400050" rtl="0" algn="l">
              <a:spcBef>
                <a:spcPts val="1000"/>
              </a:spcBef>
              <a:spcAft>
                <a:spcPts val="0"/>
              </a:spcAft>
              <a:buSzPts val="1280"/>
              <a:buNone/>
            </a:pPr>
            <a:r>
              <a:rPr b="1" lang="en-US"/>
              <a:t>console.log(typeof a); // Object</a:t>
            </a:r>
            <a:endParaRPr/>
          </a:p>
          <a:p>
            <a:pPr indent="-342900" lvl="0" marL="342900" rtl="0" algn="l">
              <a:spcBef>
                <a:spcPts val="1000"/>
              </a:spcBef>
              <a:spcAft>
                <a:spcPts val="0"/>
              </a:spcAft>
              <a:buSzPts val="1440"/>
              <a:buChar char="►"/>
            </a:pPr>
            <a:r>
              <a:rPr lang="en-US"/>
              <a:t>In the Above Example, at Line Number 1, we have assigned a dummy value "null" instead of some meaningful value.</a:t>
            </a:r>
            <a:endParaRPr/>
          </a:p>
          <a:p>
            <a:pPr indent="-342900" lvl="0" marL="342900" rtl="0" algn="l">
              <a:spcBef>
                <a:spcPts val="1000"/>
              </a:spcBef>
              <a:spcAft>
                <a:spcPts val="0"/>
              </a:spcAft>
              <a:buSzPts val="1440"/>
              <a:buChar char="►"/>
            </a:pPr>
            <a:r>
              <a:rPr lang="en-US"/>
              <a:t>At the Line Number 3, we got the type of 'a' as Object instead of null. ln JavaScript whenever we assign a value null to a variable then we get the type of "null" will be Object instead of null.This is one of the wired behavior of JavaScript.</a:t>
            </a:r>
            <a:endParaRPr/>
          </a:p>
          <a:p>
            <a:pPr indent="-342900" lvl="0" marL="342900" rtl="0" algn="l">
              <a:spcBef>
                <a:spcPts val="1000"/>
              </a:spcBef>
              <a:spcAft>
                <a:spcPts val="0"/>
              </a:spcAft>
              <a:buSzPts val="1440"/>
              <a:buChar char="►"/>
            </a:pPr>
            <a:r>
              <a:rPr lang="en-US"/>
              <a:t>So please remember type of 'Null' will be always Object but not "null" in JavaScript.</a:t>
            </a:r>
            <a:endParaRPr/>
          </a:p>
          <a:p>
            <a:pPr indent="0" lvl="1" marL="400050" rtl="0" algn="l">
              <a:spcBef>
                <a:spcPts val="1000"/>
              </a:spcBef>
              <a:spcAft>
                <a:spcPts val="0"/>
              </a:spcAft>
              <a:buSzPts val="1280"/>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677334" y="170688"/>
            <a:ext cx="8596668" cy="7123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en-US"/>
              <a:t>Operators in JavaScript</a:t>
            </a:r>
            <a:endParaRPr/>
          </a:p>
        </p:txBody>
      </p:sp>
      <p:sp>
        <p:nvSpPr>
          <p:cNvPr id="185" name="Google Shape;185;p24"/>
          <p:cNvSpPr txBox="1"/>
          <p:nvPr>
            <p:ph idx="1" type="body"/>
          </p:nvPr>
        </p:nvSpPr>
        <p:spPr>
          <a:xfrm>
            <a:off x="677334" y="971877"/>
            <a:ext cx="8596668" cy="54916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en-US"/>
              <a:t>In any programming language for kind of mathematical operations we do require various types of operators.</a:t>
            </a:r>
            <a:endParaRPr/>
          </a:p>
          <a:p>
            <a:pPr indent="-342900" lvl="0" marL="342900" rtl="0" algn="l">
              <a:spcBef>
                <a:spcPts val="1000"/>
              </a:spcBef>
              <a:spcAft>
                <a:spcPts val="0"/>
              </a:spcAft>
              <a:buSzPts val="1440"/>
              <a:buChar char="►"/>
            </a:pPr>
            <a:r>
              <a:rPr lang="en-US"/>
              <a:t>Using operators we can perform some most of the mathematical calculations for writing any processing logic of any system.</a:t>
            </a:r>
            <a:endParaRPr/>
          </a:p>
          <a:p>
            <a:pPr indent="-342900" lvl="0" marL="342900" rtl="0" algn="l">
              <a:spcBef>
                <a:spcPts val="1000"/>
              </a:spcBef>
              <a:spcAft>
                <a:spcPts val="0"/>
              </a:spcAft>
              <a:buSzPts val="1440"/>
              <a:buChar char="►"/>
            </a:pPr>
            <a:r>
              <a:rPr lang="en-US"/>
              <a:t>Let’s discuss about the Operators in JavaScript.</a:t>
            </a:r>
            <a:endParaRPr/>
          </a:p>
          <a:p>
            <a:pPr indent="0" lvl="0" marL="0" rtl="0" algn="l">
              <a:spcBef>
                <a:spcPts val="1000"/>
              </a:spcBef>
              <a:spcAft>
                <a:spcPts val="0"/>
              </a:spcAft>
              <a:buSzPts val="1920"/>
              <a:buNone/>
            </a:pPr>
            <a:r>
              <a:rPr b="1" lang="en-US" sz="2400"/>
              <a:t>Assignment Operator (=)</a:t>
            </a:r>
            <a:endParaRPr/>
          </a:p>
          <a:p>
            <a:pPr indent="-342900" lvl="0" marL="342900" rtl="0" algn="l">
              <a:spcBef>
                <a:spcPts val="1000"/>
              </a:spcBef>
              <a:spcAft>
                <a:spcPts val="0"/>
              </a:spcAft>
              <a:buSzPts val="1440"/>
              <a:buChar char="►"/>
            </a:pPr>
            <a:r>
              <a:rPr lang="en-US"/>
              <a:t>In JavaScript we represent the assignment operator using equal symbol. (=)</a:t>
            </a:r>
            <a:endParaRPr/>
          </a:p>
          <a:p>
            <a:pPr indent="-342900" lvl="0" marL="342900" rtl="0" algn="l">
              <a:spcBef>
                <a:spcPts val="1000"/>
              </a:spcBef>
              <a:spcAft>
                <a:spcPts val="0"/>
              </a:spcAft>
              <a:buSzPts val="1440"/>
              <a:buChar char="►"/>
            </a:pPr>
            <a:r>
              <a:rPr lang="en-US"/>
              <a:t>The Assignment is used to assign values to any variables.</a:t>
            </a:r>
            <a:endParaRPr/>
          </a:p>
          <a:p>
            <a:pPr indent="0" lvl="0" marL="0" rtl="0" algn="l">
              <a:spcBef>
                <a:spcPts val="1000"/>
              </a:spcBef>
              <a:spcAft>
                <a:spcPts val="0"/>
              </a:spcAft>
              <a:buSzPts val="1440"/>
              <a:buNone/>
            </a:pPr>
            <a:r>
              <a:rPr b="1" lang="en-US"/>
              <a:t>Example:</a:t>
            </a:r>
            <a:endParaRPr/>
          </a:p>
          <a:p>
            <a:pPr indent="-342900" lvl="0" marL="342900" rtl="0" algn="l">
              <a:spcBef>
                <a:spcPts val="1000"/>
              </a:spcBef>
              <a:spcAft>
                <a:spcPts val="0"/>
              </a:spcAft>
              <a:buSzPts val="1440"/>
              <a:buFont typeface="Trebuchet MS"/>
              <a:buAutoNum type="arabicPeriod"/>
            </a:pPr>
            <a:r>
              <a:rPr b="1" lang="en-US"/>
              <a:t>var name = 'John’;</a:t>
            </a:r>
            <a:endParaRPr/>
          </a:p>
          <a:p>
            <a:pPr indent="-342900" lvl="0" marL="342900" rtl="0" algn="l">
              <a:spcBef>
                <a:spcPts val="1000"/>
              </a:spcBef>
              <a:spcAft>
                <a:spcPts val="0"/>
              </a:spcAft>
              <a:buSzPts val="1440"/>
              <a:buFont typeface="Trebuchet MS"/>
              <a:buAutoNum type="arabicPeriod"/>
            </a:pPr>
            <a:r>
              <a:rPr b="1" lang="en-US"/>
              <a:t>console.log(name);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idx="1" type="body"/>
          </p:nvPr>
        </p:nvSpPr>
        <p:spPr>
          <a:xfrm>
            <a:off x="677334" y="292608"/>
            <a:ext cx="9010082" cy="6453051"/>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1904"/>
              <a:buNone/>
            </a:pPr>
            <a:r>
              <a:rPr b="1" lang="en-US" sz="2380"/>
              <a:t>Arithmetic Operator (+ , - , / , * , %)</a:t>
            </a:r>
            <a:endParaRPr b="1" sz="1530"/>
          </a:p>
          <a:p>
            <a:pPr indent="-342900" lvl="0" marL="342900" rtl="0" algn="l">
              <a:lnSpc>
                <a:spcPct val="80000"/>
              </a:lnSpc>
              <a:spcBef>
                <a:spcPts val="1000"/>
              </a:spcBef>
              <a:spcAft>
                <a:spcPts val="0"/>
              </a:spcAft>
              <a:buSzPts val="1224"/>
              <a:buChar char="►"/>
            </a:pPr>
            <a:r>
              <a:rPr lang="en-US" sz="1530"/>
              <a:t>The Arithmetic operators are used to perform some mathematical operations like addition, subtraction, division, multiplication and modulus/remainder.</a:t>
            </a:r>
            <a:endParaRPr/>
          </a:p>
          <a:p>
            <a:pPr indent="0" lvl="0" marL="0" rtl="0" algn="l">
              <a:lnSpc>
                <a:spcPct val="80000"/>
              </a:lnSpc>
              <a:spcBef>
                <a:spcPts val="1000"/>
              </a:spcBef>
              <a:spcAft>
                <a:spcPts val="0"/>
              </a:spcAft>
              <a:buSzPts val="1224"/>
              <a:buNone/>
            </a:pPr>
            <a:r>
              <a:rPr b="1" lang="en-US" sz="1530"/>
              <a:t>Example:</a:t>
            </a:r>
            <a:endParaRPr/>
          </a:p>
          <a:p>
            <a:pPr indent="0" lvl="1" marL="400050" rtl="0" algn="l">
              <a:lnSpc>
                <a:spcPct val="80000"/>
              </a:lnSpc>
              <a:spcBef>
                <a:spcPts val="1000"/>
              </a:spcBef>
              <a:spcAft>
                <a:spcPts val="0"/>
              </a:spcAft>
              <a:buSzPts val="1156"/>
              <a:buNone/>
            </a:pPr>
            <a:r>
              <a:rPr b="1" lang="en-US" sz="1445"/>
              <a:t>var a = 10;</a:t>
            </a:r>
            <a:endParaRPr/>
          </a:p>
          <a:p>
            <a:pPr indent="0" lvl="1" marL="400050" rtl="0" algn="l">
              <a:lnSpc>
                <a:spcPct val="80000"/>
              </a:lnSpc>
              <a:spcBef>
                <a:spcPts val="1000"/>
              </a:spcBef>
              <a:spcAft>
                <a:spcPts val="0"/>
              </a:spcAft>
              <a:buSzPts val="1156"/>
              <a:buNone/>
            </a:pPr>
            <a:r>
              <a:rPr b="1" lang="en-US" sz="1445"/>
              <a:t>var b = 20;</a:t>
            </a:r>
            <a:endParaRPr/>
          </a:p>
          <a:p>
            <a:pPr indent="0" lvl="1" marL="400050" rtl="0" algn="l">
              <a:lnSpc>
                <a:spcPct val="80000"/>
              </a:lnSpc>
              <a:spcBef>
                <a:spcPts val="1000"/>
              </a:spcBef>
              <a:spcAft>
                <a:spcPts val="0"/>
              </a:spcAft>
              <a:buSzPts val="1156"/>
              <a:buNone/>
            </a:pPr>
            <a:r>
              <a:t/>
            </a:r>
            <a:endParaRPr b="1" sz="1445"/>
          </a:p>
          <a:p>
            <a:pPr indent="0" lvl="1" marL="400050" rtl="0" algn="l">
              <a:lnSpc>
                <a:spcPct val="80000"/>
              </a:lnSpc>
              <a:spcBef>
                <a:spcPts val="1000"/>
              </a:spcBef>
              <a:spcAft>
                <a:spcPts val="0"/>
              </a:spcAft>
              <a:buSzPts val="1156"/>
              <a:buNone/>
            </a:pPr>
            <a:r>
              <a:rPr b="1" lang="en-US" sz="1445"/>
              <a:t>var sum = a + b;</a:t>
            </a:r>
            <a:endParaRPr/>
          </a:p>
          <a:p>
            <a:pPr indent="0" lvl="1" marL="400050" rtl="0" algn="l">
              <a:lnSpc>
                <a:spcPct val="80000"/>
              </a:lnSpc>
              <a:spcBef>
                <a:spcPts val="1000"/>
              </a:spcBef>
              <a:spcAft>
                <a:spcPts val="0"/>
              </a:spcAft>
              <a:buSzPts val="1156"/>
              <a:buNone/>
            </a:pPr>
            <a:r>
              <a:rPr b="1" lang="en-US" sz="1445"/>
              <a:t>console.log(sum); // 30</a:t>
            </a:r>
            <a:endParaRPr/>
          </a:p>
          <a:p>
            <a:pPr indent="0" lvl="1" marL="400050" rtl="0" algn="l">
              <a:lnSpc>
                <a:spcPct val="80000"/>
              </a:lnSpc>
              <a:spcBef>
                <a:spcPts val="1000"/>
              </a:spcBef>
              <a:spcAft>
                <a:spcPts val="0"/>
              </a:spcAft>
              <a:buSzPts val="1156"/>
              <a:buNone/>
            </a:pPr>
            <a:r>
              <a:t/>
            </a:r>
            <a:endParaRPr b="1" sz="1445"/>
          </a:p>
          <a:p>
            <a:pPr indent="0" lvl="1" marL="400050" rtl="0" algn="l">
              <a:lnSpc>
                <a:spcPct val="80000"/>
              </a:lnSpc>
              <a:spcBef>
                <a:spcPts val="1000"/>
              </a:spcBef>
              <a:spcAft>
                <a:spcPts val="0"/>
              </a:spcAft>
              <a:buSzPts val="1156"/>
              <a:buNone/>
            </a:pPr>
            <a:r>
              <a:rPr b="1" lang="en-US" sz="1445"/>
              <a:t>var sub = a - b;</a:t>
            </a:r>
            <a:endParaRPr/>
          </a:p>
          <a:p>
            <a:pPr indent="0" lvl="1" marL="400050" rtl="0" algn="l">
              <a:lnSpc>
                <a:spcPct val="80000"/>
              </a:lnSpc>
              <a:spcBef>
                <a:spcPts val="1000"/>
              </a:spcBef>
              <a:spcAft>
                <a:spcPts val="0"/>
              </a:spcAft>
              <a:buSzPts val="1156"/>
              <a:buNone/>
            </a:pPr>
            <a:r>
              <a:rPr b="1" lang="en-US" sz="1445"/>
              <a:t>console.1og(sub); // -10</a:t>
            </a:r>
            <a:endParaRPr/>
          </a:p>
          <a:p>
            <a:pPr indent="0" lvl="1" marL="400050" rtl="0" algn="l">
              <a:lnSpc>
                <a:spcPct val="80000"/>
              </a:lnSpc>
              <a:spcBef>
                <a:spcPts val="1000"/>
              </a:spcBef>
              <a:spcAft>
                <a:spcPts val="0"/>
              </a:spcAft>
              <a:buSzPts val="1156"/>
              <a:buNone/>
            </a:pPr>
            <a:r>
              <a:t/>
            </a:r>
            <a:endParaRPr b="1" sz="1445"/>
          </a:p>
          <a:p>
            <a:pPr indent="0" lvl="1" marL="400050" rtl="0" algn="l">
              <a:lnSpc>
                <a:spcPct val="80000"/>
              </a:lnSpc>
              <a:spcBef>
                <a:spcPts val="1000"/>
              </a:spcBef>
              <a:spcAft>
                <a:spcPts val="0"/>
              </a:spcAft>
              <a:buSzPts val="1156"/>
              <a:buNone/>
            </a:pPr>
            <a:r>
              <a:rPr b="1" lang="en-US" sz="1445"/>
              <a:t>var mul= a * b;</a:t>
            </a:r>
            <a:endParaRPr/>
          </a:p>
          <a:p>
            <a:pPr indent="0" lvl="1" marL="400050" rtl="0" algn="l">
              <a:lnSpc>
                <a:spcPct val="80000"/>
              </a:lnSpc>
              <a:spcBef>
                <a:spcPts val="1000"/>
              </a:spcBef>
              <a:spcAft>
                <a:spcPts val="0"/>
              </a:spcAft>
              <a:buSzPts val="1156"/>
              <a:buNone/>
            </a:pPr>
            <a:r>
              <a:rPr b="1" lang="en-US" sz="1445"/>
              <a:t>console.log(mul); // 200</a:t>
            </a:r>
            <a:endParaRPr/>
          </a:p>
          <a:p>
            <a:pPr indent="0" lvl="1" marL="400050" rtl="0" algn="l">
              <a:lnSpc>
                <a:spcPct val="80000"/>
              </a:lnSpc>
              <a:spcBef>
                <a:spcPts val="1000"/>
              </a:spcBef>
              <a:spcAft>
                <a:spcPts val="0"/>
              </a:spcAft>
              <a:buSzPts val="1156"/>
              <a:buNone/>
            </a:pPr>
            <a:r>
              <a:t/>
            </a:r>
            <a:endParaRPr b="1" sz="1445"/>
          </a:p>
          <a:p>
            <a:pPr indent="0" lvl="1" marL="400050" rtl="0" algn="l">
              <a:lnSpc>
                <a:spcPct val="80000"/>
              </a:lnSpc>
              <a:spcBef>
                <a:spcPts val="1000"/>
              </a:spcBef>
              <a:spcAft>
                <a:spcPts val="0"/>
              </a:spcAft>
              <a:buSzPts val="1156"/>
              <a:buNone/>
            </a:pPr>
            <a:r>
              <a:rPr b="1" lang="en-US" sz="1445"/>
              <a:t>var div = a / b;</a:t>
            </a:r>
            <a:endParaRPr/>
          </a:p>
          <a:p>
            <a:pPr indent="0" lvl="1" marL="400050" rtl="0" algn="l">
              <a:lnSpc>
                <a:spcPct val="80000"/>
              </a:lnSpc>
              <a:spcBef>
                <a:spcPts val="1000"/>
              </a:spcBef>
              <a:spcAft>
                <a:spcPts val="0"/>
              </a:spcAft>
              <a:buSzPts val="1156"/>
              <a:buNone/>
            </a:pPr>
            <a:r>
              <a:rPr b="1" lang="en-US" sz="1445"/>
              <a:t>console.log(div); // 0.5</a:t>
            </a:r>
            <a:endParaRPr/>
          </a:p>
          <a:p>
            <a:pPr indent="0" lvl="1" marL="400050" rtl="0" algn="l">
              <a:lnSpc>
                <a:spcPct val="80000"/>
              </a:lnSpc>
              <a:spcBef>
                <a:spcPts val="1000"/>
              </a:spcBef>
              <a:spcAft>
                <a:spcPts val="0"/>
              </a:spcAft>
              <a:buSzPts val="1156"/>
              <a:buNone/>
            </a:pPr>
            <a:r>
              <a:t/>
            </a:r>
            <a:endParaRPr b="1" sz="1445"/>
          </a:p>
          <a:p>
            <a:pPr indent="0" lvl="1" marL="400050" rtl="0" algn="l">
              <a:lnSpc>
                <a:spcPct val="80000"/>
              </a:lnSpc>
              <a:spcBef>
                <a:spcPts val="1000"/>
              </a:spcBef>
              <a:spcAft>
                <a:spcPts val="0"/>
              </a:spcAft>
              <a:buSzPts val="1156"/>
              <a:buNone/>
            </a:pPr>
            <a:r>
              <a:rPr b="1" lang="en-US" sz="1445"/>
              <a:t>var mod = a % b;</a:t>
            </a:r>
            <a:endParaRPr/>
          </a:p>
          <a:p>
            <a:pPr indent="0" lvl="1" marL="400050" rtl="0" algn="l">
              <a:lnSpc>
                <a:spcPct val="80000"/>
              </a:lnSpc>
              <a:spcBef>
                <a:spcPts val="1000"/>
              </a:spcBef>
              <a:spcAft>
                <a:spcPts val="0"/>
              </a:spcAft>
              <a:buSzPts val="1156"/>
              <a:buNone/>
            </a:pPr>
            <a:r>
              <a:rPr b="1" lang="en-US" sz="1445"/>
              <a:t>console.log(mod); // 10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 type="body"/>
          </p:nvPr>
        </p:nvSpPr>
        <p:spPr>
          <a:xfrm>
            <a:off x="677334" y="214231"/>
            <a:ext cx="8596668" cy="64739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920"/>
              <a:buNone/>
            </a:pPr>
            <a:r>
              <a:rPr b="1" lang="en-US" sz="2400"/>
              <a:t>Short Hand Math (+= , -= , *= , /= , %=)</a:t>
            </a:r>
            <a:endParaRPr/>
          </a:p>
          <a:p>
            <a:pPr indent="-342900" lvl="0" marL="342900" rtl="0" algn="l">
              <a:spcBef>
                <a:spcPts val="1000"/>
              </a:spcBef>
              <a:spcAft>
                <a:spcPts val="0"/>
              </a:spcAft>
              <a:buSzPts val="1440"/>
              <a:buChar char="►"/>
            </a:pPr>
            <a:r>
              <a:rPr lang="en-US"/>
              <a:t>The short hand math operators are used to apply shortcut mathematical operations.</a:t>
            </a:r>
            <a:endParaRPr/>
          </a:p>
          <a:p>
            <a:pPr indent="-342900" lvl="0" marL="342900" rtl="0" algn="l">
              <a:spcBef>
                <a:spcPts val="1000"/>
              </a:spcBef>
              <a:spcAft>
                <a:spcPts val="0"/>
              </a:spcAft>
              <a:buSzPts val="1440"/>
              <a:buChar char="►"/>
            </a:pPr>
            <a:r>
              <a:rPr lang="en-US"/>
              <a:t>If we wanted to add two values and assign to a variable we may use this short hand math operators.</a:t>
            </a:r>
            <a:endParaRPr/>
          </a:p>
          <a:p>
            <a:pPr indent="0" lvl="1" marL="400050" rtl="0" algn="l">
              <a:spcBef>
                <a:spcPts val="1000"/>
              </a:spcBef>
              <a:spcAft>
                <a:spcPts val="0"/>
              </a:spcAft>
              <a:buSzPts val="1280"/>
              <a:buNone/>
            </a:pPr>
            <a:r>
              <a:rPr b="1" lang="en-US"/>
              <a:t>var a = 10;</a:t>
            </a:r>
            <a:endParaRPr/>
          </a:p>
          <a:p>
            <a:pPr indent="0" lvl="1" marL="400050" rtl="0" algn="l">
              <a:spcBef>
                <a:spcPts val="1000"/>
              </a:spcBef>
              <a:spcAft>
                <a:spcPts val="0"/>
              </a:spcAft>
              <a:buSzPts val="1280"/>
              <a:buNone/>
            </a:pPr>
            <a:r>
              <a:rPr b="1" lang="en-US"/>
              <a:t>var b = 20;</a:t>
            </a:r>
            <a:endParaRPr/>
          </a:p>
          <a:p>
            <a:pPr indent="0" lvl="1" marL="400050" rtl="0" algn="l">
              <a:spcBef>
                <a:spcPts val="1000"/>
              </a:spcBef>
              <a:spcAft>
                <a:spcPts val="0"/>
              </a:spcAft>
              <a:buSzPts val="1280"/>
              <a:buNone/>
            </a:pPr>
            <a:r>
              <a:rPr b="1" lang="en-US"/>
              <a:t>var sum = 0;</a:t>
            </a:r>
            <a:endParaRPr/>
          </a:p>
          <a:p>
            <a:pPr indent="0" lvl="1" marL="400050" rtl="0" algn="l">
              <a:spcBef>
                <a:spcPts val="1000"/>
              </a:spcBef>
              <a:spcAft>
                <a:spcPts val="0"/>
              </a:spcAft>
              <a:buSzPts val="1280"/>
              <a:buNone/>
            </a:pPr>
            <a:r>
              <a:rPr b="1" lang="en-US"/>
              <a:t>sum = sum + (a + b);</a:t>
            </a:r>
            <a:endParaRPr/>
          </a:p>
          <a:p>
            <a:pPr indent="0" lvl="1" marL="400050" rtl="0" algn="l">
              <a:spcBef>
                <a:spcPts val="1000"/>
              </a:spcBef>
              <a:spcAft>
                <a:spcPts val="0"/>
              </a:spcAft>
              <a:buSzPts val="1280"/>
              <a:buNone/>
            </a:pPr>
            <a:r>
              <a:rPr b="1" lang="en-US"/>
              <a:t>console.log(sum); // 30</a:t>
            </a:r>
            <a:endParaRPr/>
          </a:p>
          <a:p>
            <a:pPr indent="-342900" lvl="0" marL="342900" rtl="0" algn="l">
              <a:spcBef>
                <a:spcPts val="1000"/>
              </a:spcBef>
              <a:spcAft>
                <a:spcPts val="0"/>
              </a:spcAft>
              <a:buSzPts val="1440"/>
              <a:buChar char="►"/>
            </a:pPr>
            <a:r>
              <a:rPr lang="en-US"/>
              <a:t>If our math operation is like the above-mentioned line number 4, then for such cases we may use this short hand math as follows,</a:t>
            </a:r>
            <a:endParaRPr/>
          </a:p>
          <a:p>
            <a:pPr indent="0" lvl="1" marL="400050" rtl="0" algn="l">
              <a:spcBef>
                <a:spcPts val="1000"/>
              </a:spcBef>
              <a:spcAft>
                <a:spcPts val="0"/>
              </a:spcAft>
              <a:buSzPts val="1280"/>
              <a:buNone/>
            </a:pPr>
            <a:r>
              <a:rPr b="1" lang="en-US"/>
              <a:t>var a = 10;</a:t>
            </a:r>
            <a:endParaRPr/>
          </a:p>
          <a:p>
            <a:pPr indent="0" lvl="1" marL="400050" rtl="0" algn="l">
              <a:spcBef>
                <a:spcPts val="1000"/>
              </a:spcBef>
              <a:spcAft>
                <a:spcPts val="0"/>
              </a:spcAft>
              <a:buSzPts val="1280"/>
              <a:buNone/>
            </a:pPr>
            <a:r>
              <a:rPr b="1" lang="en-US"/>
              <a:t>var b = 20;</a:t>
            </a:r>
            <a:endParaRPr/>
          </a:p>
          <a:p>
            <a:pPr indent="0" lvl="1" marL="400050" rtl="0" algn="l">
              <a:spcBef>
                <a:spcPts val="1000"/>
              </a:spcBef>
              <a:spcAft>
                <a:spcPts val="0"/>
              </a:spcAft>
              <a:buSzPts val="1280"/>
              <a:buNone/>
            </a:pPr>
            <a:r>
              <a:rPr b="1" lang="en-US"/>
              <a:t>var sum = 0;</a:t>
            </a:r>
            <a:endParaRPr/>
          </a:p>
          <a:p>
            <a:pPr indent="0" lvl="1" marL="400050" rtl="0" algn="l">
              <a:spcBef>
                <a:spcPts val="1000"/>
              </a:spcBef>
              <a:spcAft>
                <a:spcPts val="0"/>
              </a:spcAft>
              <a:buSzPts val="1280"/>
              <a:buNone/>
            </a:pPr>
            <a:r>
              <a:rPr b="1" lang="en-US"/>
              <a:t>sum += (a + b);</a:t>
            </a:r>
            <a:endParaRPr/>
          </a:p>
          <a:p>
            <a:pPr indent="0" lvl="1" marL="400050" rtl="0" algn="l">
              <a:spcBef>
                <a:spcPts val="1000"/>
              </a:spcBef>
              <a:spcAft>
                <a:spcPts val="0"/>
              </a:spcAft>
              <a:buSzPts val="1280"/>
              <a:buNone/>
            </a:pPr>
            <a:r>
              <a:rPr b="1" lang="en-US"/>
              <a:t>console.log(sum); // 30</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