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JavaScript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306430"/>
            <a:ext cx="8596668" cy="47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Function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968189"/>
            <a:ext cx="8596668" cy="507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Function is a re-usable “block” of the program, which is a set of statements with a name.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large program can be divided into many parts; each individual part is called as “function”.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Functions are re-usable. That means functions can be called anywhere and any no. of times within the program. Every time when we call the function, the execution flow jumps to the function definition; executes the function and comes back to the calling portion. 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072" y="3896945"/>
            <a:ext cx="6844937" cy="233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77334" y="92311"/>
            <a:ext cx="8596668" cy="66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Steps for development of functions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677334" y="804673"/>
            <a:ext cx="8596668" cy="5961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Create the function: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function functionname(parameter1, parameter2, ...)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{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code here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Parameters:</a:t>
            </a:r>
            <a:r>
              <a:rPr lang="en-US"/>
              <a:t> The values that are passed from "calling portion" to the "function definition" are called as "arguments" and "parameters".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Return:</a:t>
            </a:r>
            <a:r>
              <a:rPr lang="en-US"/>
              <a:t> The value that is passed from "function definition" to the "calling portion" is called as "return".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Call the function: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functionName(value1, value2, ...);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Access the list of arguments: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arguments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Note: Every function has a property called "arguments", which represents the list of arguments that are passed to the function. arguments ={0:argument1, 1: argument1, ...}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77334" y="167205"/>
            <a:ext cx="8596668" cy="654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Simple Example on Functions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&lt;title&gt;functions&lt;/title&gt;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&lt;body&gt;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&lt;h1&gt;functions&lt;/h1&gt;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&lt;script&gt;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function country()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{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console.log("USA");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country();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&lt;/html&gt;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b="1" lang="en-US" sz="1600"/>
              <a:t>Calling Function in Another Function - Example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&lt;html&gt;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&lt;head&gt;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&lt;title&gt;functions&lt;/title&gt;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&lt;/head&gt;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&lt;body&gt;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&lt;h1&gt; functions&lt;/h1&gt;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&lt;script&gt;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function country()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		console.log("USA");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		city();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}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function city()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		console.log("New York");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}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country();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&lt;/body&gt;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&lt;/html&gt;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Arguments and Return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&lt;title&gt;functions&lt;/title&gt;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&lt;h1&gt;functions&lt;/h1&gt;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&lt;script&gt;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function add(a, b)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{</a:t>
            </a:r>
            <a:endParaRPr/>
          </a:p>
          <a:p>
            <a:pPr indent="0" lvl="2" marL="80010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var c; //local variable</a:t>
            </a:r>
            <a:endParaRPr/>
          </a:p>
          <a:p>
            <a:pPr indent="0" lvl="2" marL="80010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c = a + b;</a:t>
            </a:r>
            <a:endParaRPr/>
          </a:p>
          <a:p>
            <a:pPr indent="0" lvl="2" marL="80010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return (c);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}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var result;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result = add(10, 20);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console.log(result); //30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var x = 100;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var y = 250;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var result2 = add(x, y);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console.log(result2): //350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700"/>
              <a:t>&lt;/script&gt;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677334" y="172430"/>
            <a:ext cx="8596668" cy="657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Arguments - Example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&lt;title&gt;Arguments&lt;/title&gt;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&lt;body&gt;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&lt;h1&gt;Arguments&lt;/h1&gt;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&lt;script&gt;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function fun1(a, b)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console.log(arguments);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fun1(10, 20);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fun1(10, 20, 30);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77334" y="522515"/>
            <a:ext cx="8596668" cy="7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Recursion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677334" y="1421239"/>
            <a:ext cx="8596668" cy="497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Recursion is a technique of calling a function inside itself.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Whenever a function calls itself, it is said to be "recursion".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should check the condition inside the function and call the same function, only if the condition is TRUE.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Factorial of number = n * n-1 * n-2 * n-3 … * 0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Factorial of 5 = 5 * 4 * 3 * 2 * 1 = 120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function functionname() {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samefunctionname();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Recursion - Example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&lt;title&gt;Recursion&lt;/title&gt;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&lt;h1&gt;Recursion&lt;/h1&gt;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function factorial(n)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if (n == 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	return 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else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	return n * factorial(n - 1);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console.log(factorial(6));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