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77334" y="609600"/>
            <a:ext cx="8596668" cy="77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ParseFloat Function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677334" y="1609345"/>
            <a:ext cx="8596668" cy="4432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"parseFloat()" is a pre-defined function, which is used to convert string to number.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same as parseInt(); but it accepts decimal places.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number, if the string is alphanumerical that starts with number.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alphanumerical that starts with alphabet.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alphabetic.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empty / space.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parseFloat(string value)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Example on parseFloat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&lt;title&gt;ParseFloat&lt;/title&gt;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&lt;h1&gt;ParseFloat&lt;/h1&gt;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 = "10.72";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b = parseFloat(a);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c = "10ab";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d = parseFloat(c);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e = "ab10";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f = parseFloat(e);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g = "ab";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h = parseFloat(g);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i = "";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var] = parseFloat(i);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k = "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l = parseFloat(k);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 //"10.72"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console.log(b); //10.72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console.log(c); / "lOab"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console.log(d);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 //"ab10"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console.log(f);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console.log(g); //"ab"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console.log(h);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console.log(i); //[empty]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console.log(j);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console.log(k): //[Space]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console.log(l);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a); console.log(typeof b);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c); console.log(typeof d);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e); console.log(typeof f);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g); console.log(typeof 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i); console.log(typeof j);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k); console.log(typeof l);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77334" y="17417"/>
            <a:ext cx="8596668" cy="534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+ Unary Operator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77334" y="552123"/>
            <a:ext cx="8596668" cy="62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It is same as "Number()" function, but it supports only numbers.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+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Example on + Unary Operator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&lt;title&gt;+&lt;/title&gt;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&lt;h1&gt;+&lt;/h1&gt;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 = "10.92";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b = +a;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console.log(b);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a);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b);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677334" y="0"/>
            <a:ext cx="8596668" cy="59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toFixed() function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77334" y="597407"/>
            <a:ext cx="8596668" cy="6158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300"/>
              <a:t>It converts the number into string and adds the specified no. of decimal places.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300"/>
              <a:t>It also rounds the number.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300"/>
              <a:t>Syntax:  numbervalue.toFixed(no. of decimals)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n-US" sz="2300"/>
              <a:t>Example on toFixed()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&lt;html&gt;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&lt;head&gt;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&lt;title&gt;toFixed&lt;/title&gt;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&lt;/head&gt;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&lt;body&gt;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&lt;h1&gt;toFixed&lt;/h1&gt;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&lt;script&gt;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var a = 10.86231;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var b = a.toFixed(0);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var c = a.toFixed(1);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var d = a.toFixed(2);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console.log(a); console.log(b);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console.log(c); console.log(d);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console.log(typeof a); console.log(typeof b);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console.log(typeof c); console.log(typeof d);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&lt;/script&gt;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&lt;/body&gt;</a:t>
            </a:r>
            <a:endParaRPr/>
          </a:p>
          <a:p>
            <a:pPr indent="0" lvl="1" marL="400050" rtl="0" algn="l"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&lt;/html&gt;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677334" y="0"/>
            <a:ext cx="8596668" cy="559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String functions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677334" y="559090"/>
            <a:ext cx="8596668" cy="629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String functions are used to perform manipulations on strings      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Ex: Converting into uppercase.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toUpperCase(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converts the string value into uppercase and returns it.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string.toUpperCase(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“hello”.toUpperCase( )   → “HELLO”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toUpperCase()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&lt;title&gt;toUpperCase&lt;/title&gt;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&lt;h1&gt;toUpperCase&lt;/h1&gt;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s1.toUpperCase();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console.log(s2);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toLowerCase(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converts the string value into lowercase and returns it.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string.toLowerCase(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“HELLO”.toLowerCase( )  → “hello”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toLowerCase()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&lt;title&gt;toLowerCase&lt;/title&gt;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&lt;h1&gt;toLowerCase&lt;/h1&gt;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s1.toLowerCase();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console.log(s2);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length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property returns the no. of characters in the string.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 string.length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“hello”.length      → 5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Example on length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&lt;title&gt;length&lt;ltitle&gt;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&lt;h1&gt;length&lt;/h1&gt;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n = s1.length;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console.log(n);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charAt(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returns the single character present at the specified index.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Index starts from 0 (zero).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string.charAt(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“hello”.charAt(1)     → 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charAt()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&lt;title&gt;charAt&lt;/title&gt;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&lt;h1&gt;charAt&lt;/h1&gt;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ch = s1.charAt(5);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console.log(ch);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charCodeAt(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returns the ASCII value of the single character present at the specified index.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string.charCodeAt(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“hello”.charCodeAt(1)   → 99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charCodeAt()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&lt;title&gt;charCodeAt&lt;/title&gt;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&lt;h1&gt;charCodeAt&lt;/h1&gt;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n = s1.charCodeAt(5);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console.log(n);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77334" y="0"/>
            <a:ext cx="8596668" cy="56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String Function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77334" y="560833"/>
            <a:ext cx="8596668" cy="62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"String()" is a pre-defined function, which is used to convert a number into string.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String(number value)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Example on String Function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&lt;html&gt;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&lt;head&gt;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	&lt;title&gt;String&lt;/title&gt;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&lt;/head&gt;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&lt;body&gt;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&lt;h1&gt;String&lt;/h1&gt;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&lt;script&gt;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var a = 10;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var b = String(a):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console.log(a);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console.log(b);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console.log(typeof a);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300"/>
              <a:t>console.log(typeof b);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&lt;/script&gt;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substr(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returns a part of the string, starting from specified index, upto the specified length of the string.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string.substr(index, length)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“hyderabad”.substr(2, 4)   → dera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substr()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&lt;title&gt;Substr&lt;/title&gt;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&lt;h1&gt;Substr&lt;/h1&gt;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"America";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n1 = 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n2 = 4;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s1.substr(n1, n2);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console.log(s2); //eric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indexOf(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function searches for the given sub string in the string, and returns the index of the first character in the given string if it is found; it returns -1, if the character is not found.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case if you specify the start index, searching starts from the specified startindex.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  string.indexOf(“character”, startindex)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“america”.indexOf(“i”)  → 4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“america”.indexOf(“eri”)  → 2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  “america”.indexOf(“z”)   → -1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function always considers the first occurrence only.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3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8" name="Google Shape;258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3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61" name="Google Shape;261;p3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2" name="Google Shape;262;p3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</p:sp>
        <p:sp>
          <p:nvSpPr>
            <p:cNvPr id="264" name="Google Shape;264;p3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</p:sp>
        <p:sp>
          <p:nvSpPr>
            <p:cNvPr id="265" name="Google Shape;265;p3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6" name="Google Shape;266;p3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9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 rot="10800000">
            <a:off x="11743267" y="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"/>
          <p:cNvSpPr/>
          <p:nvPr/>
        </p:nvSpPr>
        <p:spPr>
          <a:xfrm>
            <a:off x="448733" y="243760"/>
            <a:ext cx="2704882" cy="585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on indexOf()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&lt;title&gt;indexOf&lt;/title&gt;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&lt;h1&gt;indexOf&lt;/h1&gt;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s1 = "America";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n = s1.indexOf("r");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  <a:endParaRPr/>
          </a:p>
        </p:txBody>
      </p:sp>
      <p:sp>
        <p:nvSpPr>
          <p:cNvPr id="272" name="Google Shape;272;p39"/>
          <p:cNvSpPr/>
          <p:nvPr/>
        </p:nvSpPr>
        <p:spPr>
          <a:xfrm>
            <a:off x="3521132" y="201959"/>
            <a:ext cx="4763558" cy="627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on indexOf() - second occurrence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&lt;title&gt;indexOf - second occurrence&lt;/title&gt;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&lt;h1&gt;indexOf - second occurrence&lt;/h1&gt;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s1 = "America";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n = s1.indexOf("r");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n2 = s1.index0f("r", n + 1);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console.log(n2);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  <a:endParaRPr/>
          </a:p>
        </p:txBody>
      </p:sp>
      <p:sp>
        <p:nvSpPr>
          <p:cNvPr id="273" name="Google Shape;273;p39"/>
          <p:cNvSpPr/>
          <p:nvPr/>
        </p:nvSpPr>
        <p:spPr>
          <a:xfrm>
            <a:off x="8723443" y="236833"/>
            <a:ext cx="3290098" cy="585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indexOf() with -1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&lt;html&gt;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&lt;title&gt;indexOf with -1&lt;/title&gt;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&lt;/head&gt;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&lt;h1&gt;indexOf - with -1&lt;/h1&gt;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s1 = "America";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n = s1.indexOf("q");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console.log(n);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&lt;/script&gt;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&lt;/body&gt;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&lt;/html&gt;</a:t>
            </a:r>
            <a:endParaRPr/>
          </a:p>
        </p:txBody>
      </p:sp>
      <p:cxnSp>
        <p:nvCxnSpPr>
          <p:cNvPr id="274" name="Google Shape;274;p39"/>
          <p:cNvCxnSpPr/>
          <p:nvPr/>
        </p:nvCxnSpPr>
        <p:spPr>
          <a:xfrm rot="10800000">
            <a:off x="3328417" y="344859"/>
            <a:ext cx="0" cy="608729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9"/>
          <p:cNvCxnSpPr/>
          <p:nvPr/>
        </p:nvCxnSpPr>
        <p:spPr>
          <a:xfrm rot="10800000">
            <a:off x="8460377" y="298704"/>
            <a:ext cx="0" cy="608729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replace(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It replaces a “word” with “another word”.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string.replace(“old word”, “new word”)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“MS Office”.replace(“Office”, “Windows”) → MS Windows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replace()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&lt;title&gt;Replace&lt;/title&gt;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&lt;h1&gt;Replace&lt;/h1&gt;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"Newjersey is one of the states in USA";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"Newjersey";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s3 = "Newyork";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s4 = s1.replace(s2, s3);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console.log(s4): //Newyork is one of the states in USA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split(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converts a string into an array of many small strings and returns the array, based on the separator character.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string.split(“separator character”)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“how are you”.split(“”)  → [ “how”, “are”, “you” 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split()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&lt;title&gt;Split&lt;/title&gt;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&lt;h1&gt;Split&lt;/h1&gt;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"How are you";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 = s1.split(' ');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for (var i = 0; i &lt; a.length; i++)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console.log(a[i]);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trim(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removes the unnecessary spaces at left side and right side of the string.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string.trim(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   abc def    ”.trim( )   → “abc def”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trim()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&lt;title&gt;Trim&lt;/title&gt;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&lt;h1&gt;Trim&lt;/h1&gt;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 Newyork is one of the states in USA.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s1.trim();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console.log(s1);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console.log(s2);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n1 = s1.length;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n2 = s2.length;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console.log("Before trim: " + n1); //38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console.log("After trim: " + n2); //36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concat(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function attaches two strings and make then as a sinle string.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string.concat( “another string”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“united”.concat(“states”)  → “unitedstates”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concat()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&lt;title&gt;Concat&lt;/title&gt;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&lt;h1&gt;Concat&lt;/h1&gt;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s1 = "united";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s2 = "states";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s3 = s1.concat(s2);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console.log(s3); //unitedstates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677334" y="0"/>
            <a:ext cx="8596668" cy="73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Date functions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677334" y="738487"/>
            <a:ext cx="8596668" cy="61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Date functions are used to manipulate date and time.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new Date( 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This is used to get the current system date and time.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  new Date( 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  new Date( )   → Wed Aug 28 2019 23:11:16 GMT-0400 (Eastern Daylight Time)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Example on new Date()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&lt;title&gt;Date&lt;/title&gt;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&lt;h1&gt;Date&lt;/h1&gt;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d = new Date();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console.log(d);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1"/>
            <a:ext cx="8596668" cy="538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ToString Function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538191"/>
            <a:ext cx="8596668" cy="6319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"toString()" is a pre-defined function, which is used to convert a number into string.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difference between String() and toString() function is: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String() function is a global function; The toString() function is available inside number data type.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Syntax:  numbervalue.toString()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 on ToString Function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&lt;html&gt;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&lt;head&gt;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	&lt;title&gt;toString&lt;/title&gt;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&lt;/head&gt;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&lt;h1&gt;toString&lt;/h1&gt;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&lt;script&gt;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var a = 10;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var b = a.toString();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console.log(a);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console.log(b);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console.log(typeof a);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console.log(typeof b);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&lt;/script&gt;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&lt;/body&gt;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77334" y="454587"/>
            <a:ext cx="8596668" cy="498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Number Function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77334" y="1212232"/>
            <a:ext cx="8596668" cy="4310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"Number()" is a pre-defined function, which is used to convert string to number.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alphanumerical / alphabetic. "Nan" stands for "Not A Number", which indicates the value is not a number. The datatype of "NaN" is "number".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"0", if the string is empty / space.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Number(string value)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Example on Number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&lt;title&gt;Number&lt;/title&gt;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&lt;h1&gt;Number&lt;/h1&gt;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a = "10";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b = Number(a);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c = "10ab";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d = Number(c);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e = "ab10";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f = Number(e);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g = "ab";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h = Number(g);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i = "";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j = Number(i);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k = " ";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var l = Number(k);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 //"10"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console.log(b);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console.log(c); //"10ab"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console.log(d);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 //"ab10"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console.log(f);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console.log(g): //"ab"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console.log(h):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console.log(i); //[empty]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console.log(j); //0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console.log(k); //[space]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console.log(l);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a); console.log(typeof b);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c); console.log(typeof d);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e); console.log(typeof f);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g); console.log(typeof 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i); console.log(typeof j);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k); console.log(typeof l);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ParseInt Function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677334" y="1546643"/>
            <a:ext cx="8596668" cy="449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"parseInt()" is a pre-defined function, which is used to convert string to number.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parseInt() doesn't supports decimal places.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number, if the string is alphanumerical that starts with number.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alphanumerical that starts with alphabet.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alphabetic.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returns "Nan", if the string is empty / space.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parseInt(string value)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Example on parselnt Function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&lt;html&gt;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&lt;title&gt;Parselnt&lt;/title&gt;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&lt;/head&gt;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&lt;h1&gt;Parselnt&lt;/h1&gt;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 = "10.72";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b = parselnt(a);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c = "lOab";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d = parselnt(c);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e = "ab10";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f = parselnt(e);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g = "ab";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h = parselnt(g);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i = "";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vari = parselnt(i);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k = " 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l = parselnt(k);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console.log(a); //"10.72"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console.log(b);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console.log(c); //"10ab"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console.log(d);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console.log(e); //"ab10"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console.log(f);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console.log(g); //"ab"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console.log(h); //10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console.log(i); //[empty]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console.log(j);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console.log(k): //[space]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console.log(l): //Nan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a); console.log(typeof b);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c); console.log(typeof d);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e); console.log(typeof f);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g); console.log(typeof h);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i); console.log(typeof j);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console.log(typeof k); console.log(typeof l);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&lt;/script&gt;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&lt;/body&gt;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