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677334" y="334409"/>
            <a:ext cx="8596668" cy="5706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11. open()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opens a browser child window / popup window.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mainly useful for opening ads.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window.open("url", "logical name", "width=pixels, height=pixels");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677334" y="0"/>
            <a:ext cx="8596668" cy="66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document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677334" y="665335"/>
            <a:ext cx="8596668" cy="6022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"document" object represents the current working web page.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properties and methods to manipulate web page.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1. title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title of the web page.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document.title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2. head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&lt;head&gt; tag of the web page.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document.head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3. body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&lt;body&gt; of the web page.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document.body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4. images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all images of the web page, as an array.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document.images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677334" y="219457"/>
            <a:ext cx="8596668" cy="582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5. links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all hyperlinks (&lt;a&gt; tags) of the web page, as an array.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document.links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6. URL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url of the web page.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document.URL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77334" y="125403"/>
            <a:ext cx="8596668" cy="6641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document.write()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displays the given message in the web page.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document.write("message")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document.getElementById()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single element that has specified ID.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document.getElementsByName()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array of elements that have specified name.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document.getElementsByName("name")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document.getElementsByTagName()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array of elements that have specified tag name.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document.getElementsByTagName("tag name")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document.getElementsByClassName()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array of elements that have specified class name.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document.getElementsByClassName("class name")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677334" y="224681"/>
            <a:ext cx="8596668" cy="625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document.querySelectorAll()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array of elements that are matching with specified selector.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use any CSS selectors: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1. Tag Selector   : tag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2. ID Selector   : #id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3. Class Selector  : .classname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4. Grouping Selector : tag1,tag2,…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5. Child Selector  : parent child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Syntax:  document.querySelectorAll("selector")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document.querySelector()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retrieves the first element that matches with specified selector.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document.querySelector("selector")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77334" y="0"/>
            <a:ext cx="8596668" cy="696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element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677334" y="696687"/>
            <a:ext cx="8596668" cy="606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"element" object represents a single tag.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properties and methods to manipulate the element.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tagName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name of the tag.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document.getElementById("id").tagName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id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document.getElementById("id").id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innerHTML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content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document.getElementById("id").innerHTML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innerText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content of the tag, without tags.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document.getElementById("id").innerText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677334" y="381435"/>
            <a:ext cx="8596668" cy="6055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Style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css style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document.getElementById("id").style.property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parentElement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parent element of the tag.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document.getElementById("id").parentElement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Children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child elements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document.getElementById("id").children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scrollTop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moves vertical scrollbar, based on the specified no. of pixels.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document.getElementById("id").scrollTop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677334" y="229906"/>
            <a:ext cx="8596668" cy="63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setAttribute()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sets an attribute to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document.getElementById("id").setAttribute("attribute name", "value")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getAttribute()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gets the value of specified attribute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document.getElementById("id").getAttribute("attribute name")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removeAttribute()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removes the specified attribute of the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document.getElementById("id").removeAttribute("attribute name")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Attributes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retrieves all the attributes of the tag, along with values.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document.getElementById("id").attributes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hasAttribute()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checks whether the element has specified attribute or not; returns "true" if it contains; returns "false" if it doesn't contain.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document.getElementById("id").hasAttribute("attribute name");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677334" y="193331"/>
            <a:ext cx="8596668" cy="648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focus()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places the cursor inside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document.getElementById("id").focus(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click()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clicks the specified element (equal to manual mouse click).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document.getElementById("id").click(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remove()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removes the current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document.getElementById("id").remove(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document.createElement()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creates a new element for the specified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document.createElement("tag name")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appendChild()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adds new child element to the current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document.appendChild(newelement)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677334" y="290867"/>
            <a:ext cx="8596668" cy="607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Events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677334" y="977103"/>
            <a:ext cx="8596668" cy="5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Introduction to Events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“Event” is a keyboard / mouse action, that is performed by the user, at run 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“Event Handling” is a concept of attaching the event with a function.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Whenever the user performs an action, automatically the element raises the event; then we can call a function.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addEventListener(“event name”, functionname)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addEventListener(“click”, fun1) </a:t>
            </a: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419" y="4402363"/>
            <a:ext cx="7252498" cy="185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290867"/>
            <a:ext cx="8596668" cy="607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DOM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977103"/>
            <a:ext cx="8596668" cy="5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DOM (Document Object Model) is the tree structure of html elements (tags) that are present within the web page.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the web page has been opened in the browser, DOM will be automatically created by the browser.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changes made to DOM are called as “DOM manipulations”. DOM manipulations are performed using JavaScript.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entire browser window is called as "window".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webpage running on the browser is called as "document".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only one main element called &lt;html&gt;.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two children &lt;head&gt; and &lt;body&gt;.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many children for both &lt;head&gt; and &lt;body&gt;.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7"/>
          <p:cNvGrpSpPr/>
          <p:nvPr/>
        </p:nvGrpSpPr>
        <p:grpSpPr>
          <a:xfrm>
            <a:off x="4364735" y="977961"/>
            <a:ext cx="3462527" cy="5312250"/>
            <a:chOff x="3077802" y="859"/>
            <a:chExt cx="3462527" cy="5312250"/>
          </a:xfrm>
        </p:grpSpPr>
        <p:sp>
          <p:nvSpPr>
            <p:cNvPr id="274" name="Google Shape;274;p37"/>
            <p:cNvSpPr/>
            <p:nvPr/>
          </p:nvSpPr>
          <p:spPr>
            <a:xfrm>
              <a:off x="3077802" y="859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 txBox="1"/>
            <p:nvPr/>
          </p:nvSpPr>
          <p:spPr>
            <a:xfrm>
              <a:off x="3095503" y="18560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click </a:t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3077802" y="381601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E57A3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3095503" y="399302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2. dblclick </a:t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3077802" y="762342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DE794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 txBox="1"/>
            <p:nvPr/>
          </p:nvSpPr>
          <p:spPr>
            <a:xfrm>
              <a:off x="3095503" y="780043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3. mouseover </a:t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3077802" y="1143084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D8794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 txBox="1"/>
            <p:nvPr/>
          </p:nvSpPr>
          <p:spPr>
            <a:xfrm>
              <a:off x="3095503" y="1160785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4. mouseout </a:t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3077802" y="1523825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D2795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 txBox="1"/>
            <p:nvPr/>
          </p:nvSpPr>
          <p:spPr>
            <a:xfrm>
              <a:off x="3095503" y="1541526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5. mousemove </a:t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077802" y="1904567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CC7B6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3095503" y="1922268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6. keyup </a:t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3077802" y="2285308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C67D6A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 txBox="1"/>
            <p:nvPr/>
          </p:nvSpPr>
          <p:spPr>
            <a:xfrm>
              <a:off x="3095503" y="2303009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7. keypress </a:t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3077802" y="2666050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C1817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 txBox="1"/>
            <p:nvPr/>
          </p:nvSpPr>
          <p:spPr>
            <a:xfrm>
              <a:off x="3095503" y="2683751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8. focus </a:t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3077802" y="3046791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BC857B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 txBox="1"/>
            <p:nvPr/>
          </p:nvSpPr>
          <p:spPr>
            <a:xfrm>
              <a:off x="3095503" y="3064492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9. blur </a:t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3077802" y="3427533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B68B8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 txBox="1"/>
            <p:nvPr/>
          </p:nvSpPr>
          <p:spPr>
            <a:xfrm>
              <a:off x="3095503" y="3445234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10. change </a:t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3077802" y="3808274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B1908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 txBox="1"/>
            <p:nvPr/>
          </p:nvSpPr>
          <p:spPr>
            <a:xfrm>
              <a:off x="3095503" y="3825975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11. contextmenu </a:t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3077802" y="4189016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AD969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 txBox="1"/>
            <p:nvPr/>
          </p:nvSpPr>
          <p:spPr>
            <a:xfrm>
              <a:off x="3095503" y="4206717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12. cut </a:t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3077802" y="4569757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A89D9C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 txBox="1"/>
            <p:nvPr/>
          </p:nvSpPr>
          <p:spPr>
            <a:xfrm>
              <a:off x="3095503" y="4587458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13. copy </a:t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3077802" y="4950499"/>
              <a:ext cx="3462527" cy="36261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 txBox="1"/>
            <p:nvPr/>
          </p:nvSpPr>
          <p:spPr>
            <a:xfrm>
              <a:off x="3095503" y="4968200"/>
              <a:ext cx="3427125" cy="32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14. paste </a:t>
              </a:r>
              <a:endParaRPr/>
            </a:p>
          </p:txBody>
        </p:sp>
      </p:grpSp>
      <p:sp>
        <p:nvSpPr>
          <p:cNvPr id="302" name="Google Shape;302;p37"/>
          <p:cNvSpPr/>
          <p:nvPr/>
        </p:nvSpPr>
        <p:spPr>
          <a:xfrm>
            <a:off x="5275102" y="558629"/>
            <a:ext cx="1707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Events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677334" y="161980"/>
            <a:ext cx="8596668" cy="6573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“Click”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“click” event executes when the user clicks on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addEventListener(“click”,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 ) {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“Dblclick” event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“dblclick” event executes when the user double clicks on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addEventListener(“dblclick”, functionname);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</a:t>
            </a:r>
            <a:r>
              <a:rPr lang="en-US"/>
              <a:t>function functionname( )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677334" y="0"/>
            <a:ext cx="8596668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“Mouseover” and “Mouseout” events 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677334" y="670561"/>
            <a:ext cx="8596668" cy="598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“Mouseover”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“mouseover” event executes when the user moves the mouse pointer from outside to inside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addEventListener(“mouseover”,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 )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“Mouseout”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“mouseout” event executes when the user moves the mouse pointer from inside to outside the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addEventListener(“mouseout”,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 )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677334" y="62476"/>
            <a:ext cx="8596668" cy="7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“Mousemove” event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677334" y="816639"/>
            <a:ext cx="8596668" cy="522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“mousemove” event executes when the user moves the mouse pointer across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addEventListener(“mousemove”, functionname);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 functionname( 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//code 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event Represents the information, given by the browser.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Whenever the user performs an action, the browser collects some information, and it passes the same information to the function automatically.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called “event”.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event.pageX: Represents “X” co-ordinate of mouse pointer position.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event.pageY: Represents “Y” co-ordinate of mouse pointer position. 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689" y="1421121"/>
            <a:ext cx="4237589" cy="238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677334" y="287383"/>
            <a:ext cx="8596668" cy="6296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“Keyup”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“keyup” event executes when the user presses any key on the keyboard, while the cursor is inside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addEventListener(“keyup”,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 )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677334" y="94053"/>
            <a:ext cx="8596668" cy="667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“Keypress”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“keypress” event executes when the user presses any key on the keyboard, while the cursor is inside the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“Keypress” event is very similar to “keyup” event.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When you press any key on the keyboard, the following process happens: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1. “Keypress” event executes.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2. The character will be added in the textbox.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3. “Keyup” event executes.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“Keypress” event executes before accepting the currently pressed character into the element. “Keyup” event executes after accepting the currently pressed character into the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 “keypress” event, we can accept / reject the currently pressed character, because it executes “before accepting” the character.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 “keyup” event, we can’t reject the currently pressed character, because it executes “after accepting” the character.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addEventListener(“keypress”,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function functionname( )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}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677334" y="203781"/>
            <a:ext cx="8596668" cy="650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event.which: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Represents the ASCII value of currently pressed character. That means when the user presses a character, the browser automatically identifies its ASCII value and passes the same to the function, as “event.which”.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ASCII = American Standard Code for Information Interchange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per ASCII, every character has a number.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65 to 90  : A-Z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97 to 122  : a-z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48 to 57  : 0-9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32    : Space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8    : Backspace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9    : TAB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▪ 13    : Enter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event.preventDefault( ):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stops the default functionality. That means it rejects the currently pressed character. If this method is not used, by default it accepts the currently pressed character.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677334" y="212489"/>
            <a:ext cx="8596668" cy="73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“Focus” and “Blur” events </a:t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677334" y="1285385"/>
            <a:ext cx="8596668" cy="542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“Focus” event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“focus” event executes when the cursor enters into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addEventListener(“focus”, functionname);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 functionname( 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//code 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“Blur” event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“blur” event executes when the cursor goes out of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addEventListener(“blur”, functionname);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 functionname( 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//code 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body"/>
          </p:nvPr>
        </p:nvSpPr>
        <p:spPr>
          <a:xfrm>
            <a:off x="677334" y="193331"/>
            <a:ext cx="8596668" cy="584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“Change”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“change” event executes when the value of the element has been changed.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That means it executes in following cases: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1. When the user modifies the value of textbox and presses TAB key.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2. When the user checks / unchecks the checkbox.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3. When the user selects the radio button.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4. When the user selects an item in the dropdownlist.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addEventListener(“change”, functionname);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function functionname( )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//code here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677334" y="370985"/>
            <a:ext cx="8596668" cy="5670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“Contextmenu”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“contextmenu” event executes when the user right clicks on an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addEventListener(“contextmenu”, functionname);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function functionname( 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//code 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event.preventDefault():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disables the right click menu (context menu).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235131"/>
            <a:ext cx="8596668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&lt;title&gt;DOM (Document Object Model)&lt;/title&gt;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&lt;div&gt;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&lt;h1&gt;Heading&lt;/h1&gt;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&lt;p&gt;Paragraph&lt;/p&gt;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&lt;/div&gt;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&lt;div&gt;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&lt;b&gt;bold&lt;/b&gt;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&lt;i&gt;italic&lt;/i&gt;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677334" y="0"/>
            <a:ext cx="8596668" cy="74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“Cut”, “Copy”, “Paste” events </a:t>
            </a:r>
            <a:endParaRPr/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677334" y="940526"/>
            <a:ext cx="8596668" cy="5617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“Cut” event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“cut” event executes when the user selects “cut” option with keyboard / mouse.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addEventListener(“cut”, functionname); function functionname( 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event.preventDefault( ):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It disables the cut operation.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“Copy” event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“copy” event executes when the user selects “copy” option with keyboard / mouse.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addEventListener(“copy”, functionname); function functionname( 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event.preventDefault( ):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It disables the copy operation.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“Paste” event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“paste” event executes when the user selects “paste” option with keyboard / mouse.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addEventListener(“paste”, functionname); function functionname( ) { 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event.preventDefault( ): It disables the paste operation.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5" name="Google Shape;16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8" name="Google Shape;168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9" name="Google Shape;16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71" name="Google Shape;171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72" name="Google Shape;172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3" name="Google Shape;17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6" name="Google Shape;176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7" name="Google Shape;177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0" name="Google Shape;180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4" name="Google Shape;184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503" y="1131994"/>
            <a:ext cx="6604871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2"/>
          <p:cNvCxnSpPr/>
          <p:nvPr/>
        </p:nvCxnSpPr>
        <p:spPr>
          <a:xfrm>
            <a:off x="4241804" y="1460500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654295" y="816638"/>
            <a:ext cx="4619706" cy="522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Objects inside DOM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I. Window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II. Document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III. Element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677334" y="160238"/>
            <a:ext cx="8596668" cy="696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window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677334" y="856924"/>
            <a:ext cx="8596668" cy="591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"window" object represents the entire browser window.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the following properties and methods: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1. location.href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2. navigator.userAgent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3. screen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4. screen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5. alert(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6. confirm(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7. print(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8. setTimeout(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9. setInterval(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10. scrollTo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11. open( 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677334" y="209007"/>
            <a:ext cx="8596668" cy="6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1. location.href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url of the current web page running in the browser window.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window.location.href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2. navigator.userAgent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the name of current browser.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window.navigator.userAgent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3. navigator.screen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X value of current browser position on the screen.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window.navigator.screenX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4. navigator.screen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represents Y value of current browser position on the screen.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window.navigator.screenY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77334" y="156755"/>
            <a:ext cx="8596668" cy="6531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5. alert()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displays an information dialogbox (message dialogbox) to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contains only OK button.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window.alert("message")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window.alert("Hello");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6. confirm()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displays an confirmation dialogbox to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contains OK and Cancel buttons.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"true", if the user clicks on "OK" button; It returns "false", if the user clicks on "Cancel" button.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window.confirm("message")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7. print()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displays print dialogbox, which is used to print the current webpage through selected printer.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Google Chrome, it shows "Print Preview" also.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window.print()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77334" y="135855"/>
            <a:ext cx="8596668" cy="651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8. setTimeout()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calls the specified function, after completion of specified no. of milli seconds.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Note:    1000 milli seconds = 1 second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window.setTimeout(function, milli seconds)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9. setInterval()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calls the specified function repeatedly, for every completion of specified no. of milli seconds.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Note:    1000 milli seconds = 1 second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window.setInterval(function, milli seconds)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10. scrollTo()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method scrolls the web page horizontally / vertically to the specified X and Y co-ordinates.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X and Y co-ordinates are calculated in the form of pixels.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window.scrollTo(x, y)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