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schemas.openxmlformats.org/officeDocument/2006/relationships/slide" Target="slides/slide20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ECMA Script 6</a:t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204" name="Google Shape;204;p27"/>
          <p:cNvSpPr txBox="1"/>
          <p:nvPr>
            <p:ph idx="1" type="body"/>
          </p:nvPr>
        </p:nvSpPr>
        <p:spPr>
          <a:xfrm>
            <a:off x="677333" y="919976"/>
            <a:ext cx="9308583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Inheritance is a concept of extending the parent class, by creating the child class.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When you create an object of child class, all the members of parent class will be automatically added to the child class's object.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 u="sng"/>
              <a:t>Syntax of Inheritance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class parentclassname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constructor(arguments)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class childclassname extends parentclassname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constructor(arguments)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super(arguments);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on Inheritance</a:t>
            </a:r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740250" y="454886"/>
            <a:ext cx="7373923" cy="634019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Inheritance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Inheritance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studentid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studentid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studentid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"scott"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78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studentid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Method Overriding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677333" y="919976"/>
            <a:ext cx="9308583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Method Overriding is a concept of extending the "parent class method", by creating similar method in the "child class", with same signature (name and arguments).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 u="sng"/>
              <a:t>Syntax of Method Overriding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class parentclassname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method(arguments)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class childclassname extends parentclassname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method(arguments)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super.method(arguments);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on Method Overriding</a:t>
            </a:r>
            <a:endParaRPr/>
          </a:p>
        </p:txBody>
      </p:sp>
      <p:sp>
        <p:nvSpPr>
          <p:cNvPr id="222" name="Google Shape;222;p30"/>
          <p:cNvSpPr txBox="1"/>
          <p:nvPr/>
        </p:nvSpPr>
        <p:spPr>
          <a:xfrm>
            <a:off x="677333" y="752695"/>
            <a:ext cx="9783739" cy="569386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Method Overriding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Method Overriding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"name is "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", age is "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studentid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studentid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studentid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 + </a:t>
            </a:r>
            <a:r>
              <a:rPr b="0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", studentid is "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studentid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", marks is "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/>
        </p:nvSpPr>
        <p:spPr>
          <a:xfrm>
            <a:off x="673141" y="358412"/>
            <a:ext cx="10295466" cy="397031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employeeid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salary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employeeid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employeeid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salary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salary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super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 + </a:t>
            </a:r>
            <a:r>
              <a:rPr b="0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", employeeid is "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employeeid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", salary is "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+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salary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"scott"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78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Employee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"smith"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25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9500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Set and Get Methods </a:t>
            </a:r>
            <a:endParaRPr/>
          </a:p>
        </p:txBody>
      </p:sp>
      <p:sp>
        <p:nvSpPr>
          <p:cNvPr id="233" name="Google Shape;233;p32"/>
          <p:cNvSpPr txBox="1"/>
          <p:nvPr>
            <p:ph idx="1" type="body"/>
          </p:nvPr>
        </p:nvSpPr>
        <p:spPr>
          <a:xfrm>
            <a:off x="677334" y="919976"/>
            <a:ext cx="8290498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"set" method executes automatically when we assign a value into the accessor. It performs validation and assigns the value into the property, if it is valid.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"get" method executes automatically when we retrieve the value from the accessor. It returns the current value of the property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</a:pPr>
            <a:r>
              <a:rPr lang="en-US" sz="2800"/>
              <a:t>Steps for working with Set Method and Get Method </a:t>
            </a:r>
            <a:endParaRPr/>
          </a:p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677334" y="919976"/>
            <a:ext cx="8290498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Create Set Method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set accessorname(argumentname)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this.property = argumentname;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Create Get Method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get accessorname(argumentname)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return this.property;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Call Set Method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accessorname = actualvalue;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Create Get Method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accessorname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on Set and Get Methods</a:t>
            </a:r>
            <a:endParaRPr/>
          </a:p>
        </p:txBody>
      </p:sp>
      <p:sp>
        <p:nvSpPr>
          <p:cNvPr id="245" name="Google Shape;245;p34"/>
          <p:cNvSpPr txBox="1"/>
          <p:nvPr/>
        </p:nvSpPr>
        <p:spPr>
          <a:xfrm>
            <a:off x="677334" y="454886"/>
            <a:ext cx="6746924" cy="634019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Set and Get Methods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Set and Get Methods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null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value.length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&lt;=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 {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</a:t>
            </a:r>
            <a:r>
              <a:rPr b="0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&gt;=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18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&amp;&amp;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&lt;=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get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/>
          <p:nvPr/>
        </p:nvSpPr>
        <p:spPr>
          <a:xfrm>
            <a:off x="673141" y="358412"/>
            <a:ext cx="10295466" cy="2893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"abcdefghijklmnopqrstuvwxyz"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800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"Scott"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Age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b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Default Arguments</a:t>
            </a:r>
            <a:endParaRPr/>
          </a:p>
        </p:txBody>
      </p:sp>
      <p:sp>
        <p:nvSpPr>
          <p:cNvPr id="256" name="Google Shape;256;p36"/>
          <p:cNvSpPr txBox="1"/>
          <p:nvPr>
            <p:ph idx="1" type="body"/>
          </p:nvPr>
        </p:nvSpPr>
        <p:spPr>
          <a:xfrm>
            <a:off x="677333" y="919976"/>
            <a:ext cx="9308583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Default Arguments are used to provide a default value for the method of a parameter.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When we call the method and don’t supply a value for the parameter, the specified default value will be assigned to the parameter automatically.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Steps for working with Default Arguments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method(argument = defaultvalue)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Introduction to ES6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77333" y="919976"/>
            <a:ext cx="9308583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"JavaScript 6" version in released in 2015, which is also called as "EcmaScript 6 or ES 6".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JavaScript 6 is the superset of JavaScript 5, which contains the following new features: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1. Classes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2. Constructors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3. Inheritance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4. Method Overriding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5. Set and Get Methods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6. Default Arguments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7. Arrow Functions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8. Let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9. Const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10. Rest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11. Destructuring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12. Multiline Strings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13. String Interpolation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lang="en-US"/>
              <a:t>14. Reading Elements from Array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on Default Arguments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u="sng"/>
          </a:p>
        </p:txBody>
      </p:sp>
      <p:sp>
        <p:nvSpPr>
          <p:cNvPr id="262" name="Google Shape;262;p37"/>
          <p:cNvSpPr txBox="1"/>
          <p:nvPr/>
        </p:nvSpPr>
        <p:spPr>
          <a:xfrm>
            <a:off x="677334" y="454886"/>
            <a:ext cx="6746924" cy="461664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Default Arguments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Default Arguments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sample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methodl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sample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methodl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200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methodl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Classes</a:t>
            </a:r>
            <a:endParaRPr/>
          </a:p>
        </p:txBody>
      </p:sp>
      <p:sp>
        <p:nvSpPr>
          <p:cNvPr id="160" name="Google Shape;160;p20"/>
          <p:cNvSpPr txBox="1"/>
          <p:nvPr>
            <p:ph idx="1" type="body"/>
          </p:nvPr>
        </p:nvSpPr>
        <p:spPr>
          <a:xfrm>
            <a:off x="677333" y="919976"/>
            <a:ext cx="9308583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"Object" is a "physical item", which is a collection of properties (details) and methods (manipulations).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"Class" is a "model" of objects, which defines the list of properties and methods of the objects.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61" name="Google Shape;1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382" y="2338456"/>
            <a:ext cx="5467763" cy="4213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Steps for working with Classes and Objects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677333" y="919976"/>
            <a:ext cx="9308583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Create a class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class classname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Create an object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new classname();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4596454" y="2097248"/>
            <a:ext cx="4249737" cy="369331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Classes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Classes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Constructors</a:t>
            </a:r>
            <a:endParaRPr/>
          </a:p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677333" y="919976"/>
            <a:ext cx="9308583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Constructor is a special method in the class, that executes every time when we created an object for the class.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Constructor's name should be "constructor".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Constructor can receive arguments; but can't return any value.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It is not possible to call the constructor without creating an object.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Constructors are mainly used to create an initialize properties in the class.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Parameterized Constructor is a constructor that receives one or more arguments (parameters) and initializes the same to the respective properties.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Syntax of Constructor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class classname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 constructor(arguments)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on Constructors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677333" y="608774"/>
            <a:ext cx="7373923" cy="618630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Constructors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111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Constructors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"Scott"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on Parameterized Constructors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677333" y="579413"/>
            <a:ext cx="7373923" cy="6186309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Parameterized Constructor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Parameterized Constructor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8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201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"Smith"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8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80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studentid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8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677334" y="266510"/>
            <a:ext cx="8596668" cy="550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en-US"/>
              <a:t>Methods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677333" y="919976"/>
            <a:ext cx="9308583" cy="5798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Method is a function that manipulates data of the object.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Syntax of Method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class classname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 methodname(arguments)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{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/>
          <p:nvPr>
            <p:ph idx="1" type="body"/>
          </p:nvPr>
        </p:nvSpPr>
        <p:spPr>
          <a:xfrm>
            <a:off x="677333" y="62917"/>
            <a:ext cx="9308583" cy="66556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 u="sng"/>
              <a:t>Example on Methods</a:t>
            </a:r>
            <a:endParaRPr b="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740250" y="454886"/>
            <a:ext cx="7373923" cy="634019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title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Methods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constructor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studentid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result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</a:t>
            </a:r>
            <a:r>
              <a:rPr b="0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(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&gt;=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35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</a:t>
            </a:r>
            <a:r>
              <a:rPr b="0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"Pass"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} </a:t>
            </a:r>
            <a:r>
              <a:rPr b="0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  </a:t>
            </a:r>
            <a:r>
              <a:rPr b="0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"Fail"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= 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b="0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101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"Scott"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lang="en-US" sz="14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70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console.log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studentid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studentname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marks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  </a:t>
            </a:r>
            <a:r>
              <a:rPr b="0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s.result</a:t>
            </a: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());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script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0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sz="1400">
              <a:solidFill>
                <a:srgbClr val="D4D4D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