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6" name="Shape 26"/>
        <p:cNvGrpSpPr/>
        <p:nvPr/>
      </p:nvGrpSpPr>
      <p:grpSpPr>
        <a:xfrm>
          <a:off x="0" y="0"/>
          <a:ext cx="0" cy="0"/>
          <a:chOff x="0" y="0"/>
          <a:chExt cx="0" cy="0"/>
        </a:xfrm>
      </p:grpSpPr>
      <p:grpSp>
        <p:nvGrpSpPr>
          <p:cNvPr id="27" name="Google Shape;27;p2"/>
          <p:cNvGrpSpPr/>
          <p:nvPr/>
        </p:nvGrpSpPr>
        <p:grpSpPr>
          <a:xfrm>
            <a:off x="0" y="-8467"/>
            <a:ext cx="12192000" cy="6866467"/>
            <a:chOff x="0" y="-8467"/>
            <a:chExt cx="12192000" cy="6866467"/>
          </a:xfrm>
        </p:grpSpPr>
        <p:sp>
          <p:nvSpPr>
            <p:cNvPr id="28" name="Google Shape;28;p2"/>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9" name="Google Shape;29;p2"/>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30" name="Google Shape;30;p2"/>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31" name="Google Shape;31;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2" name="Google Shape;32;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2"/>
            <p:cNvSpPr/>
            <p:nvPr/>
          </p:nvSpPr>
          <p:spPr>
            <a:xfrm>
              <a:off x="8932333" y="3048000"/>
              <a:ext cx="3259667" cy="3810000"/>
            </a:xfrm>
            <a:prstGeom prst="triangle">
              <a:avLst>
                <a:gd fmla="val 100000" name="adj"/>
              </a:avLst>
            </a:prstGeom>
            <a:solidFill>
              <a:srgbClr val="093578">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93578">
                <a:alpha val="49803"/>
              </a:srgbClr>
            </a:solidFill>
            <a:ln>
              <a:noFill/>
            </a:ln>
          </p:spPr>
        </p:sp>
        <p:sp>
          <p:nvSpPr>
            <p:cNvPr id="35" name="Google Shape;35;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6" name="Google Shape;36;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0B7FDD">
                <a:alpha val="80000"/>
              </a:srgbClr>
            </a:solidFill>
            <a:ln>
              <a:noFill/>
            </a:ln>
          </p:spPr>
        </p:sp>
        <p:sp>
          <p:nvSpPr>
            <p:cNvPr id="37" name="Google Shape;37;p2"/>
            <p:cNvSpPr/>
            <p:nvPr/>
          </p:nvSpPr>
          <p:spPr>
            <a:xfrm>
              <a:off x="10371666" y="3589867"/>
              <a:ext cx="1817159" cy="3268133"/>
            </a:xfrm>
            <a:prstGeom prst="triangle">
              <a:avLst>
                <a:gd fmla="val 100000" name="adj"/>
              </a:avLst>
            </a:prstGeom>
            <a:solidFill>
              <a:srgbClr val="093578">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0" name="Google Shape;40;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4" name="Google Shape;104;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4186F1"/>
                </a:solidFill>
                <a:latin typeface="Arial"/>
                <a:ea typeface="Arial"/>
                <a:cs typeface="Arial"/>
                <a:sym typeface="Arial"/>
              </a:rPr>
              <a:t>“</a:t>
            </a:r>
            <a:endParaRPr/>
          </a:p>
        </p:txBody>
      </p:sp>
      <p:sp>
        <p:nvSpPr>
          <p:cNvPr id="108" name="Google Shape;108;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4186F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2" name="Google Shape;112;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8" name="Google Shape;118;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9" name="Google Shape;119;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4186F1"/>
                </a:solidFill>
                <a:latin typeface="Arial"/>
                <a:ea typeface="Arial"/>
                <a:cs typeface="Arial"/>
                <a:sym typeface="Arial"/>
              </a:rPr>
              <a:t>“</a:t>
            </a:r>
            <a:endParaRPr/>
          </a:p>
        </p:txBody>
      </p:sp>
      <p:sp>
        <p:nvSpPr>
          <p:cNvPr id="123" name="Google Shape;123;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4186F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7" name="Google Shape;127;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8" name="Google Shape;128;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6"/>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6" name="Google Shape;46;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8" name="Google Shape;58;p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5" name="Google Shape;65;p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7" name="Google Shape;67;p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3" name="Google Shape;83;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4" name="Google Shape;84;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90" name="Google Shape;90;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8467"/>
            <a:ext cx="12192000" cy="6866467"/>
            <a:chOff x="0" y="-8467"/>
            <a:chExt cx="12192000" cy="6866467"/>
          </a:xfrm>
        </p:grpSpPr>
        <p:cxnSp>
          <p:nvCxnSpPr>
            <p:cNvPr id="11" name="Google Shape;11;p1"/>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12" name="Google Shape;12;p1"/>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13" name="Google Shape;13;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
            <p:cNvSpPr/>
            <p:nvPr/>
          </p:nvSpPr>
          <p:spPr>
            <a:xfrm>
              <a:off x="8932333" y="3048000"/>
              <a:ext cx="3259667" cy="3810000"/>
            </a:xfrm>
            <a:prstGeom prst="triangle">
              <a:avLst>
                <a:gd fmla="val 100000" name="adj"/>
              </a:avLst>
            </a:prstGeom>
            <a:solidFill>
              <a:srgbClr val="093578">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93578">
                <a:alpha val="49803"/>
              </a:srgbClr>
            </a:solidFill>
            <a:ln>
              <a:noFill/>
            </a:ln>
          </p:spPr>
        </p:sp>
        <p:sp>
          <p:nvSpPr>
            <p:cNvPr id="17" name="Google Shape;17;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0B7FDD">
                <a:alpha val="80000"/>
              </a:srgbClr>
            </a:solidFill>
            <a:ln>
              <a:noFill/>
            </a:ln>
          </p:spPr>
        </p:sp>
        <p:sp>
          <p:nvSpPr>
            <p:cNvPr id="19" name="Google Shape;19;p1"/>
            <p:cNvSpPr/>
            <p:nvPr/>
          </p:nvSpPr>
          <p:spPr>
            <a:xfrm>
              <a:off x="10371666" y="3589867"/>
              <a:ext cx="1817159" cy="3268133"/>
            </a:xfrm>
            <a:prstGeom prst="triangle">
              <a:avLst>
                <a:gd fmla="val 100000" name="adj"/>
              </a:avLst>
            </a:prstGeom>
            <a:solidFill>
              <a:srgbClr val="093578">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8"/>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5400"/>
              <a:buFont typeface="Trebuchet MS"/>
              <a:buNone/>
            </a:pPr>
            <a:r>
              <a:rPr lang="en-US"/>
              <a:t>Angular</a:t>
            </a:r>
            <a:endParaRPr/>
          </a:p>
        </p:txBody>
      </p:sp>
      <p:sp>
        <p:nvSpPr>
          <p:cNvPr id="148" name="Google Shape;148;p18"/>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440"/>
              <a:buNone/>
            </a:pPr>
            <a:r>
              <a:rPr lang="en-US"/>
              <a:t>Anil 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idx="1" type="body"/>
          </p:nvPr>
        </p:nvSpPr>
        <p:spPr>
          <a:xfrm>
            <a:off x="677334" y="229907"/>
            <a:ext cx="8596668" cy="64321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u="sng"/>
              <a:t>ngIf and else</a:t>
            </a:r>
            <a:endParaRPr/>
          </a:p>
          <a:p>
            <a:pPr indent="-342900" lvl="0" marL="342900" rtl="0" algn="l">
              <a:spcBef>
                <a:spcPts val="1000"/>
              </a:spcBef>
              <a:spcAft>
                <a:spcPts val="0"/>
              </a:spcAft>
              <a:buSzPts val="1440"/>
              <a:buChar char="►"/>
            </a:pPr>
            <a:r>
              <a:rPr lang="en-US"/>
              <a:t>The “ngIf and else” displays one element if it is “true”; otherwise it displays another element. </a:t>
            </a:r>
            <a:endParaRPr/>
          </a:p>
          <a:p>
            <a:pPr indent="-342900" lvl="0" marL="342900" rtl="0" algn="l">
              <a:spcBef>
                <a:spcPts val="1000"/>
              </a:spcBef>
              <a:spcAft>
                <a:spcPts val="0"/>
              </a:spcAft>
              <a:buSzPts val="1440"/>
              <a:buChar char="►"/>
            </a:pPr>
            <a:r>
              <a:rPr lang="en-US"/>
              <a:t>Syntax: </a:t>
            </a:r>
            <a:endParaRPr/>
          </a:p>
          <a:p>
            <a:pPr indent="0" lvl="0" marL="0" rtl="0" algn="l">
              <a:spcBef>
                <a:spcPts val="1000"/>
              </a:spcBef>
              <a:spcAft>
                <a:spcPts val="0"/>
              </a:spcAft>
              <a:buSzPts val="1440"/>
              <a:buNone/>
            </a:pPr>
            <a:r>
              <a:rPr lang="en-US"/>
              <a:t>	&lt;tag  *ngIf=”condition; then template1; else template2”&gt; &lt;/tag&gt; </a:t>
            </a:r>
            <a:endParaRPr/>
          </a:p>
          <a:p>
            <a:pPr indent="0" lvl="0" marL="0" rtl="0" algn="l">
              <a:spcBef>
                <a:spcPts val="1000"/>
              </a:spcBef>
              <a:spcAft>
                <a:spcPts val="0"/>
              </a:spcAft>
              <a:buSzPts val="1440"/>
              <a:buNone/>
            </a:pPr>
            <a:r>
              <a:rPr lang="en-US"/>
              <a:t>	&lt;ng-template #template1&gt; </a:t>
            </a:r>
            <a:endParaRPr/>
          </a:p>
          <a:p>
            <a:pPr indent="0" lvl="0" marL="0" rtl="0" algn="l">
              <a:spcBef>
                <a:spcPts val="1000"/>
              </a:spcBef>
              <a:spcAft>
                <a:spcPts val="0"/>
              </a:spcAft>
              <a:buSzPts val="1440"/>
              <a:buNone/>
            </a:pPr>
            <a:r>
              <a:rPr lang="en-US"/>
              <a:t> 		… </a:t>
            </a:r>
            <a:endParaRPr/>
          </a:p>
          <a:p>
            <a:pPr indent="0" lvl="0" marL="0" rtl="0" algn="l">
              <a:spcBef>
                <a:spcPts val="1000"/>
              </a:spcBef>
              <a:spcAft>
                <a:spcPts val="0"/>
              </a:spcAft>
              <a:buSzPts val="1440"/>
              <a:buNone/>
            </a:pPr>
            <a:r>
              <a:rPr lang="en-US"/>
              <a:t>	&lt;/ng-template&gt; </a:t>
            </a:r>
            <a:endParaRPr/>
          </a:p>
          <a:p>
            <a:pPr indent="0" lvl="0" marL="0" rtl="0" algn="l">
              <a:spcBef>
                <a:spcPts val="1000"/>
              </a:spcBef>
              <a:spcAft>
                <a:spcPts val="0"/>
              </a:spcAft>
              <a:buSzPts val="1440"/>
              <a:buNone/>
            </a:pPr>
            <a:r>
              <a:rPr lang="en-US"/>
              <a:t>	&lt;ng-template #template2&gt; </a:t>
            </a:r>
            <a:endParaRPr/>
          </a:p>
          <a:p>
            <a:pPr indent="0" lvl="0" marL="0" rtl="0" algn="l">
              <a:spcBef>
                <a:spcPts val="1000"/>
              </a:spcBef>
              <a:spcAft>
                <a:spcPts val="0"/>
              </a:spcAft>
              <a:buSzPts val="1440"/>
              <a:buNone/>
            </a:pPr>
            <a:r>
              <a:rPr lang="en-US"/>
              <a:t>		 … </a:t>
            </a:r>
            <a:endParaRPr/>
          </a:p>
          <a:p>
            <a:pPr indent="0" lvl="0" marL="0" rtl="0" algn="l">
              <a:spcBef>
                <a:spcPts val="1000"/>
              </a:spcBef>
              <a:spcAft>
                <a:spcPts val="0"/>
              </a:spcAft>
              <a:buSzPts val="1440"/>
              <a:buNone/>
            </a:pPr>
            <a:r>
              <a:rPr lang="en-US"/>
              <a:t>	&lt;/ng-template&gt; </a:t>
            </a:r>
            <a:endParaRPr/>
          </a:p>
          <a:p>
            <a:pPr indent="-342900" lvl="0" marL="342900" rtl="0" algn="l">
              <a:spcBef>
                <a:spcPts val="1000"/>
              </a:spcBef>
              <a:spcAft>
                <a:spcPts val="0"/>
              </a:spcAft>
              <a:buSzPts val="1440"/>
              <a:buChar char="►"/>
            </a:pPr>
            <a:r>
              <a:rPr lang="en-US"/>
              <a:t>The “ng-template” is a container, inside which you can place any no. of tags. </a:t>
            </a:r>
            <a:endParaRPr/>
          </a:p>
          <a:p>
            <a:pPr indent="-342900" lvl="0" marL="342900" rtl="0" algn="l">
              <a:spcBef>
                <a:spcPts val="1000"/>
              </a:spcBef>
              <a:spcAft>
                <a:spcPts val="0"/>
              </a:spcAft>
              <a:buSzPts val="1440"/>
              <a:buChar char="►"/>
            </a:pPr>
            <a:r>
              <a:rPr lang="en-US"/>
              <a:t>Use “ngIf and else”, if you want to display one content for the “true” case, another content for the “false” case.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idx="1" type="body"/>
          </p:nvPr>
        </p:nvSpPr>
        <p:spPr>
          <a:xfrm>
            <a:off x="677334" y="229907"/>
            <a:ext cx="8596668" cy="64321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u="sng"/>
              <a:t>ngIf and else - Example</a:t>
            </a:r>
            <a:r>
              <a:rPr lang="en-US"/>
              <a:t> </a:t>
            </a:r>
            <a:endParaRPr/>
          </a:p>
          <a:p>
            <a:pPr indent="-342900" lvl="0" marL="342900" rtl="0" algn="l">
              <a:spcBef>
                <a:spcPts val="1000"/>
              </a:spcBef>
              <a:spcAft>
                <a:spcPts val="0"/>
              </a:spcAft>
              <a:buSzPts val="1440"/>
              <a:buChar char="►"/>
            </a:pPr>
            <a:r>
              <a:rPr b="1" lang="en-US"/>
              <a:t>c:\angular\app1\src\app\app.component.html </a:t>
            </a:r>
            <a:endParaRPr/>
          </a:p>
          <a:p>
            <a:pPr indent="0" lvl="1" marL="400050" rtl="0" algn="l">
              <a:spcBef>
                <a:spcPts val="1000"/>
              </a:spcBef>
              <a:spcAft>
                <a:spcPts val="0"/>
              </a:spcAft>
              <a:buSzPts val="1440"/>
              <a:buNone/>
            </a:pPr>
            <a:r>
              <a:rPr lang="en-US" sz="1800"/>
              <a:t>&lt;div&gt;   </a:t>
            </a:r>
            <a:endParaRPr/>
          </a:p>
          <a:p>
            <a:pPr indent="0" lvl="2" marL="800100" rtl="0" algn="l">
              <a:spcBef>
                <a:spcPts val="1000"/>
              </a:spcBef>
              <a:spcAft>
                <a:spcPts val="0"/>
              </a:spcAft>
              <a:buSzPts val="1280"/>
              <a:buNone/>
            </a:pPr>
            <a:r>
              <a:rPr lang="en-US" sz="1600"/>
              <a:t>&lt;h4&gt;ngIf and else&lt;/h4&gt;   </a:t>
            </a:r>
            <a:endParaRPr/>
          </a:p>
          <a:p>
            <a:pPr indent="0" lvl="2" marL="800100" rtl="0" algn="l">
              <a:spcBef>
                <a:spcPts val="1000"/>
              </a:spcBef>
              <a:spcAft>
                <a:spcPts val="0"/>
              </a:spcAft>
              <a:buSzPts val="1280"/>
              <a:buNone/>
            </a:pPr>
            <a:r>
              <a:rPr lang="en-US" sz="1600"/>
              <a:t>&lt;div *ngIf="b; then template1; else template2"&gt;   &lt;/div&gt; </a:t>
            </a:r>
            <a:endParaRPr/>
          </a:p>
          <a:p>
            <a:pPr indent="0" lvl="2" marL="800100" rtl="0" algn="l">
              <a:spcBef>
                <a:spcPts val="1000"/>
              </a:spcBef>
              <a:spcAft>
                <a:spcPts val="0"/>
              </a:spcAft>
              <a:buSzPts val="1280"/>
              <a:buNone/>
            </a:pPr>
            <a:r>
              <a:rPr lang="en-US" sz="1600"/>
              <a:t>&lt;ng-template #template1&gt;     </a:t>
            </a:r>
            <a:endParaRPr/>
          </a:p>
          <a:p>
            <a:pPr indent="0" lvl="2" marL="800100" rtl="0" algn="l">
              <a:spcBef>
                <a:spcPts val="1000"/>
              </a:spcBef>
              <a:spcAft>
                <a:spcPts val="0"/>
              </a:spcAft>
              <a:buSzPts val="1280"/>
              <a:buNone/>
            </a:pPr>
            <a:r>
              <a:rPr lang="en-US" sz="1600"/>
              <a:t>		&lt;div style="background-color:#33ff66"&gt;       Congratulations!     &lt;/div&gt;   </a:t>
            </a:r>
            <a:endParaRPr/>
          </a:p>
          <a:p>
            <a:pPr indent="0" lvl="2" marL="800100" rtl="0" algn="l">
              <a:spcBef>
                <a:spcPts val="1000"/>
              </a:spcBef>
              <a:spcAft>
                <a:spcPts val="0"/>
              </a:spcAft>
              <a:buSzPts val="1280"/>
              <a:buNone/>
            </a:pPr>
            <a:r>
              <a:rPr lang="en-US" sz="1600"/>
              <a:t>&lt;/ng-template&gt; </a:t>
            </a:r>
            <a:endParaRPr/>
          </a:p>
          <a:p>
            <a:pPr indent="0" lvl="2" marL="800100" rtl="0" algn="l">
              <a:spcBef>
                <a:spcPts val="1000"/>
              </a:spcBef>
              <a:spcAft>
                <a:spcPts val="0"/>
              </a:spcAft>
              <a:buSzPts val="1280"/>
              <a:buNone/>
            </a:pPr>
            <a:r>
              <a:rPr lang="en-US" sz="1600"/>
              <a:t>&lt;ng-template #template2&gt;     </a:t>
            </a:r>
            <a:endParaRPr/>
          </a:p>
          <a:p>
            <a:pPr indent="0" lvl="2" marL="800100" rtl="0" algn="l">
              <a:spcBef>
                <a:spcPts val="1000"/>
              </a:spcBef>
              <a:spcAft>
                <a:spcPts val="0"/>
              </a:spcAft>
              <a:buSzPts val="1280"/>
              <a:buNone/>
            </a:pPr>
            <a:r>
              <a:rPr lang="en-US" sz="1600"/>
              <a:t>		&lt;div style="background-color:#00ccff"&gt;       Better luck next time!!     &lt;/div&gt;   </a:t>
            </a:r>
            <a:endParaRPr/>
          </a:p>
          <a:p>
            <a:pPr indent="0" lvl="2" marL="800100" rtl="0" algn="l">
              <a:spcBef>
                <a:spcPts val="1000"/>
              </a:spcBef>
              <a:spcAft>
                <a:spcPts val="0"/>
              </a:spcAft>
              <a:buSzPts val="1280"/>
              <a:buNone/>
            </a:pPr>
            <a:r>
              <a:rPr lang="en-US" sz="1600"/>
              <a:t>&lt;/ng-template&gt; </a:t>
            </a:r>
            <a:endParaRPr/>
          </a:p>
          <a:p>
            <a:pPr indent="0" lvl="1" marL="400050" rtl="0" algn="l">
              <a:spcBef>
                <a:spcPts val="1000"/>
              </a:spcBef>
              <a:spcAft>
                <a:spcPts val="0"/>
              </a:spcAft>
              <a:buSzPts val="1440"/>
              <a:buNone/>
            </a:pPr>
            <a:r>
              <a:rPr lang="en-US" sz="1800"/>
              <a:t>&lt;/div&gt;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idx="1" type="body"/>
          </p:nvPr>
        </p:nvSpPr>
        <p:spPr>
          <a:xfrm>
            <a:off x="677334" y="229907"/>
            <a:ext cx="8596668" cy="643215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 \angular\ app1\ src\ app\ app.module.ts</a:t>
            </a:r>
            <a:endParaRPr b="1"/>
          </a:p>
          <a:p>
            <a:pPr indent="0" lvl="0" marL="0" rtl="0" algn="l">
              <a:spcBef>
                <a:spcPts val="1000"/>
              </a:spcBef>
              <a:spcAft>
                <a:spcPts val="0"/>
              </a:spcAft>
              <a:buSzPts val="1440"/>
              <a:buNone/>
            </a:pPr>
            <a:r>
              <a:rPr lang="en-US"/>
              <a:t>import {BrowserModule} from '@angular/platform-browser';</a:t>
            </a:r>
            <a:endParaRPr/>
          </a:p>
          <a:p>
            <a:pPr indent="0" lvl="0" marL="0" rtl="0" algn="l">
              <a:spcBef>
                <a:spcPts val="1000"/>
              </a:spcBef>
              <a:spcAft>
                <a:spcPts val="0"/>
              </a:spcAft>
              <a:buSzPts val="1440"/>
              <a:buNone/>
            </a:pPr>
            <a:r>
              <a:rPr lang="en-US"/>
              <a:t>import {NgModule} from '@angular/core';</a:t>
            </a:r>
            <a:endParaRPr/>
          </a:p>
          <a:p>
            <a:pPr indent="0" lvl="0" marL="0" rtl="0" algn="l">
              <a:spcBef>
                <a:spcPts val="1000"/>
              </a:spcBef>
              <a:spcAft>
                <a:spcPts val="0"/>
              </a:spcAft>
              <a:buSzPts val="1440"/>
              <a:buNone/>
            </a:pPr>
            <a:r>
              <a:rPr lang="en-US"/>
              <a:t>import {AppComponent} from './app.component';</a:t>
            </a:r>
            <a:endParaRPr/>
          </a:p>
          <a:p>
            <a:pPr indent="0" lvl="0" marL="0" rtl="0" algn="l">
              <a:spcBef>
                <a:spcPts val="1000"/>
              </a:spcBef>
              <a:spcAft>
                <a:spcPts val="0"/>
              </a:spcAft>
              <a:buSzPts val="1440"/>
              <a:buNone/>
            </a:pPr>
            <a:r>
              <a:rPr lang="en-US"/>
              <a:t>import {FormsModule} from "@angular/forms";</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rPr lang="en-US"/>
              <a:t>@NgModule({</a:t>
            </a:r>
            <a:endParaRPr/>
          </a:p>
          <a:p>
            <a:pPr indent="0" lvl="0" marL="0" rtl="0" algn="l">
              <a:spcBef>
                <a:spcPts val="1000"/>
              </a:spcBef>
              <a:spcAft>
                <a:spcPts val="0"/>
              </a:spcAft>
              <a:buSzPts val="1440"/>
              <a:buNone/>
            </a:pPr>
            <a:r>
              <a:rPr lang="en-US"/>
              <a:t>    declarations: [AppComponent],</a:t>
            </a:r>
            <a:endParaRPr/>
          </a:p>
          <a:p>
            <a:pPr indent="0" lvl="0" marL="0" rtl="0" algn="l">
              <a:spcBef>
                <a:spcPts val="1000"/>
              </a:spcBef>
              <a:spcAft>
                <a:spcPts val="0"/>
              </a:spcAft>
              <a:buSzPts val="1440"/>
              <a:buNone/>
            </a:pPr>
            <a:r>
              <a:rPr lang="en-US"/>
              <a:t>    imports: [BrowserModule, FormsModule],</a:t>
            </a:r>
            <a:endParaRPr/>
          </a:p>
          <a:p>
            <a:pPr indent="0" lvl="0" marL="0" rtl="0" algn="l">
              <a:spcBef>
                <a:spcPts val="1000"/>
              </a:spcBef>
              <a:spcAft>
                <a:spcPts val="0"/>
              </a:spcAft>
              <a:buSzPts val="1440"/>
              <a:buNone/>
            </a:pPr>
            <a:r>
              <a:rPr lang="en-US"/>
              <a:t>    providers: [],</a:t>
            </a:r>
            <a:endParaRPr/>
          </a:p>
          <a:p>
            <a:pPr indent="0" lvl="0" marL="0" rtl="0" algn="l">
              <a:spcBef>
                <a:spcPts val="1000"/>
              </a:spcBef>
              <a:spcAft>
                <a:spcPts val="0"/>
              </a:spcAft>
              <a:buSzPts val="1440"/>
              <a:buNone/>
            </a:pPr>
            <a:r>
              <a:rPr lang="en-US"/>
              <a:t>    bootstrap: [AppComponent]</a:t>
            </a:r>
            <a:endParaRPr/>
          </a:p>
          <a:p>
            <a:pPr indent="0" lvl="0" marL="0" rtl="0" algn="l">
              <a:spcBef>
                <a:spcPts val="1000"/>
              </a:spcBef>
              <a:spcAft>
                <a:spcPts val="0"/>
              </a:spcAft>
              <a:buSzPts val="1440"/>
              <a:buNone/>
            </a:pPr>
            <a:r>
              <a:rPr lang="en-US"/>
              <a:t>}) </a:t>
            </a:r>
            <a:endParaRPr/>
          </a:p>
          <a:p>
            <a:pPr indent="0" lvl="0" marL="0" rtl="0" algn="l">
              <a:spcBef>
                <a:spcPts val="1000"/>
              </a:spcBef>
              <a:spcAft>
                <a:spcPts val="0"/>
              </a:spcAft>
              <a:buSzPts val="1440"/>
              <a:buNone/>
            </a:pPr>
            <a:r>
              <a:rPr lang="en-US"/>
              <a:t>export class AppModule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ph idx="1" type="body"/>
          </p:nvPr>
        </p:nvSpPr>
        <p:spPr>
          <a:xfrm>
            <a:off x="677334" y="0"/>
            <a:ext cx="8596668" cy="6858001"/>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79999"/>
              <a:buChar char="►"/>
            </a:pPr>
            <a:r>
              <a:rPr b="1" lang="en-US"/>
              <a:t>c: \angular\ app1\ src\ app\ app.component.ts</a:t>
            </a:r>
            <a:endParaRPr b="1"/>
          </a:p>
          <a:p>
            <a:pPr indent="0" lvl="1" marL="400050" rtl="0" algn="l">
              <a:spcBef>
                <a:spcPts val="1000"/>
              </a:spcBef>
              <a:spcAft>
                <a:spcPts val="0"/>
              </a:spcAft>
              <a:buSzPct val="79999"/>
              <a:buNone/>
            </a:pPr>
            <a:r>
              <a:rPr lang="en-US" sz="1800"/>
              <a:t>import {Component} from "@angular/core";</a:t>
            </a:r>
            <a:endParaRPr/>
          </a:p>
          <a:p>
            <a:pPr indent="0" lvl="1" marL="400050" rtl="0" algn="l">
              <a:spcBef>
                <a:spcPts val="1000"/>
              </a:spcBef>
              <a:spcAft>
                <a:spcPts val="0"/>
              </a:spcAft>
              <a:buSzPct val="79999"/>
              <a:buNone/>
            </a:pPr>
            <a:r>
              <a:rPr lang="en-US" sz="1800"/>
              <a:t>@Component({</a:t>
            </a:r>
            <a:endParaRPr/>
          </a:p>
          <a:p>
            <a:pPr indent="0" lvl="1" marL="400050" rtl="0" algn="l">
              <a:spcBef>
                <a:spcPts val="1000"/>
              </a:spcBef>
              <a:spcAft>
                <a:spcPts val="0"/>
              </a:spcAft>
              <a:buSzPct val="79999"/>
              <a:buNone/>
            </a:pPr>
            <a:r>
              <a:rPr lang="en-US" sz="1800"/>
              <a:t>    selector: 'app-root',</a:t>
            </a:r>
            <a:endParaRPr/>
          </a:p>
          <a:p>
            <a:pPr indent="0" lvl="1" marL="400050" rtl="0" algn="l">
              <a:spcBef>
                <a:spcPts val="1000"/>
              </a:spcBef>
              <a:spcAft>
                <a:spcPts val="0"/>
              </a:spcAft>
              <a:buSzPct val="79999"/>
              <a:buNone/>
            </a:pPr>
            <a:r>
              <a:rPr lang="en-US" sz="1800"/>
              <a:t>    templateUrl: './app.component.html',</a:t>
            </a:r>
            <a:endParaRPr/>
          </a:p>
          <a:p>
            <a:pPr indent="0" lvl="1" marL="400050" rtl="0" algn="l">
              <a:spcBef>
                <a:spcPts val="1000"/>
              </a:spcBef>
              <a:spcAft>
                <a:spcPts val="0"/>
              </a:spcAft>
              <a:buSzPct val="79999"/>
              <a:buNone/>
            </a:pPr>
            <a:r>
              <a:rPr lang="en-US" sz="1800"/>
              <a:t>    styleUrls: ['./app.component.css']</a:t>
            </a:r>
            <a:endParaRPr/>
          </a:p>
          <a:p>
            <a:pPr indent="0" lvl="1" marL="400050" rtl="0" algn="l">
              <a:spcBef>
                <a:spcPts val="1000"/>
              </a:spcBef>
              <a:spcAft>
                <a:spcPts val="0"/>
              </a:spcAft>
              <a:buSzPct val="79999"/>
              <a:buNone/>
            </a:pPr>
            <a:r>
              <a:rPr lang="en-US" sz="1800"/>
              <a:t>}) export class AppComponent {</a:t>
            </a:r>
            <a:endParaRPr/>
          </a:p>
          <a:p>
            <a:pPr indent="0" lvl="1" marL="400050" rtl="0" algn="l">
              <a:spcBef>
                <a:spcPts val="1000"/>
              </a:spcBef>
              <a:spcAft>
                <a:spcPts val="0"/>
              </a:spcAft>
              <a:buSzPct val="79999"/>
              <a:buNone/>
            </a:pPr>
            <a:r>
              <a:rPr lang="en-US" sz="1800"/>
              <a:t>    marks: number = 70;</a:t>
            </a:r>
            <a:endParaRPr/>
          </a:p>
          <a:p>
            <a:pPr indent="0" lvl="1" marL="400050" rtl="0" algn="l">
              <a:spcBef>
                <a:spcPts val="1000"/>
              </a:spcBef>
              <a:spcAft>
                <a:spcPts val="0"/>
              </a:spcAft>
              <a:buSzPct val="79999"/>
              <a:buNone/>
            </a:pPr>
            <a:r>
              <a:rPr lang="en-US" sz="1800"/>
              <a:t>    b: boolean;</a:t>
            </a:r>
            <a:endParaRPr/>
          </a:p>
          <a:p>
            <a:pPr indent="0" lvl="1" marL="400050" rtl="0" algn="l">
              <a:spcBef>
                <a:spcPts val="1000"/>
              </a:spcBef>
              <a:spcAft>
                <a:spcPts val="0"/>
              </a:spcAft>
              <a:buSzPct val="79999"/>
              <a:buNone/>
            </a:pPr>
            <a:r>
              <a:t/>
            </a:r>
            <a:endParaRPr sz="1800"/>
          </a:p>
          <a:p>
            <a:pPr indent="0" lvl="1" marL="400050" rtl="0" algn="l">
              <a:spcBef>
                <a:spcPts val="1000"/>
              </a:spcBef>
              <a:spcAft>
                <a:spcPts val="0"/>
              </a:spcAft>
              <a:buSzPct val="79999"/>
              <a:buNone/>
            </a:pPr>
            <a:r>
              <a:rPr lang="en-US" sz="1800"/>
              <a:t>    constructor() {</a:t>
            </a:r>
            <a:endParaRPr/>
          </a:p>
          <a:p>
            <a:pPr indent="0" lvl="1" marL="400050" rtl="0" algn="l">
              <a:spcBef>
                <a:spcPts val="1000"/>
              </a:spcBef>
              <a:spcAft>
                <a:spcPts val="0"/>
              </a:spcAft>
              <a:buSzPct val="79999"/>
              <a:buNone/>
            </a:pPr>
            <a:r>
              <a:rPr lang="en-US" sz="1800"/>
              <a:t>        if (this.marks &gt;= 35) {</a:t>
            </a:r>
            <a:endParaRPr/>
          </a:p>
          <a:p>
            <a:pPr indent="0" lvl="1" marL="400050" rtl="0" algn="l">
              <a:spcBef>
                <a:spcPts val="1000"/>
              </a:spcBef>
              <a:spcAft>
                <a:spcPts val="0"/>
              </a:spcAft>
              <a:buSzPct val="79999"/>
              <a:buNone/>
            </a:pPr>
            <a:r>
              <a:rPr lang="en-US" sz="1800"/>
              <a:t>            this.b = true;</a:t>
            </a:r>
            <a:endParaRPr/>
          </a:p>
          <a:p>
            <a:pPr indent="0" lvl="1" marL="400050" rtl="0" algn="l">
              <a:spcBef>
                <a:spcPts val="1000"/>
              </a:spcBef>
              <a:spcAft>
                <a:spcPts val="0"/>
              </a:spcAft>
              <a:buSzPct val="79999"/>
              <a:buNone/>
            </a:pPr>
            <a:r>
              <a:rPr lang="en-US" sz="1800"/>
              <a:t>        } else {</a:t>
            </a:r>
            <a:endParaRPr/>
          </a:p>
          <a:p>
            <a:pPr indent="0" lvl="1" marL="400050" rtl="0" algn="l">
              <a:spcBef>
                <a:spcPts val="1000"/>
              </a:spcBef>
              <a:spcAft>
                <a:spcPts val="0"/>
              </a:spcAft>
              <a:buSzPct val="79999"/>
              <a:buNone/>
            </a:pPr>
            <a:r>
              <a:rPr lang="en-US" sz="1800"/>
              <a:t>            this.b = false;</a:t>
            </a:r>
            <a:endParaRPr/>
          </a:p>
          <a:p>
            <a:pPr indent="0" lvl="1" marL="400050" rtl="0" algn="l">
              <a:spcBef>
                <a:spcPts val="1000"/>
              </a:spcBef>
              <a:spcAft>
                <a:spcPts val="0"/>
              </a:spcAft>
              <a:buSzPct val="79999"/>
              <a:buNone/>
            </a:pPr>
            <a:r>
              <a:rPr lang="en-US" sz="1800"/>
              <a:t>        }</a:t>
            </a:r>
            <a:endParaRPr/>
          </a:p>
          <a:p>
            <a:pPr indent="0" lvl="1" marL="400050" rtl="0" algn="l">
              <a:spcBef>
                <a:spcPts val="1000"/>
              </a:spcBef>
              <a:spcAft>
                <a:spcPts val="0"/>
              </a:spcAft>
              <a:buSzPct val="79999"/>
              <a:buNone/>
            </a:pPr>
            <a:r>
              <a:rPr lang="en-US" sz="1800"/>
              <a:t>    }</a:t>
            </a:r>
            <a:endParaRPr/>
          </a:p>
          <a:p>
            <a:pPr indent="0" lvl="1" marL="400050" rtl="0" algn="l">
              <a:spcBef>
                <a:spcPts val="1000"/>
              </a:spcBef>
              <a:spcAft>
                <a:spcPts val="0"/>
              </a:spcAft>
              <a:buSzPct val="79999"/>
              <a:buNone/>
            </a:pPr>
            <a:r>
              <a:rPr lang="en-US" sz="1800"/>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idx="1" type="body"/>
          </p:nvPr>
        </p:nvSpPr>
        <p:spPr>
          <a:xfrm>
            <a:off x="677334" y="229907"/>
            <a:ext cx="8596668" cy="6432150"/>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pic>
        <p:nvPicPr>
          <p:cNvPr id="215" name="Google Shape;215;p31"/>
          <p:cNvPicPr preferRelativeResize="0"/>
          <p:nvPr/>
        </p:nvPicPr>
        <p:blipFill rotWithShape="1">
          <a:blip r:embed="rId3">
            <a:alphaModFix/>
          </a:blip>
          <a:srcRect b="0" l="0" r="0" t="0"/>
          <a:stretch/>
        </p:blipFill>
        <p:spPr>
          <a:xfrm>
            <a:off x="1545361" y="2044562"/>
            <a:ext cx="6860613" cy="2576570"/>
          </a:xfrm>
          <a:prstGeom prst="rect">
            <a:avLst/>
          </a:prstGeom>
          <a:noFill/>
          <a:ln cap="flat" cmpd="sng" w="9525">
            <a:solidFill>
              <a:srgbClr val="FFFF00"/>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idx="1" type="body"/>
          </p:nvPr>
        </p:nvSpPr>
        <p:spPr>
          <a:xfrm>
            <a:off x="677334" y="229907"/>
            <a:ext cx="8596668" cy="64321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u="sng"/>
              <a:t>ngSwitch</a:t>
            </a:r>
            <a:endParaRPr b="1" u="sng"/>
          </a:p>
          <a:p>
            <a:pPr indent="-342900" lvl="0" marL="342900" rtl="0" algn="l">
              <a:spcBef>
                <a:spcPts val="1000"/>
              </a:spcBef>
              <a:spcAft>
                <a:spcPts val="0"/>
              </a:spcAft>
              <a:buSzPts val="1440"/>
              <a:buChar char="►"/>
            </a:pPr>
            <a:r>
              <a:rPr lang="en-US"/>
              <a:t>The “ngSwitch” checks the value of a variable, whether it matches with any one of the “cases” and displays the element when it matches with anyone.</a:t>
            </a:r>
            <a:endParaRPr/>
          </a:p>
          <a:p>
            <a:pPr indent="-342900" lvl="0" marL="342900" rtl="0" algn="l">
              <a:spcBef>
                <a:spcPts val="1000"/>
              </a:spcBef>
              <a:spcAft>
                <a:spcPts val="0"/>
              </a:spcAft>
              <a:buSzPts val="1440"/>
              <a:buChar char="►"/>
            </a:pPr>
            <a:r>
              <a:rPr lang="en-US"/>
              <a:t> Use “ngSwitch” if you want to display some content for every possible value in a variable. </a:t>
            </a:r>
            <a:endParaRPr/>
          </a:p>
          <a:p>
            <a:pPr indent="-342900" lvl="0" marL="342900" rtl="0" algn="l">
              <a:spcBef>
                <a:spcPts val="1000"/>
              </a:spcBef>
              <a:spcAft>
                <a:spcPts val="0"/>
              </a:spcAft>
              <a:buSzPts val="1440"/>
              <a:buChar char="►"/>
            </a:pPr>
            <a:r>
              <a:rPr lang="en-US"/>
              <a:t>Syntax: </a:t>
            </a:r>
            <a:endParaRPr/>
          </a:p>
          <a:p>
            <a:pPr indent="0" lvl="1" marL="400050" rtl="0" algn="l">
              <a:spcBef>
                <a:spcPts val="1000"/>
              </a:spcBef>
              <a:spcAft>
                <a:spcPts val="0"/>
              </a:spcAft>
              <a:buSzPts val="1440"/>
              <a:buNone/>
            </a:pPr>
            <a:r>
              <a:rPr lang="en-US" sz="1800"/>
              <a:t>&lt;tag  [ngSwitch] =”property”&gt;  </a:t>
            </a:r>
            <a:endParaRPr/>
          </a:p>
          <a:p>
            <a:pPr indent="0" lvl="1" marL="400050" rtl="0" algn="l">
              <a:spcBef>
                <a:spcPts val="1000"/>
              </a:spcBef>
              <a:spcAft>
                <a:spcPts val="0"/>
              </a:spcAft>
              <a:buSzPts val="1440"/>
              <a:buNone/>
            </a:pPr>
            <a:r>
              <a:rPr lang="en-US" sz="1800"/>
              <a:t>&lt;tag *ngSwitchCase=” ‘value‘ ”&gt;&lt;/tag&gt;  </a:t>
            </a:r>
            <a:endParaRPr/>
          </a:p>
          <a:p>
            <a:pPr indent="0" lvl="1" marL="400050" rtl="0" algn="l">
              <a:spcBef>
                <a:spcPts val="1000"/>
              </a:spcBef>
              <a:spcAft>
                <a:spcPts val="0"/>
              </a:spcAft>
              <a:buSzPts val="1440"/>
              <a:buNone/>
            </a:pPr>
            <a:r>
              <a:rPr lang="en-US" sz="1800"/>
              <a:t>&lt;tag *ngSwitchCase=” ‘value‘ ”&gt;&lt;/tag&gt;  </a:t>
            </a:r>
            <a:endParaRPr/>
          </a:p>
          <a:p>
            <a:pPr indent="0" lvl="1" marL="400050" rtl="0" algn="l">
              <a:spcBef>
                <a:spcPts val="1000"/>
              </a:spcBef>
              <a:spcAft>
                <a:spcPts val="0"/>
              </a:spcAft>
              <a:buSzPts val="1440"/>
              <a:buNone/>
            </a:pPr>
            <a:r>
              <a:rPr lang="en-US" sz="1800"/>
              <a:t>&lt;tag *ngSwitchCase=” ‘value‘ ”&gt;&lt;/tag&gt;  </a:t>
            </a:r>
            <a:endParaRPr/>
          </a:p>
          <a:p>
            <a:pPr indent="0" lvl="1" marL="400050" rtl="0" algn="l">
              <a:spcBef>
                <a:spcPts val="1000"/>
              </a:spcBef>
              <a:spcAft>
                <a:spcPts val="0"/>
              </a:spcAft>
              <a:buSzPts val="1440"/>
              <a:buNone/>
            </a:pPr>
            <a:r>
              <a:rPr lang="en-US" sz="1800"/>
              <a:t>… </a:t>
            </a:r>
            <a:endParaRPr/>
          </a:p>
          <a:p>
            <a:pPr indent="0" lvl="1" marL="400050" rtl="0" algn="l">
              <a:spcBef>
                <a:spcPts val="1000"/>
              </a:spcBef>
              <a:spcAft>
                <a:spcPts val="0"/>
              </a:spcAft>
              <a:buSzPts val="1440"/>
              <a:buNone/>
            </a:pPr>
            <a:r>
              <a:rPr lang="en-US" sz="1800"/>
              <a:t>&lt;tag *ngSwitchDefault&gt;&lt;/tag&gt; </a:t>
            </a:r>
            <a:endParaRPr/>
          </a:p>
          <a:p>
            <a:pPr indent="0" lvl="1" marL="400050" rtl="0" algn="l">
              <a:spcBef>
                <a:spcPts val="1000"/>
              </a:spcBef>
              <a:spcAft>
                <a:spcPts val="0"/>
              </a:spcAft>
              <a:buSzPts val="1440"/>
              <a:buNone/>
            </a:pPr>
            <a:r>
              <a:rPr lang="en-US" sz="1800"/>
              <a:t>&lt;/tag&gt;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idx="1" type="body"/>
          </p:nvPr>
        </p:nvSpPr>
        <p:spPr>
          <a:xfrm>
            <a:off x="677334" y="229907"/>
            <a:ext cx="8596668" cy="64321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u="sng"/>
              <a:t>ngSwitch - Example </a:t>
            </a:r>
            <a:endParaRPr/>
          </a:p>
          <a:p>
            <a:pPr indent="-342900" lvl="0" marL="342900" rtl="0" algn="l">
              <a:spcBef>
                <a:spcPts val="1000"/>
              </a:spcBef>
              <a:spcAft>
                <a:spcPts val="0"/>
              </a:spcAft>
              <a:buSzPts val="1440"/>
              <a:buChar char="►"/>
            </a:pPr>
            <a:r>
              <a:rPr b="1" lang="en-US"/>
              <a:t>c: \angular\ app1\ src\ app\ app.module.ts</a:t>
            </a:r>
            <a:endParaRPr b="1"/>
          </a:p>
          <a:p>
            <a:pPr indent="0" lvl="0" marL="0" rtl="0" algn="l">
              <a:spcBef>
                <a:spcPts val="1000"/>
              </a:spcBef>
              <a:spcAft>
                <a:spcPts val="0"/>
              </a:spcAft>
              <a:buSzPts val="1440"/>
              <a:buNone/>
            </a:pPr>
            <a:r>
              <a:rPr lang="en-US"/>
              <a:t>import {BrowserModule} from '@angular/platform-browser';</a:t>
            </a:r>
            <a:endParaRPr/>
          </a:p>
          <a:p>
            <a:pPr indent="0" lvl="0" marL="0" rtl="0" algn="l">
              <a:spcBef>
                <a:spcPts val="1000"/>
              </a:spcBef>
              <a:spcAft>
                <a:spcPts val="0"/>
              </a:spcAft>
              <a:buSzPts val="1440"/>
              <a:buNone/>
            </a:pPr>
            <a:r>
              <a:rPr lang="en-US"/>
              <a:t>import {NgModule} from '@angular/core';</a:t>
            </a:r>
            <a:endParaRPr/>
          </a:p>
          <a:p>
            <a:pPr indent="0" lvl="0" marL="0" rtl="0" algn="l">
              <a:spcBef>
                <a:spcPts val="1000"/>
              </a:spcBef>
              <a:spcAft>
                <a:spcPts val="0"/>
              </a:spcAft>
              <a:buSzPts val="1440"/>
              <a:buNone/>
            </a:pPr>
            <a:r>
              <a:rPr lang="en-US"/>
              <a:t>import { AppComponent} from './app.component';</a:t>
            </a:r>
            <a:endParaRPr/>
          </a:p>
          <a:p>
            <a:pPr indent="0" lvl="0" marL="0" rtl="0" algn="l">
              <a:spcBef>
                <a:spcPts val="1000"/>
              </a:spcBef>
              <a:spcAft>
                <a:spcPts val="0"/>
              </a:spcAft>
              <a:buSzPts val="1440"/>
              <a:buNone/>
            </a:pPr>
            <a:r>
              <a:rPr lang="en-US"/>
              <a:t>import {FormsModule} from "@angular/forms";</a:t>
            </a:r>
            <a:endParaRPr/>
          </a:p>
          <a:p>
            <a:pPr indent="0" lvl="0" marL="0" rtl="0" algn="l">
              <a:spcBef>
                <a:spcPts val="1000"/>
              </a:spcBef>
              <a:spcAft>
                <a:spcPts val="0"/>
              </a:spcAft>
              <a:buSzPts val="1440"/>
              <a:buNone/>
            </a:pPr>
            <a:r>
              <a:rPr lang="en-US"/>
              <a:t>@NgModule({</a:t>
            </a:r>
            <a:endParaRPr/>
          </a:p>
          <a:p>
            <a:pPr indent="0" lvl="0" marL="0" rtl="0" algn="l">
              <a:spcBef>
                <a:spcPts val="1000"/>
              </a:spcBef>
              <a:spcAft>
                <a:spcPts val="0"/>
              </a:spcAft>
              <a:buSzPts val="1440"/>
              <a:buNone/>
            </a:pPr>
            <a:r>
              <a:rPr lang="en-US"/>
              <a:t>    declarations: [AppComponent],</a:t>
            </a:r>
            <a:endParaRPr/>
          </a:p>
          <a:p>
            <a:pPr indent="0" lvl="0" marL="0" rtl="0" algn="l">
              <a:spcBef>
                <a:spcPts val="1000"/>
              </a:spcBef>
              <a:spcAft>
                <a:spcPts val="0"/>
              </a:spcAft>
              <a:buSzPts val="1440"/>
              <a:buNone/>
            </a:pPr>
            <a:r>
              <a:rPr lang="en-US"/>
              <a:t>    imports: [BrowserModule, FormsModule],</a:t>
            </a:r>
            <a:endParaRPr/>
          </a:p>
          <a:p>
            <a:pPr indent="0" lvl="0" marL="0" rtl="0" algn="l">
              <a:spcBef>
                <a:spcPts val="1000"/>
              </a:spcBef>
              <a:spcAft>
                <a:spcPts val="0"/>
              </a:spcAft>
              <a:buSzPts val="1440"/>
              <a:buNone/>
            </a:pPr>
            <a:r>
              <a:rPr lang="en-US"/>
              <a:t>    providers: [],</a:t>
            </a:r>
            <a:endParaRPr/>
          </a:p>
          <a:p>
            <a:pPr indent="0" lvl="0" marL="0" rtl="0" algn="l">
              <a:spcBef>
                <a:spcPts val="1000"/>
              </a:spcBef>
              <a:spcAft>
                <a:spcPts val="0"/>
              </a:spcAft>
              <a:buSzPts val="1440"/>
              <a:buNone/>
            </a:pPr>
            <a:r>
              <a:rPr lang="en-US"/>
              <a:t>    bootstrap: [AppComponent]</a:t>
            </a:r>
            <a:endParaRPr/>
          </a:p>
          <a:p>
            <a:pPr indent="0" lvl="0" marL="0" rtl="0" algn="l">
              <a:spcBef>
                <a:spcPts val="1000"/>
              </a:spcBef>
              <a:spcAft>
                <a:spcPts val="0"/>
              </a:spcAft>
              <a:buSzPts val="1440"/>
              <a:buNone/>
            </a:pPr>
            <a:r>
              <a:rPr lang="en-US"/>
              <a:t>}) export class AppModule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txBox="1"/>
          <p:nvPr>
            <p:ph idx="1" type="body"/>
          </p:nvPr>
        </p:nvSpPr>
        <p:spPr>
          <a:xfrm>
            <a:off x="677334" y="229907"/>
            <a:ext cx="8596668" cy="643215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 \angular\ app1\ src\ app\ app.component.ts</a:t>
            </a:r>
            <a:endParaRPr b="1"/>
          </a:p>
          <a:p>
            <a:pPr indent="0" lvl="0" marL="0" rtl="0" algn="l">
              <a:spcBef>
                <a:spcPts val="1000"/>
              </a:spcBef>
              <a:spcAft>
                <a:spcPts val="0"/>
              </a:spcAft>
              <a:buSzPts val="1440"/>
              <a:buNone/>
            </a:pPr>
            <a:r>
              <a:rPr lang="en-US"/>
              <a:t>import {Component} from "@angular/core";</a:t>
            </a:r>
            <a:endParaRPr/>
          </a:p>
          <a:p>
            <a:pPr indent="0" lvl="0" marL="0" rtl="0" algn="l">
              <a:spcBef>
                <a:spcPts val="1000"/>
              </a:spcBef>
              <a:spcAft>
                <a:spcPts val="0"/>
              </a:spcAft>
              <a:buSzPts val="1440"/>
              <a:buNone/>
            </a:pPr>
            <a:r>
              <a:rPr lang="en-US"/>
              <a:t>@Component({</a:t>
            </a:r>
            <a:endParaRPr/>
          </a:p>
          <a:p>
            <a:pPr indent="0" lvl="0" marL="0" rtl="0" algn="l">
              <a:spcBef>
                <a:spcPts val="1000"/>
              </a:spcBef>
              <a:spcAft>
                <a:spcPts val="0"/>
              </a:spcAft>
              <a:buSzPts val="1440"/>
              <a:buNone/>
            </a:pPr>
            <a:r>
              <a:rPr lang="en-US"/>
              <a:t>    selector: 'app-root',</a:t>
            </a:r>
            <a:endParaRPr/>
          </a:p>
          <a:p>
            <a:pPr indent="0" lvl="0" marL="0" rtl="0" algn="l">
              <a:spcBef>
                <a:spcPts val="1000"/>
              </a:spcBef>
              <a:spcAft>
                <a:spcPts val="0"/>
              </a:spcAft>
              <a:buSzPts val="1440"/>
              <a:buNone/>
            </a:pPr>
            <a:r>
              <a:rPr lang="en-US"/>
              <a:t>    templateUrl: './app.component.html',</a:t>
            </a:r>
            <a:endParaRPr/>
          </a:p>
          <a:p>
            <a:pPr indent="0" lvl="0" marL="0" rtl="0" algn="l">
              <a:spcBef>
                <a:spcPts val="1000"/>
              </a:spcBef>
              <a:spcAft>
                <a:spcPts val="0"/>
              </a:spcAft>
              <a:buSzPts val="1440"/>
              <a:buNone/>
            </a:pPr>
            <a:r>
              <a:rPr lang="en-US"/>
              <a:t>    styleUrls: ['./app.component.css']</a:t>
            </a:r>
            <a:endParaRPr/>
          </a:p>
          <a:p>
            <a:pPr indent="0" lvl="0" marL="0" rtl="0" algn="l">
              <a:spcBef>
                <a:spcPts val="1000"/>
              </a:spcBef>
              <a:spcAft>
                <a:spcPts val="0"/>
              </a:spcAft>
              <a:buSzPts val="1440"/>
              <a:buNone/>
            </a:pPr>
            <a:r>
              <a:rPr lang="en-US"/>
              <a:t>}) </a:t>
            </a:r>
            <a:endParaRPr/>
          </a:p>
          <a:p>
            <a:pPr indent="0" lvl="0" marL="0" rtl="0" algn="l">
              <a:spcBef>
                <a:spcPts val="1000"/>
              </a:spcBef>
              <a:spcAft>
                <a:spcPts val="0"/>
              </a:spcAft>
              <a:buSzPts val="1440"/>
              <a:buNone/>
            </a:pPr>
            <a:r>
              <a:rPr lang="en-US"/>
              <a:t>export class AppComponent {</a:t>
            </a:r>
            <a:endParaRPr/>
          </a:p>
          <a:p>
            <a:pPr indent="0" lvl="0" marL="0" rtl="0" algn="l">
              <a:spcBef>
                <a:spcPts val="1000"/>
              </a:spcBef>
              <a:spcAft>
                <a:spcPts val="0"/>
              </a:spcAft>
              <a:buSzPts val="1440"/>
              <a:buNone/>
            </a:pPr>
            <a:r>
              <a:rPr lang="en-US"/>
              <a:t>    country: string = null;</a:t>
            </a:r>
            <a:endParaRPr/>
          </a:p>
          <a:p>
            <a:pPr indent="0" lvl="0" marL="0" rtl="0" algn="l">
              <a:spcBef>
                <a:spcPts val="1000"/>
              </a:spcBef>
              <a:spcAft>
                <a:spcPts val="0"/>
              </a:spcAft>
              <a:buSzPts val="1440"/>
              <a:buNone/>
            </a:pPr>
            <a:r>
              <a:rPr lang="en-US"/>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ph idx="1" type="body"/>
          </p:nvPr>
        </p:nvSpPr>
        <p:spPr>
          <a:xfrm>
            <a:off x="677334" y="229907"/>
            <a:ext cx="8596668" cy="643215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c:\angular\app1\src\app\app.component.html </a:t>
            </a:r>
            <a:endParaRPr/>
          </a:p>
          <a:p>
            <a:pPr indent="0" lvl="0" marL="0" rtl="0" algn="l">
              <a:spcBef>
                <a:spcPts val="1000"/>
              </a:spcBef>
              <a:spcAft>
                <a:spcPts val="0"/>
              </a:spcAft>
              <a:buSzPts val="1440"/>
              <a:buNone/>
            </a:pPr>
            <a:r>
              <a:rPr lang="en-US"/>
              <a:t>&lt;div&gt;</a:t>
            </a:r>
            <a:endParaRPr/>
          </a:p>
          <a:p>
            <a:pPr indent="0" lvl="0" marL="0" rtl="0" algn="l">
              <a:spcBef>
                <a:spcPts val="1000"/>
              </a:spcBef>
              <a:spcAft>
                <a:spcPts val="0"/>
              </a:spcAft>
              <a:buSzPts val="1440"/>
              <a:buNone/>
            </a:pPr>
            <a:r>
              <a:rPr lang="en-US"/>
              <a:t>    &lt;h4&gt;ngSwitch&lt;/h4&gt; &lt;select [(ngModel)]="country"&gt;</a:t>
            </a:r>
            <a:endParaRPr/>
          </a:p>
          <a:p>
            <a:pPr indent="0" lvl="0" marL="0" rtl="0" algn="l">
              <a:spcBef>
                <a:spcPts val="1000"/>
              </a:spcBef>
              <a:spcAft>
                <a:spcPts val="0"/>
              </a:spcAft>
              <a:buSzPts val="1440"/>
              <a:buNone/>
            </a:pPr>
            <a:r>
              <a:rPr lang="en-US"/>
              <a:t>        &lt;option&gt;&lt;/option&gt;</a:t>
            </a:r>
            <a:endParaRPr/>
          </a:p>
          <a:p>
            <a:pPr indent="0" lvl="0" marL="0" rtl="0" algn="l">
              <a:spcBef>
                <a:spcPts val="1000"/>
              </a:spcBef>
              <a:spcAft>
                <a:spcPts val="0"/>
              </a:spcAft>
              <a:buSzPts val="1440"/>
              <a:buNone/>
            </a:pPr>
            <a:r>
              <a:rPr lang="en-US"/>
              <a:t>        &lt;option&gt;India&lt;/option&gt;</a:t>
            </a:r>
            <a:endParaRPr/>
          </a:p>
          <a:p>
            <a:pPr indent="0" lvl="0" marL="0" rtl="0" algn="l">
              <a:spcBef>
                <a:spcPts val="1000"/>
              </a:spcBef>
              <a:spcAft>
                <a:spcPts val="0"/>
              </a:spcAft>
              <a:buSzPts val="1440"/>
              <a:buNone/>
            </a:pPr>
            <a:r>
              <a:rPr lang="en-US"/>
              <a:t>        &lt;option&gt;UK&lt;/option&gt;</a:t>
            </a:r>
            <a:endParaRPr/>
          </a:p>
          <a:p>
            <a:pPr indent="0" lvl="0" marL="0" rtl="0" algn="l">
              <a:spcBef>
                <a:spcPts val="1000"/>
              </a:spcBef>
              <a:spcAft>
                <a:spcPts val="0"/>
              </a:spcAft>
              <a:buSzPts val="1440"/>
              <a:buNone/>
            </a:pPr>
            <a:r>
              <a:rPr lang="en-US"/>
              <a:t>        &lt;option&gt;US&lt;/option&gt;</a:t>
            </a:r>
            <a:endParaRPr/>
          </a:p>
          <a:p>
            <a:pPr indent="0" lvl="0" marL="0" rtl="0" algn="l">
              <a:spcBef>
                <a:spcPts val="1000"/>
              </a:spcBef>
              <a:spcAft>
                <a:spcPts val="0"/>
              </a:spcAft>
              <a:buSzPts val="1440"/>
              <a:buNone/>
            </a:pPr>
            <a:r>
              <a:rPr lang="en-US"/>
              <a:t>    &lt;/select&gt;</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rPr lang="en-US"/>
              <a:t>    &lt;div [ngSwitch]="country"&gt;</a:t>
            </a:r>
            <a:endParaRPr/>
          </a:p>
          <a:p>
            <a:pPr indent="0" lvl="0" marL="0" rtl="0" algn="l">
              <a:spcBef>
                <a:spcPts val="1000"/>
              </a:spcBef>
              <a:spcAft>
                <a:spcPts val="0"/>
              </a:spcAft>
              <a:buSzPts val="1440"/>
              <a:buNone/>
            </a:pPr>
            <a:r>
              <a:rPr lang="en-US"/>
              <a:t>        &lt;p *ngSwitchCase="'India'"&gt; India details here &lt;/p&gt;</a:t>
            </a:r>
            <a:endParaRPr/>
          </a:p>
          <a:p>
            <a:pPr indent="0" lvl="0" marL="0" rtl="0" algn="l">
              <a:spcBef>
                <a:spcPts val="1000"/>
              </a:spcBef>
              <a:spcAft>
                <a:spcPts val="0"/>
              </a:spcAft>
              <a:buSzPts val="1440"/>
              <a:buNone/>
            </a:pPr>
            <a:r>
              <a:rPr lang="en-US"/>
              <a:t>        &lt;p *ngSwitchCase="'UK'"&gt; UK details here &lt;/p&gt;</a:t>
            </a:r>
            <a:endParaRPr/>
          </a:p>
          <a:p>
            <a:pPr indent="0" lvl="0" marL="0" rtl="0" algn="l">
              <a:spcBef>
                <a:spcPts val="1000"/>
              </a:spcBef>
              <a:spcAft>
                <a:spcPts val="0"/>
              </a:spcAft>
              <a:buSzPts val="1440"/>
              <a:buNone/>
            </a:pPr>
            <a:r>
              <a:rPr lang="en-US"/>
              <a:t>        &lt;p *ngSwitchCase="'US'"&gt; US details here &lt;/p&gt;</a:t>
            </a:r>
            <a:endParaRPr/>
          </a:p>
          <a:p>
            <a:pPr indent="0" lvl="0" marL="0" rtl="0" algn="l">
              <a:spcBef>
                <a:spcPts val="1000"/>
              </a:spcBef>
              <a:spcAft>
                <a:spcPts val="0"/>
              </a:spcAft>
              <a:buSzPts val="1440"/>
              <a:buNone/>
            </a:pPr>
            <a:r>
              <a:rPr lang="en-US"/>
              <a:t>        &lt;p *ngSwitchDefault&gt; Please select any country &lt;/p&gt;</a:t>
            </a:r>
            <a:endParaRPr/>
          </a:p>
          <a:p>
            <a:pPr indent="0" lvl="0" marL="0" rtl="0" algn="l">
              <a:spcBef>
                <a:spcPts val="1000"/>
              </a:spcBef>
              <a:spcAft>
                <a:spcPts val="0"/>
              </a:spcAft>
              <a:buSzPts val="1440"/>
              <a:buNone/>
            </a:pPr>
            <a:r>
              <a:rPr lang="en-US"/>
              <a:t>    &lt;/div&gt;</a:t>
            </a:r>
            <a:endParaRPr/>
          </a:p>
          <a:p>
            <a:pPr indent="0" lvl="0" marL="0" rtl="0" algn="l">
              <a:spcBef>
                <a:spcPts val="1000"/>
              </a:spcBef>
              <a:spcAft>
                <a:spcPts val="0"/>
              </a:spcAft>
              <a:buSzPts val="1440"/>
              <a:buNone/>
            </a:pPr>
            <a:r>
              <a:rPr lang="en-US"/>
              <a:t>&lt;/div&gt;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36"/>
          <p:cNvPicPr preferRelativeResize="0"/>
          <p:nvPr/>
        </p:nvPicPr>
        <p:blipFill rotWithShape="1">
          <a:blip r:embed="rId3">
            <a:alphaModFix/>
          </a:blip>
          <a:srcRect b="0" l="0" r="0" t="0"/>
          <a:stretch/>
        </p:blipFill>
        <p:spPr>
          <a:xfrm>
            <a:off x="1806619" y="1528832"/>
            <a:ext cx="6741715" cy="3254621"/>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ph type="title"/>
          </p:nvPr>
        </p:nvSpPr>
        <p:spPr>
          <a:xfrm>
            <a:off x="677334" y="233389"/>
            <a:ext cx="8596668" cy="67056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Built-in Directives</a:t>
            </a:r>
            <a:endParaRPr/>
          </a:p>
        </p:txBody>
      </p:sp>
      <p:sp>
        <p:nvSpPr>
          <p:cNvPr id="154" name="Google Shape;154;p19"/>
          <p:cNvSpPr txBox="1"/>
          <p:nvPr>
            <p:ph idx="1" type="body"/>
          </p:nvPr>
        </p:nvSpPr>
        <p:spPr>
          <a:xfrm>
            <a:off x="677334" y="977102"/>
            <a:ext cx="8596668" cy="5747657"/>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1440"/>
              <a:buNone/>
            </a:pPr>
            <a:r>
              <a:rPr b="1" lang="en-US" u="sng"/>
              <a:t>Style</a:t>
            </a:r>
            <a:endParaRPr/>
          </a:p>
          <a:p>
            <a:pPr indent="-342900" lvl="0" marL="342900" rtl="0" algn="l">
              <a:spcBef>
                <a:spcPts val="1000"/>
              </a:spcBef>
              <a:spcAft>
                <a:spcPts val="0"/>
              </a:spcAft>
              <a:buSzPts val="1440"/>
              <a:buChar char="►"/>
            </a:pPr>
            <a:r>
              <a:rPr lang="en-US"/>
              <a:t>It is used to set the CSS property value dynamically at run time.</a:t>
            </a:r>
            <a:endParaRPr/>
          </a:p>
          <a:p>
            <a:pPr indent="-342900" lvl="0" marL="342900" rtl="0" algn="l">
              <a:spcBef>
                <a:spcPts val="1000"/>
              </a:spcBef>
              <a:spcAft>
                <a:spcPts val="0"/>
              </a:spcAft>
              <a:buSzPts val="1440"/>
              <a:buChar char="►"/>
            </a:pPr>
            <a:r>
              <a:rPr lang="en-US"/>
              <a:t>When the value of component property is changed, the value of css property will be automatically gets changed. </a:t>
            </a:r>
            <a:endParaRPr/>
          </a:p>
          <a:p>
            <a:pPr indent="-342900" lvl="0" marL="342900" rtl="0" algn="l">
              <a:spcBef>
                <a:spcPts val="1000"/>
              </a:spcBef>
              <a:spcAft>
                <a:spcPts val="0"/>
              </a:spcAft>
              <a:buSzPts val="1440"/>
              <a:buChar char="►"/>
            </a:pPr>
            <a:r>
              <a:rPr b="1" lang="en-US"/>
              <a:t>Syntax: </a:t>
            </a:r>
            <a:r>
              <a:rPr lang="en-US"/>
              <a:t>&lt;tag  [style.cssproperty]=”component property”&gt; &lt;/tag&gt;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rPr b="1" lang="en-US" u="sng"/>
              <a:t>Style - Example </a:t>
            </a:r>
            <a:endParaRPr/>
          </a:p>
          <a:p>
            <a:pPr indent="-342900" lvl="0" marL="342900" rtl="0" algn="l">
              <a:spcBef>
                <a:spcPts val="1000"/>
              </a:spcBef>
              <a:spcAft>
                <a:spcPts val="0"/>
              </a:spcAft>
              <a:buSzPts val="1440"/>
              <a:buChar char="►"/>
            </a:pPr>
            <a:r>
              <a:rPr b="1" lang="en-US"/>
              <a:t>c:\angular\app1\src\app\app.component.html </a:t>
            </a:r>
            <a:endParaRPr/>
          </a:p>
          <a:p>
            <a:pPr indent="0" lvl="1" marL="400050" rtl="0" algn="l">
              <a:spcBef>
                <a:spcPts val="1000"/>
              </a:spcBef>
              <a:spcAft>
                <a:spcPts val="0"/>
              </a:spcAft>
              <a:buSzPts val="1440"/>
              <a:buNone/>
            </a:pPr>
            <a:r>
              <a:rPr lang="en-US" sz="1800"/>
              <a:t>&lt;div&gt;   </a:t>
            </a:r>
            <a:endParaRPr/>
          </a:p>
          <a:p>
            <a:pPr indent="0" lvl="2" marL="800100" rtl="0" algn="l">
              <a:spcBef>
                <a:spcPts val="1000"/>
              </a:spcBef>
              <a:spcAft>
                <a:spcPts val="0"/>
              </a:spcAft>
              <a:buSzPts val="1440"/>
              <a:buNone/>
            </a:pPr>
            <a:r>
              <a:rPr lang="en-US" sz="1800"/>
              <a:t>&lt;h4&gt;Style&lt;/h4&gt;   </a:t>
            </a:r>
            <a:endParaRPr/>
          </a:p>
          <a:p>
            <a:pPr indent="0" lvl="2" marL="800100" rtl="0" algn="l">
              <a:spcBef>
                <a:spcPts val="1000"/>
              </a:spcBef>
              <a:spcAft>
                <a:spcPts val="0"/>
              </a:spcAft>
              <a:buSzPts val="1440"/>
              <a:buNone/>
            </a:pPr>
            <a:r>
              <a:rPr lang="en-US" sz="1800"/>
              <a:t>&lt;div [style.color]="mycolor"&gt;{{marks}}&lt;/div&gt; </a:t>
            </a:r>
            <a:endParaRPr sz="1600"/>
          </a:p>
          <a:p>
            <a:pPr indent="0" lvl="1" marL="400050" rtl="0" algn="l">
              <a:spcBef>
                <a:spcPts val="1000"/>
              </a:spcBef>
              <a:spcAft>
                <a:spcPts val="0"/>
              </a:spcAft>
              <a:buSzPts val="1440"/>
              <a:buNone/>
            </a:pPr>
            <a:r>
              <a:rPr lang="en-US" sz="1800"/>
              <a:t>&lt;/div&gt; </a:t>
            </a:r>
            <a:endParaRPr/>
          </a:p>
          <a:p>
            <a:pPr indent="-342900" lvl="0" marL="342900" rtl="0" algn="l">
              <a:spcBef>
                <a:spcPts val="1000"/>
              </a:spcBef>
              <a:spcAft>
                <a:spcPts val="0"/>
              </a:spcAft>
              <a:buSzPts val="1440"/>
              <a:buChar char="►"/>
            </a:pPr>
            <a:r>
              <a:rPr b="1" lang="en-US"/>
              <a:t>c:\angular\app1\src\app\app.component.css </a:t>
            </a:r>
            <a:endParaRPr/>
          </a:p>
          <a:p>
            <a:pPr indent="0" lvl="1" marL="400050" rtl="0" algn="l">
              <a:spcBef>
                <a:spcPts val="1000"/>
              </a:spcBef>
              <a:spcAft>
                <a:spcPts val="0"/>
              </a:spcAft>
              <a:buSzPts val="1440"/>
              <a:buNone/>
            </a:pPr>
            <a:r>
              <a:rPr lang="en-US" sz="1800"/>
              <a:t>.class1 {  color: green;  font-size: 30px; }  </a:t>
            </a:r>
            <a:endParaRPr/>
          </a:p>
          <a:p>
            <a:pPr indent="0" lvl="1" marL="400050" rtl="0" algn="l">
              <a:spcBef>
                <a:spcPts val="1000"/>
              </a:spcBef>
              <a:spcAft>
                <a:spcPts val="0"/>
              </a:spcAft>
              <a:buSzPts val="1440"/>
              <a:buNone/>
            </a:pPr>
            <a:r>
              <a:rPr lang="en-US" sz="1800"/>
              <a:t>.class2 {  color: red;  font-size: 26px; }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7"/>
          <p:cNvSpPr txBox="1"/>
          <p:nvPr>
            <p:ph idx="1" type="body"/>
          </p:nvPr>
        </p:nvSpPr>
        <p:spPr>
          <a:xfrm>
            <a:off x="677334" y="229907"/>
            <a:ext cx="8596668" cy="64321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u="sng"/>
              <a:t>ngFor</a:t>
            </a:r>
            <a:endParaRPr b="1" u="sng"/>
          </a:p>
          <a:p>
            <a:pPr indent="-342900" lvl="0" marL="342900" rtl="0" algn="l">
              <a:spcBef>
                <a:spcPts val="1000"/>
              </a:spcBef>
              <a:spcAft>
                <a:spcPts val="0"/>
              </a:spcAft>
              <a:buSzPts val="1440"/>
              <a:buChar char="►"/>
            </a:pPr>
            <a:r>
              <a:rPr lang="en-US"/>
              <a:t>It is used to repeat the tag once for each element in the array. It generates (repeats) the give content once for one element of the array. For example, you are reading friends names from an array and displaying the same as a bulleted list.</a:t>
            </a:r>
            <a:endParaRPr/>
          </a:p>
          <a:p>
            <a:pPr indent="-342900" lvl="0" marL="342900" rtl="0" algn="l">
              <a:spcBef>
                <a:spcPts val="1000"/>
              </a:spcBef>
              <a:spcAft>
                <a:spcPts val="0"/>
              </a:spcAft>
              <a:buSzPts val="1440"/>
              <a:buChar char="►"/>
            </a:pPr>
            <a:r>
              <a:rPr lang="en-US"/>
              <a:t>We have to prefix “*” before ”ngFor”, as it is the micro syntax. The “micro syntax” means, it’s not just a value; </a:t>
            </a:r>
            <a:endParaRPr/>
          </a:p>
          <a:p>
            <a:pPr indent="-342900" lvl="0" marL="342900" rtl="0" algn="l">
              <a:spcBef>
                <a:spcPts val="1000"/>
              </a:spcBef>
              <a:spcAft>
                <a:spcPts val="0"/>
              </a:spcAft>
              <a:buSzPts val="1440"/>
              <a:buChar char="►"/>
            </a:pPr>
            <a:r>
              <a:rPr lang="en-US"/>
              <a:t>we can write some complex code in it. arrayname = [ value1, value2, … ];</a:t>
            </a:r>
            <a:endParaRPr/>
          </a:p>
          <a:p>
            <a:pPr indent="-342900" lvl="0" marL="342900" rtl="0" algn="l">
              <a:spcBef>
                <a:spcPts val="1000"/>
              </a:spcBef>
              <a:spcAft>
                <a:spcPts val="0"/>
              </a:spcAft>
              <a:buSzPts val="1440"/>
              <a:buChar char="►"/>
            </a:pPr>
            <a:r>
              <a:rPr lang="en-US"/>
              <a:t>Ex: Displaying proucts list in the online shopping website.</a:t>
            </a:r>
            <a:endParaRPr/>
          </a:p>
          <a:p>
            <a:pPr indent="-342900" lvl="0" marL="342900" rtl="0" algn="l">
              <a:spcBef>
                <a:spcPts val="1000"/>
              </a:spcBef>
              <a:spcAft>
                <a:spcPts val="0"/>
              </a:spcAft>
              <a:buSzPts val="1440"/>
              <a:buChar char="►"/>
            </a:pPr>
            <a:r>
              <a:rPr lang="en-US"/>
              <a:t>Use “ngFor” to display list of records. Ex: List of banks, list of salesman and their sales etc. </a:t>
            </a:r>
            <a:endParaRPr/>
          </a:p>
          <a:p>
            <a:pPr indent="-342900" lvl="0" marL="342900" rtl="0" algn="l">
              <a:spcBef>
                <a:spcPts val="1000"/>
              </a:spcBef>
              <a:spcAft>
                <a:spcPts val="0"/>
              </a:spcAft>
              <a:buSzPts val="1440"/>
              <a:buChar char="►"/>
            </a:pPr>
            <a:r>
              <a:rPr lang="en-US"/>
              <a:t>Syntax: </a:t>
            </a:r>
            <a:endParaRPr/>
          </a:p>
          <a:p>
            <a:pPr indent="0" lvl="0" marL="0" rtl="0" algn="l">
              <a:spcBef>
                <a:spcPts val="1000"/>
              </a:spcBef>
              <a:spcAft>
                <a:spcPts val="0"/>
              </a:spcAft>
              <a:buSzPts val="1440"/>
              <a:buNone/>
            </a:pPr>
            <a:r>
              <a:rPr lang="en-US"/>
              <a:t>	&lt;tag *ngFor=”let variable of arrayname”&gt; &lt;/tag&gt;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ph idx="1" type="body"/>
          </p:nvPr>
        </p:nvSpPr>
        <p:spPr>
          <a:xfrm>
            <a:off x="677334" y="0"/>
            <a:ext cx="8596668" cy="68580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SzPct val="79999"/>
              <a:buNone/>
            </a:pPr>
            <a:r>
              <a:rPr b="1" lang="en-US" u="sng"/>
              <a:t>ngFor - Example </a:t>
            </a:r>
            <a:endParaRPr/>
          </a:p>
          <a:p>
            <a:pPr indent="-342900" lvl="0" marL="342900" rtl="0" algn="l">
              <a:spcBef>
                <a:spcPts val="1000"/>
              </a:spcBef>
              <a:spcAft>
                <a:spcPts val="0"/>
              </a:spcAft>
              <a:buSzPct val="79999"/>
              <a:buChar char="►"/>
            </a:pPr>
            <a:r>
              <a:rPr b="1" lang="en-US"/>
              <a:t>c: \angular\ app1\ src\ app\ app.component.ts</a:t>
            </a:r>
            <a:endParaRPr b="1"/>
          </a:p>
          <a:p>
            <a:pPr indent="0" lvl="0" marL="0" rtl="0" algn="l">
              <a:spcBef>
                <a:spcPts val="1000"/>
              </a:spcBef>
              <a:spcAft>
                <a:spcPts val="0"/>
              </a:spcAft>
              <a:buSzPct val="79999"/>
              <a:buNone/>
            </a:pPr>
            <a:r>
              <a:rPr lang="en-US"/>
              <a:t>import {</a:t>
            </a:r>
            <a:endParaRPr/>
          </a:p>
          <a:p>
            <a:pPr indent="0" lvl="0" marL="0" rtl="0" algn="l">
              <a:spcBef>
                <a:spcPts val="1000"/>
              </a:spcBef>
              <a:spcAft>
                <a:spcPts val="0"/>
              </a:spcAft>
              <a:buSzPct val="79999"/>
              <a:buNone/>
            </a:pPr>
            <a:r>
              <a:rPr lang="en-US"/>
              <a:t>    Component</a:t>
            </a:r>
            <a:endParaRPr/>
          </a:p>
          <a:p>
            <a:pPr indent="0" lvl="0" marL="0" rtl="0" algn="l">
              <a:spcBef>
                <a:spcPts val="1000"/>
              </a:spcBef>
              <a:spcAft>
                <a:spcPts val="0"/>
              </a:spcAft>
              <a:buSzPct val="79999"/>
              <a:buNone/>
            </a:pPr>
            <a:r>
              <a:rPr lang="en-US"/>
              <a:t>} from "@angular/core";</a:t>
            </a:r>
            <a:endParaRPr/>
          </a:p>
          <a:p>
            <a:pPr indent="0" lvl="0" marL="0" rtl="0" algn="l">
              <a:spcBef>
                <a:spcPts val="1000"/>
              </a:spcBef>
              <a:spcAft>
                <a:spcPts val="0"/>
              </a:spcAft>
              <a:buSzPct val="79999"/>
              <a:buNone/>
            </a:pPr>
            <a:r>
              <a:rPr lang="en-US"/>
              <a:t>@Component({</a:t>
            </a:r>
            <a:endParaRPr/>
          </a:p>
          <a:p>
            <a:pPr indent="0" lvl="0" marL="0" rtl="0" algn="l">
              <a:spcBef>
                <a:spcPts val="1000"/>
              </a:spcBef>
              <a:spcAft>
                <a:spcPts val="0"/>
              </a:spcAft>
              <a:buSzPct val="79999"/>
              <a:buNone/>
            </a:pPr>
            <a:r>
              <a:rPr lang="en-US"/>
              <a:t>    selector: 'app-root',</a:t>
            </a:r>
            <a:endParaRPr/>
          </a:p>
          <a:p>
            <a:pPr indent="0" lvl="0" marL="0" rtl="0" algn="l">
              <a:spcBef>
                <a:spcPts val="1000"/>
              </a:spcBef>
              <a:spcAft>
                <a:spcPts val="0"/>
              </a:spcAft>
              <a:buSzPct val="79999"/>
              <a:buNone/>
            </a:pPr>
            <a:r>
              <a:rPr lang="en-US"/>
              <a:t>    templateUrl: './app.component.html',</a:t>
            </a:r>
            <a:endParaRPr/>
          </a:p>
          <a:p>
            <a:pPr indent="0" lvl="0" marL="0" rtl="0" algn="l">
              <a:spcBef>
                <a:spcPts val="1000"/>
              </a:spcBef>
              <a:spcAft>
                <a:spcPts val="0"/>
              </a:spcAft>
              <a:buSzPct val="79999"/>
              <a:buNone/>
            </a:pPr>
            <a:r>
              <a:rPr lang="en-US"/>
              <a:t>    styleUrls: ['./app.component.css']</a:t>
            </a:r>
            <a:endParaRPr/>
          </a:p>
          <a:p>
            <a:pPr indent="0" lvl="0" marL="0" rtl="0" algn="l">
              <a:spcBef>
                <a:spcPts val="1000"/>
              </a:spcBef>
              <a:spcAft>
                <a:spcPts val="0"/>
              </a:spcAft>
              <a:buSzPct val="79999"/>
              <a:buNone/>
            </a:pPr>
            <a:r>
              <a:rPr lang="en-US"/>
              <a:t>}) export class AppComponent {</a:t>
            </a:r>
            <a:endParaRPr/>
          </a:p>
          <a:p>
            <a:pPr indent="0" lvl="0" marL="0" rtl="0" algn="l">
              <a:spcBef>
                <a:spcPts val="1000"/>
              </a:spcBef>
              <a:spcAft>
                <a:spcPts val="0"/>
              </a:spcAft>
              <a:buSzPct val="79999"/>
              <a:buNone/>
            </a:pPr>
            <a:r>
              <a:rPr lang="en-US"/>
              <a:t>    cities: string[] = ["New York", "New Jersy", "Washington","California"];</a:t>
            </a:r>
            <a:endParaRPr/>
          </a:p>
          <a:p>
            <a:pPr indent="0" lvl="0" marL="0" rtl="0" algn="l">
              <a:spcBef>
                <a:spcPts val="1000"/>
              </a:spcBef>
              <a:spcAft>
                <a:spcPts val="0"/>
              </a:spcAft>
              <a:buSzPct val="79999"/>
              <a:buNone/>
            </a:pPr>
            <a:r>
              <a:rPr lang="en-US"/>
              <a:t>}</a:t>
            </a:r>
            <a:endParaRPr/>
          </a:p>
          <a:p>
            <a:pPr indent="-342900" lvl="0" marL="342900" rtl="0" algn="l">
              <a:spcBef>
                <a:spcPts val="1000"/>
              </a:spcBef>
              <a:spcAft>
                <a:spcPts val="0"/>
              </a:spcAft>
              <a:buSzPct val="79999"/>
              <a:buChar char="►"/>
            </a:pPr>
            <a:r>
              <a:rPr b="1" lang="en-US"/>
              <a:t>c:\angular\app1\src\app\app.component.html </a:t>
            </a:r>
            <a:endParaRPr/>
          </a:p>
          <a:p>
            <a:pPr indent="0" lvl="0" marL="0" rtl="0" algn="l">
              <a:spcBef>
                <a:spcPts val="1000"/>
              </a:spcBef>
              <a:spcAft>
                <a:spcPts val="0"/>
              </a:spcAft>
              <a:buSzPct val="79999"/>
              <a:buNone/>
            </a:pPr>
            <a:r>
              <a:rPr lang="en-US"/>
              <a:t>&lt;div&gt;   </a:t>
            </a:r>
            <a:endParaRPr/>
          </a:p>
          <a:p>
            <a:pPr indent="0" lvl="0" marL="0" rtl="0" algn="l">
              <a:spcBef>
                <a:spcPts val="1000"/>
              </a:spcBef>
              <a:spcAft>
                <a:spcPts val="0"/>
              </a:spcAft>
              <a:buSzPct val="79999"/>
              <a:buNone/>
            </a:pPr>
            <a:r>
              <a:rPr lang="en-US"/>
              <a:t>&lt;h4&gt;ngFor&lt;/h4&gt;   </a:t>
            </a:r>
            <a:endParaRPr/>
          </a:p>
          <a:p>
            <a:pPr indent="0" lvl="0" marL="0" rtl="0" algn="l">
              <a:spcBef>
                <a:spcPts val="1000"/>
              </a:spcBef>
              <a:spcAft>
                <a:spcPts val="0"/>
              </a:spcAft>
              <a:buSzPct val="79999"/>
              <a:buNone/>
            </a:pPr>
            <a:r>
              <a:rPr lang="en-US"/>
              <a:t>&lt;ul&gt;     </a:t>
            </a:r>
            <a:endParaRPr/>
          </a:p>
          <a:p>
            <a:pPr indent="0" lvl="0" marL="0" rtl="0" algn="l">
              <a:spcBef>
                <a:spcPts val="1000"/>
              </a:spcBef>
              <a:spcAft>
                <a:spcPts val="0"/>
              </a:spcAft>
              <a:buSzPct val="79999"/>
              <a:buNone/>
            </a:pPr>
            <a:r>
              <a:rPr lang="en-US"/>
              <a:t>	&lt;li *ngFor="let city of cities"&gt;{{city}}&lt;/li&gt;   </a:t>
            </a:r>
            <a:endParaRPr/>
          </a:p>
          <a:p>
            <a:pPr indent="0" lvl="0" marL="0" rtl="0" algn="l">
              <a:spcBef>
                <a:spcPts val="1000"/>
              </a:spcBef>
              <a:spcAft>
                <a:spcPts val="0"/>
              </a:spcAft>
              <a:buSzPct val="79999"/>
              <a:buNone/>
            </a:pPr>
            <a:r>
              <a:rPr lang="en-US"/>
              <a:t>&lt;/ul&gt; </a:t>
            </a:r>
            <a:endParaRPr/>
          </a:p>
          <a:p>
            <a:pPr indent="0" lvl="0" marL="0" rtl="0" algn="l">
              <a:spcBef>
                <a:spcPts val="1000"/>
              </a:spcBef>
              <a:spcAft>
                <a:spcPts val="0"/>
              </a:spcAft>
              <a:buSzPct val="79999"/>
              <a:buNone/>
            </a:pPr>
            <a:r>
              <a:rPr lang="en-US"/>
              <a:t>&lt;/div&gt;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ph idx="1" type="body"/>
          </p:nvPr>
        </p:nvSpPr>
        <p:spPr>
          <a:xfrm>
            <a:off x="677334" y="229907"/>
            <a:ext cx="8596668" cy="643215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1440"/>
              <a:buNone/>
            </a:pPr>
            <a:r>
              <a:rPr b="1" lang="en-US" u="sng"/>
              <a:t>ngFor with Object Array</a:t>
            </a:r>
            <a:endParaRPr/>
          </a:p>
          <a:p>
            <a:pPr indent="-342900" lvl="0" marL="342900" rtl="0" algn="l">
              <a:spcBef>
                <a:spcPts val="1000"/>
              </a:spcBef>
              <a:spcAft>
                <a:spcPts val="0"/>
              </a:spcAft>
              <a:buSzPts val="1440"/>
              <a:buChar char="►"/>
            </a:pPr>
            <a:r>
              <a:rPr lang="en-US"/>
              <a:t>First you will store a set of objects inside an array. Read those objects one-by-one by using “ngFor” and display the data in table format. </a:t>
            </a:r>
            <a:endParaRPr/>
          </a:p>
          <a:p>
            <a:pPr indent="-342900" lvl="0" marL="342900" rtl="0" algn="l">
              <a:spcBef>
                <a:spcPts val="1000"/>
              </a:spcBef>
              <a:spcAft>
                <a:spcPts val="0"/>
              </a:spcAft>
              <a:buSzPts val="1440"/>
              <a:buChar char="►"/>
            </a:pPr>
            <a:r>
              <a:rPr lang="en-US"/>
              <a:t>Example: Reading and displaying product names and prices. </a:t>
            </a:r>
            <a:endParaRPr/>
          </a:p>
          <a:p>
            <a:pPr indent="-342900" lvl="0" marL="342900" rtl="0" algn="l">
              <a:spcBef>
                <a:spcPts val="1000"/>
              </a:spcBef>
              <a:spcAft>
                <a:spcPts val="0"/>
              </a:spcAft>
              <a:buSzPts val="1440"/>
              <a:buChar char="►"/>
            </a:pPr>
            <a:r>
              <a:rPr b="1" lang="en-US"/>
              <a:t>Create Object Array: </a:t>
            </a:r>
            <a:endParaRPr/>
          </a:p>
          <a:p>
            <a:pPr indent="0" lvl="0" marL="0" rtl="0" algn="l">
              <a:spcBef>
                <a:spcPts val="1000"/>
              </a:spcBef>
              <a:spcAft>
                <a:spcPts val="0"/>
              </a:spcAft>
              <a:buSzPts val="1440"/>
              <a:buNone/>
            </a:pPr>
            <a:r>
              <a:rPr lang="en-US"/>
              <a:t>	arrayreferencevariable : classname[] =[  </a:t>
            </a:r>
            <a:endParaRPr/>
          </a:p>
          <a:p>
            <a:pPr indent="0" lvl="0" marL="0" rtl="0" algn="l">
              <a:spcBef>
                <a:spcPts val="1000"/>
              </a:spcBef>
              <a:spcAft>
                <a:spcPts val="0"/>
              </a:spcAft>
              <a:buSzPts val="1440"/>
              <a:buNone/>
            </a:pPr>
            <a:r>
              <a:rPr lang="en-US"/>
              <a:t>	new classname(),  </a:t>
            </a:r>
            <a:endParaRPr/>
          </a:p>
          <a:p>
            <a:pPr indent="0" lvl="0" marL="0" rtl="0" algn="l">
              <a:spcBef>
                <a:spcPts val="1000"/>
              </a:spcBef>
              <a:spcAft>
                <a:spcPts val="0"/>
              </a:spcAft>
              <a:buSzPts val="1440"/>
              <a:buNone/>
            </a:pPr>
            <a:r>
              <a:rPr lang="en-US"/>
              <a:t>	new classname(),  </a:t>
            </a:r>
            <a:endParaRPr/>
          </a:p>
          <a:p>
            <a:pPr indent="0" lvl="0" marL="0" rtl="0" algn="l">
              <a:spcBef>
                <a:spcPts val="1000"/>
              </a:spcBef>
              <a:spcAft>
                <a:spcPts val="0"/>
              </a:spcAft>
              <a:buSzPts val="1440"/>
              <a:buNone/>
            </a:pPr>
            <a:r>
              <a:rPr lang="en-US"/>
              <a:t>	… </a:t>
            </a:r>
            <a:endParaRPr/>
          </a:p>
          <a:p>
            <a:pPr indent="0" lvl="0" marL="0" rtl="0" algn="l">
              <a:spcBef>
                <a:spcPts val="1000"/>
              </a:spcBef>
              <a:spcAft>
                <a:spcPts val="0"/>
              </a:spcAft>
              <a:buSzPts val="1440"/>
              <a:buNone/>
            </a:pPr>
            <a:r>
              <a:rPr lang="en-US"/>
              <a:t>	]; </a:t>
            </a:r>
            <a:endParaRPr/>
          </a:p>
          <a:p>
            <a:pPr indent="0" lvl="0" marL="0" rtl="0" algn="l">
              <a:spcBef>
                <a:spcPts val="1000"/>
              </a:spcBef>
              <a:spcAft>
                <a:spcPts val="0"/>
              </a:spcAft>
              <a:buSzPts val="1440"/>
              <a:buNone/>
            </a:pPr>
            <a:r>
              <a:rPr lang="en-US"/>
              <a:t> </a:t>
            </a:r>
            <a:endParaRPr/>
          </a:p>
          <a:p>
            <a:pPr indent="-342900" lvl="0" marL="342900" rtl="0" algn="l">
              <a:spcBef>
                <a:spcPts val="1000"/>
              </a:spcBef>
              <a:spcAft>
                <a:spcPts val="0"/>
              </a:spcAft>
              <a:buSzPts val="1440"/>
              <a:buChar char="►"/>
            </a:pPr>
            <a:r>
              <a:rPr b="1" lang="en-US"/>
              <a:t>ngFor with Object Array: </a:t>
            </a:r>
            <a:endParaRPr/>
          </a:p>
          <a:p>
            <a:pPr indent="0" lvl="0" marL="0" rtl="0" algn="l">
              <a:spcBef>
                <a:spcPts val="1000"/>
              </a:spcBef>
              <a:spcAft>
                <a:spcPts val="0"/>
              </a:spcAft>
              <a:buSzPts val="1440"/>
              <a:buNone/>
            </a:pPr>
            <a:r>
              <a:rPr lang="en-US"/>
              <a:t>	&lt;tag *ngFor="let variable of arrayreferencevariable"&gt;  </a:t>
            </a:r>
            <a:endParaRPr/>
          </a:p>
          <a:p>
            <a:pPr indent="0" lvl="0" marL="0" rtl="0" algn="l">
              <a:spcBef>
                <a:spcPts val="1000"/>
              </a:spcBef>
              <a:spcAft>
                <a:spcPts val="0"/>
              </a:spcAft>
              <a:buSzPts val="1440"/>
              <a:buNone/>
            </a:pPr>
            <a:r>
              <a:rPr lang="en-US"/>
              <a:t>	variable.property1 </a:t>
            </a:r>
            <a:endParaRPr/>
          </a:p>
          <a:p>
            <a:pPr indent="0" lvl="0" marL="0" rtl="0" algn="l">
              <a:spcBef>
                <a:spcPts val="1000"/>
              </a:spcBef>
              <a:spcAft>
                <a:spcPts val="0"/>
              </a:spcAft>
              <a:buSzPts val="1440"/>
              <a:buNone/>
            </a:pPr>
            <a:r>
              <a:rPr lang="en-US"/>
              <a:t>	variable.property2  </a:t>
            </a:r>
            <a:endParaRPr/>
          </a:p>
          <a:p>
            <a:pPr indent="0" lvl="0" marL="0" rtl="0" algn="l">
              <a:spcBef>
                <a:spcPts val="1000"/>
              </a:spcBef>
              <a:spcAft>
                <a:spcPts val="0"/>
              </a:spcAft>
              <a:buSzPts val="1440"/>
              <a:buNone/>
            </a:pPr>
            <a:r>
              <a:rPr lang="en-US"/>
              <a:t>	… </a:t>
            </a:r>
            <a:endParaRPr/>
          </a:p>
          <a:p>
            <a:pPr indent="0" lvl="0" marL="0" rtl="0" algn="l">
              <a:spcBef>
                <a:spcPts val="1000"/>
              </a:spcBef>
              <a:spcAft>
                <a:spcPts val="0"/>
              </a:spcAft>
              <a:buSzPts val="1440"/>
              <a:buNone/>
            </a:pPr>
            <a:r>
              <a:rPr lang="en-US"/>
              <a:t>	&lt;/tag&gt;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0"/>
          <p:cNvSpPr txBox="1"/>
          <p:nvPr>
            <p:ph idx="1" type="body"/>
          </p:nvPr>
        </p:nvSpPr>
        <p:spPr>
          <a:xfrm>
            <a:off x="677334" y="229907"/>
            <a:ext cx="8596668" cy="643215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SzPct val="79999"/>
              <a:buNone/>
            </a:pPr>
            <a:r>
              <a:rPr b="1" lang="en-US" u="sng"/>
              <a:t>ngFor with Object Array - Example </a:t>
            </a:r>
            <a:endParaRPr/>
          </a:p>
          <a:p>
            <a:pPr indent="-342900" lvl="0" marL="342900" rtl="0" algn="l">
              <a:spcBef>
                <a:spcPts val="1000"/>
              </a:spcBef>
              <a:spcAft>
                <a:spcPts val="0"/>
              </a:spcAft>
              <a:buSzPct val="79999"/>
              <a:buChar char="►"/>
            </a:pPr>
            <a:r>
              <a:rPr b="1" lang="en-US"/>
              <a:t>Creating Application </a:t>
            </a:r>
            <a:endParaRPr/>
          </a:p>
          <a:p>
            <a:pPr indent="-342900" lvl="0" marL="342900" rtl="0" algn="l">
              <a:spcBef>
                <a:spcPts val="1000"/>
              </a:spcBef>
              <a:spcAft>
                <a:spcPts val="0"/>
              </a:spcAft>
              <a:buSzPct val="79999"/>
              <a:buChar char="►"/>
            </a:pPr>
            <a:r>
              <a:rPr lang="en-US"/>
              <a:t>Open Command Prompt and enter the following commands: </a:t>
            </a:r>
            <a:endParaRPr/>
          </a:p>
          <a:p>
            <a:pPr indent="-285750" lvl="1" marL="742950" rtl="0" algn="l">
              <a:spcBef>
                <a:spcPts val="1000"/>
              </a:spcBef>
              <a:spcAft>
                <a:spcPts val="0"/>
              </a:spcAft>
              <a:buSzPct val="80000"/>
              <a:buChar char="►"/>
            </a:pPr>
            <a:r>
              <a:rPr lang="en-US"/>
              <a:t>cd c:\angular </a:t>
            </a:r>
            <a:endParaRPr/>
          </a:p>
          <a:p>
            <a:pPr indent="-285750" lvl="1" marL="742950" rtl="0" algn="l">
              <a:spcBef>
                <a:spcPts val="1000"/>
              </a:spcBef>
              <a:spcAft>
                <a:spcPts val="0"/>
              </a:spcAft>
              <a:buSzPct val="80000"/>
              <a:buChar char="►"/>
            </a:pPr>
            <a:r>
              <a:rPr lang="en-US"/>
              <a:t>ng  new  app1 </a:t>
            </a:r>
            <a:endParaRPr/>
          </a:p>
          <a:p>
            <a:pPr indent="-285750" lvl="1" marL="742950" rtl="0" algn="l">
              <a:spcBef>
                <a:spcPts val="1000"/>
              </a:spcBef>
              <a:spcAft>
                <a:spcPts val="0"/>
              </a:spcAft>
              <a:buSzPct val="80000"/>
              <a:buChar char="►"/>
            </a:pPr>
            <a:r>
              <a:rPr lang="en-US"/>
              <a:t>cd c:\angular\app1 </a:t>
            </a:r>
            <a:endParaRPr/>
          </a:p>
          <a:p>
            <a:pPr indent="-285750" lvl="1" marL="742950" rtl="0" algn="l">
              <a:spcBef>
                <a:spcPts val="1000"/>
              </a:spcBef>
              <a:spcAft>
                <a:spcPts val="0"/>
              </a:spcAft>
              <a:buSzPct val="80000"/>
              <a:buChar char="►"/>
            </a:pPr>
            <a:r>
              <a:rPr lang="en-US"/>
              <a:t>ng  g  class  Employee </a:t>
            </a:r>
            <a:endParaRPr/>
          </a:p>
          <a:p>
            <a:pPr indent="-342900" lvl="0" marL="342900" rtl="0" algn="l">
              <a:spcBef>
                <a:spcPts val="1000"/>
              </a:spcBef>
              <a:spcAft>
                <a:spcPts val="0"/>
              </a:spcAft>
              <a:buSzPct val="79999"/>
              <a:buChar char="►"/>
            </a:pPr>
            <a:r>
              <a:rPr b="1" lang="en-US"/>
              <a:t>c: \angular\ app1\ src\ app\ app.module.ts</a:t>
            </a:r>
            <a:endParaRPr b="1"/>
          </a:p>
          <a:p>
            <a:pPr indent="0" lvl="0" marL="0" rtl="0" algn="l">
              <a:spcBef>
                <a:spcPts val="1000"/>
              </a:spcBef>
              <a:spcAft>
                <a:spcPts val="0"/>
              </a:spcAft>
              <a:buSzPct val="79999"/>
              <a:buNone/>
            </a:pPr>
            <a:r>
              <a:rPr lang="en-US"/>
              <a:t>import {BrowserModule} from '@angular/platform-browser';</a:t>
            </a:r>
            <a:endParaRPr/>
          </a:p>
          <a:p>
            <a:pPr indent="0" lvl="0" marL="0" rtl="0" algn="l">
              <a:spcBef>
                <a:spcPts val="1000"/>
              </a:spcBef>
              <a:spcAft>
                <a:spcPts val="0"/>
              </a:spcAft>
              <a:buSzPct val="79999"/>
              <a:buNone/>
            </a:pPr>
            <a:r>
              <a:rPr lang="en-US"/>
              <a:t>import {NgModule} from '@angular/core';</a:t>
            </a:r>
            <a:endParaRPr/>
          </a:p>
          <a:p>
            <a:pPr indent="0" lvl="0" marL="0" rtl="0" algn="l">
              <a:spcBef>
                <a:spcPts val="1000"/>
              </a:spcBef>
              <a:spcAft>
                <a:spcPts val="0"/>
              </a:spcAft>
              <a:buSzPct val="79999"/>
              <a:buNone/>
            </a:pPr>
            <a:r>
              <a:rPr lang="en-US"/>
              <a:t>import {AppComponent} from './app.component';</a:t>
            </a:r>
            <a:endParaRPr/>
          </a:p>
          <a:p>
            <a:pPr indent="0" lvl="0" marL="0" rtl="0" algn="l">
              <a:spcBef>
                <a:spcPts val="1000"/>
              </a:spcBef>
              <a:spcAft>
                <a:spcPts val="0"/>
              </a:spcAft>
              <a:buSzPct val="79999"/>
              <a:buNone/>
            </a:pPr>
            <a:r>
              <a:rPr lang="en-US"/>
              <a:t>import {FormsModule} from "@angular/forms";</a:t>
            </a:r>
            <a:endParaRPr/>
          </a:p>
          <a:p>
            <a:pPr indent="0" lvl="0" marL="0" rtl="0" algn="l">
              <a:spcBef>
                <a:spcPts val="1000"/>
              </a:spcBef>
              <a:spcAft>
                <a:spcPts val="0"/>
              </a:spcAft>
              <a:buSzPct val="79999"/>
              <a:buNone/>
            </a:pPr>
            <a:r>
              <a:rPr lang="en-US"/>
              <a:t>@NgModule({</a:t>
            </a:r>
            <a:endParaRPr/>
          </a:p>
          <a:p>
            <a:pPr indent="0" lvl="0" marL="0" rtl="0" algn="l">
              <a:spcBef>
                <a:spcPts val="1000"/>
              </a:spcBef>
              <a:spcAft>
                <a:spcPts val="0"/>
              </a:spcAft>
              <a:buSzPct val="79999"/>
              <a:buNone/>
            </a:pPr>
            <a:r>
              <a:rPr lang="en-US"/>
              <a:t>    declarations: [AppComponent],</a:t>
            </a:r>
            <a:endParaRPr/>
          </a:p>
          <a:p>
            <a:pPr indent="0" lvl="0" marL="0" rtl="0" algn="l">
              <a:spcBef>
                <a:spcPts val="1000"/>
              </a:spcBef>
              <a:spcAft>
                <a:spcPts val="0"/>
              </a:spcAft>
              <a:buSzPct val="79999"/>
              <a:buNone/>
            </a:pPr>
            <a:r>
              <a:rPr lang="en-US"/>
              <a:t>    imports: [BrowserModule, FormsModule],</a:t>
            </a:r>
            <a:endParaRPr/>
          </a:p>
          <a:p>
            <a:pPr indent="0" lvl="0" marL="0" rtl="0" algn="l">
              <a:spcBef>
                <a:spcPts val="1000"/>
              </a:spcBef>
              <a:spcAft>
                <a:spcPts val="0"/>
              </a:spcAft>
              <a:buSzPct val="79999"/>
              <a:buNone/>
            </a:pPr>
            <a:r>
              <a:rPr lang="en-US"/>
              <a:t>    providers: [],</a:t>
            </a:r>
            <a:endParaRPr/>
          </a:p>
          <a:p>
            <a:pPr indent="0" lvl="0" marL="0" rtl="0" algn="l">
              <a:spcBef>
                <a:spcPts val="1000"/>
              </a:spcBef>
              <a:spcAft>
                <a:spcPts val="0"/>
              </a:spcAft>
              <a:buSzPct val="79999"/>
              <a:buNone/>
            </a:pPr>
            <a:r>
              <a:rPr lang="en-US"/>
              <a:t>    bootstrap: [AppComponent]</a:t>
            </a:r>
            <a:endParaRPr/>
          </a:p>
          <a:p>
            <a:pPr indent="0" lvl="0" marL="0" rtl="0" algn="l">
              <a:spcBef>
                <a:spcPts val="1000"/>
              </a:spcBef>
              <a:spcAft>
                <a:spcPts val="0"/>
              </a:spcAft>
              <a:buSzPct val="79999"/>
              <a:buNone/>
            </a:pPr>
            <a:r>
              <a:rPr lang="en-US"/>
              <a:t>}) export class AppModule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1"/>
          <p:cNvSpPr txBox="1"/>
          <p:nvPr>
            <p:ph idx="1" type="body"/>
          </p:nvPr>
        </p:nvSpPr>
        <p:spPr>
          <a:xfrm>
            <a:off x="677334" y="229907"/>
            <a:ext cx="8596668" cy="643215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 \angular\ app1\ src\ app\ employee.ts</a:t>
            </a:r>
            <a:endParaRPr b="1"/>
          </a:p>
          <a:p>
            <a:pPr indent="0" lvl="0" marL="0" rtl="0" algn="l">
              <a:spcBef>
                <a:spcPts val="1000"/>
              </a:spcBef>
              <a:spcAft>
                <a:spcPts val="0"/>
              </a:spcAft>
              <a:buSzPts val="1440"/>
              <a:buNone/>
            </a:pPr>
            <a:r>
              <a:rPr lang="en-US"/>
              <a:t>export class Employee {</a:t>
            </a:r>
            <a:endParaRPr/>
          </a:p>
          <a:p>
            <a:pPr indent="0" lvl="0" marL="0" rtl="0" algn="l">
              <a:spcBef>
                <a:spcPts val="1000"/>
              </a:spcBef>
              <a:spcAft>
                <a:spcPts val="0"/>
              </a:spcAft>
              <a:buSzPts val="1440"/>
              <a:buNone/>
            </a:pPr>
            <a:r>
              <a:rPr lang="en-US"/>
              <a:t>    empid: number;</a:t>
            </a:r>
            <a:endParaRPr/>
          </a:p>
          <a:p>
            <a:pPr indent="0" lvl="0" marL="0" rtl="0" algn="l">
              <a:spcBef>
                <a:spcPts val="1000"/>
              </a:spcBef>
              <a:spcAft>
                <a:spcPts val="0"/>
              </a:spcAft>
              <a:buSzPts val="1440"/>
              <a:buNone/>
            </a:pPr>
            <a:r>
              <a:rPr lang="en-US"/>
              <a:t>    empname: string;</a:t>
            </a:r>
            <a:endParaRPr/>
          </a:p>
          <a:p>
            <a:pPr indent="0" lvl="0" marL="0" rtl="0" algn="l">
              <a:spcBef>
                <a:spcPts val="1000"/>
              </a:spcBef>
              <a:spcAft>
                <a:spcPts val="0"/>
              </a:spcAft>
              <a:buSzPts val="1440"/>
              <a:buNone/>
            </a:pPr>
            <a:r>
              <a:rPr lang="en-US"/>
              <a:t>    salary: number;</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rPr lang="en-US"/>
              <a:t>    constructor(a, b, c) {</a:t>
            </a:r>
            <a:endParaRPr/>
          </a:p>
          <a:p>
            <a:pPr indent="0" lvl="0" marL="0" rtl="0" algn="l">
              <a:spcBef>
                <a:spcPts val="1000"/>
              </a:spcBef>
              <a:spcAft>
                <a:spcPts val="0"/>
              </a:spcAft>
              <a:buSzPts val="1440"/>
              <a:buNone/>
            </a:pPr>
            <a:r>
              <a:rPr lang="en-US"/>
              <a:t>        this.empid = a;</a:t>
            </a:r>
            <a:endParaRPr/>
          </a:p>
          <a:p>
            <a:pPr indent="0" lvl="0" marL="0" rtl="0" algn="l">
              <a:spcBef>
                <a:spcPts val="1000"/>
              </a:spcBef>
              <a:spcAft>
                <a:spcPts val="0"/>
              </a:spcAft>
              <a:buSzPts val="1440"/>
              <a:buNone/>
            </a:pPr>
            <a:r>
              <a:rPr lang="en-US"/>
              <a:t>        this.empname = b;</a:t>
            </a:r>
            <a:endParaRPr/>
          </a:p>
          <a:p>
            <a:pPr indent="0" lvl="0" marL="0" rtl="0" algn="l">
              <a:spcBef>
                <a:spcPts val="1000"/>
              </a:spcBef>
              <a:spcAft>
                <a:spcPts val="0"/>
              </a:spcAft>
              <a:buSzPts val="1440"/>
              <a:buNone/>
            </a:pPr>
            <a:r>
              <a:rPr lang="en-US"/>
              <a:t>        this.salary = c;</a:t>
            </a:r>
            <a:endParaRPr/>
          </a:p>
          <a:p>
            <a:pPr indent="0" lvl="0" marL="0" rtl="0" algn="l">
              <a:spcBef>
                <a:spcPts val="1000"/>
              </a:spcBef>
              <a:spcAft>
                <a:spcPts val="0"/>
              </a:spcAft>
              <a:buSzPts val="1440"/>
              <a:buNone/>
            </a:pPr>
            <a:r>
              <a:rPr lang="en-US"/>
              <a:t>    }</a:t>
            </a:r>
            <a:endParaRPr/>
          </a:p>
          <a:p>
            <a:pPr indent="0" lvl="0" marL="0" rtl="0" algn="l">
              <a:spcBef>
                <a:spcPts val="1000"/>
              </a:spcBef>
              <a:spcAft>
                <a:spcPts val="0"/>
              </a:spcAft>
              <a:buSzPts val="1440"/>
              <a:buNone/>
            </a:pPr>
            <a:r>
              <a:rPr lang="en-US"/>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2"/>
          <p:cNvSpPr txBox="1"/>
          <p:nvPr>
            <p:ph idx="1" type="body"/>
          </p:nvPr>
        </p:nvSpPr>
        <p:spPr>
          <a:xfrm>
            <a:off x="677334" y="229907"/>
            <a:ext cx="8596668" cy="643215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 \angular\ app1\ src\ app\ app.component.ts</a:t>
            </a:r>
            <a:endParaRPr b="1"/>
          </a:p>
          <a:p>
            <a:pPr indent="0" lvl="0" marL="0" rtl="0" algn="l">
              <a:spcBef>
                <a:spcPts val="1000"/>
              </a:spcBef>
              <a:spcAft>
                <a:spcPts val="0"/>
              </a:spcAft>
              <a:buSzPts val="1440"/>
              <a:buNone/>
            </a:pPr>
            <a:r>
              <a:rPr lang="en-US"/>
              <a:t>import {Component} from "@angular/core";</a:t>
            </a:r>
            <a:endParaRPr/>
          </a:p>
          <a:p>
            <a:pPr indent="0" lvl="0" marL="0" rtl="0" algn="l">
              <a:spcBef>
                <a:spcPts val="1000"/>
              </a:spcBef>
              <a:spcAft>
                <a:spcPts val="0"/>
              </a:spcAft>
              <a:buSzPts val="1440"/>
              <a:buNone/>
            </a:pPr>
            <a:r>
              <a:rPr lang="en-US"/>
              <a:t>import {Employee} from "./employee";</a:t>
            </a:r>
            <a:endParaRPr/>
          </a:p>
          <a:p>
            <a:pPr indent="0" lvl="0" marL="0" rtl="0" algn="l">
              <a:spcBef>
                <a:spcPts val="1000"/>
              </a:spcBef>
              <a:spcAft>
                <a:spcPts val="0"/>
              </a:spcAft>
              <a:buSzPts val="1440"/>
              <a:buNone/>
            </a:pPr>
            <a:r>
              <a:rPr lang="en-US"/>
              <a:t>@Component({</a:t>
            </a:r>
            <a:endParaRPr/>
          </a:p>
          <a:p>
            <a:pPr indent="0" lvl="0" marL="0" rtl="0" algn="l">
              <a:spcBef>
                <a:spcPts val="1000"/>
              </a:spcBef>
              <a:spcAft>
                <a:spcPts val="0"/>
              </a:spcAft>
              <a:buSzPts val="1440"/>
              <a:buNone/>
            </a:pPr>
            <a:r>
              <a:rPr lang="en-US"/>
              <a:t>    selector: 'app-root',</a:t>
            </a:r>
            <a:endParaRPr/>
          </a:p>
          <a:p>
            <a:pPr indent="0" lvl="0" marL="0" rtl="0" algn="l">
              <a:spcBef>
                <a:spcPts val="1000"/>
              </a:spcBef>
              <a:spcAft>
                <a:spcPts val="0"/>
              </a:spcAft>
              <a:buSzPts val="1440"/>
              <a:buNone/>
            </a:pPr>
            <a:r>
              <a:rPr lang="en-US"/>
              <a:t>    templateUrl: './app.component.html',</a:t>
            </a:r>
            <a:endParaRPr/>
          </a:p>
          <a:p>
            <a:pPr indent="0" lvl="0" marL="0" rtl="0" algn="l">
              <a:spcBef>
                <a:spcPts val="1000"/>
              </a:spcBef>
              <a:spcAft>
                <a:spcPts val="0"/>
              </a:spcAft>
              <a:buSzPts val="1440"/>
              <a:buNone/>
            </a:pPr>
            <a:r>
              <a:rPr lang="en-US"/>
              <a:t>    styleUrls: ['./app.component.css']</a:t>
            </a:r>
            <a:endParaRPr/>
          </a:p>
          <a:p>
            <a:pPr indent="0" lvl="0" marL="0" rtl="0" algn="l">
              <a:spcBef>
                <a:spcPts val="1000"/>
              </a:spcBef>
              <a:spcAft>
                <a:spcPts val="0"/>
              </a:spcAft>
              <a:buSzPts val="1440"/>
              <a:buNone/>
            </a:pPr>
            <a:r>
              <a:rPr lang="en-US"/>
              <a:t>}) export class AppComponent {</a:t>
            </a:r>
            <a:endParaRPr/>
          </a:p>
          <a:p>
            <a:pPr indent="0" lvl="0" marL="0" rtl="0" algn="l">
              <a:spcBef>
                <a:spcPts val="1000"/>
              </a:spcBef>
              <a:spcAft>
                <a:spcPts val="0"/>
              </a:spcAft>
              <a:buSzPts val="1440"/>
              <a:buNone/>
            </a:pPr>
            <a:r>
              <a:rPr lang="en-US"/>
              <a:t>	employees: Employee[] = [</a:t>
            </a:r>
            <a:endParaRPr/>
          </a:p>
          <a:p>
            <a:pPr indent="0" lvl="2" marL="800100" rtl="0" algn="l">
              <a:spcBef>
                <a:spcPts val="1000"/>
              </a:spcBef>
              <a:spcAft>
                <a:spcPts val="0"/>
              </a:spcAft>
              <a:buSzPts val="1280"/>
              <a:buNone/>
            </a:pPr>
            <a:r>
              <a:rPr lang="en-US" sz="1600"/>
              <a:t>new Employee(1, "Scott", 4000), </a:t>
            </a:r>
            <a:endParaRPr/>
          </a:p>
          <a:p>
            <a:pPr indent="0" lvl="2" marL="800100" rtl="0" algn="l">
              <a:spcBef>
                <a:spcPts val="1000"/>
              </a:spcBef>
              <a:spcAft>
                <a:spcPts val="0"/>
              </a:spcAft>
              <a:buSzPts val="1280"/>
              <a:buNone/>
            </a:pPr>
            <a:r>
              <a:rPr lang="en-US" sz="1600"/>
              <a:t>new Employee(2, "Allen", 7500), </a:t>
            </a:r>
            <a:endParaRPr/>
          </a:p>
          <a:p>
            <a:pPr indent="0" lvl="2" marL="800100" rtl="0" algn="l">
              <a:spcBef>
                <a:spcPts val="1000"/>
              </a:spcBef>
              <a:spcAft>
                <a:spcPts val="0"/>
              </a:spcAft>
              <a:buSzPts val="1280"/>
              <a:buNone/>
            </a:pPr>
            <a:r>
              <a:rPr lang="en-US" sz="1600"/>
              <a:t>new Employee(3, "Jones", 9200), </a:t>
            </a:r>
            <a:endParaRPr/>
          </a:p>
          <a:p>
            <a:pPr indent="0" lvl="2" marL="800100" rtl="0" algn="l">
              <a:spcBef>
                <a:spcPts val="1000"/>
              </a:spcBef>
              <a:spcAft>
                <a:spcPts val="0"/>
              </a:spcAft>
              <a:buSzPts val="1280"/>
              <a:buNone/>
            </a:pPr>
            <a:r>
              <a:rPr lang="en-US" sz="1600"/>
              <a:t>new Employee(4, "James", 9200), </a:t>
            </a:r>
            <a:endParaRPr/>
          </a:p>
          <a:p>
            <a:pPr indent="0" lvl="2" marL="800100" rtl="0" algn="l">
              <a:spcBef>
                <a:spcPts val="1000"/>
              </a:spcBef>
              <a:spcAft>
                <a:spcPts val="0"/>
              </a:spcAft>
              <a:buSzPts val="1280"/>
              <a:buNone/>
            </a:pPr>
            <a:r>
              <a:rPr lang="en-US" sz="1600"/>
              <a:t>new Employee(5, "Smith", 8400)</a:t>
            </a:r>
            <a:endParaRPr/>
          </a:p>
          <a:p>
            <a:pPr indent="0" lvl="1" marL="400050" rtl="0" algn="l">
              <a:spcBef>
                <a:spcPts val="1000"/>
              </a:spcBef>
              <a:spcAft>
                <a:spcPts val="0"/>
              </a:spcAft>
              <a:buSzPts val="1440"/>
              <a:buNone/>
            </a:pPr>
            <a:r>
              <a:rPr lang="en-US" sz="1800"/>
              <a:t>];</a:t>
            </a:r>
            <a:endParaRPr/>
          </a:p>
          <a:p>
            <a:pPr indent="0" lvl="0" marL="0" rtl="0" algn="l">
              <a:spcBef>
                <a:spcPts val="1000"/>
              </a:spcBef>
              <a:spcAft>
                <a:spcPts val="0"/>
              </a:spcAft>
              <a:buSzPts val="1440"/>
              <a:buNone/>
            </a:pPr>
            <a:r>
              <a:rPr lang="en-US"/>
              <a:t>}</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3"/>
          <p:cNvSpPr txBox="1"/>
          <p:nvPr>
            <p:ph idx="1" type="body"/>
          </p:nvPr>
        </p:nvSpPr>
        <p:spPr>
          <a:xfrm>
            <a:off x="677334" y="229907"/>
            <a:ext cx="8596668" cy="643215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c:\angular\app1\src\app\app.component.html &lt;div&gt;</a:t>
            </a:r>
            <a:endParaRPr/>
          </a:p>
          <a:p>
            <a:pPr indent="0" lvl="0" marL="0" rtl="0" algn="l">
              <a:spcBef>
                <a:spcPts val="1000"/>
              </a:spcBef>
              <a:spcAft>
                <a:spcPts val="0"/>
              </a:spcAft>
              <a:buSzPts val="1440"/>
              <a:buNone/>
            </a:pPr>
            <a:r>
              <a:rPr lang="en-US"/>
              <a:t>    &lt;h4&gt;ngFor with Object Array&lt;/h4&gt;</a:t>
            </a:r>
            <a:endParaRPr/>
          </a:p>
          <a:p>
            <a:pPr indent="0" lvl="0" marL="0" rtl="0" algn="l">
              <a:spcBef>
                <a:spcPts val="1000"/>
              </a:spcBef>
              <a:spcAft>
                <a:spcPts val="0"/>
              </a:spcAft>
              <a:buSzPts val="1440"/>
              <a:buNone/>
            </a:pPr>
            <a:r>
              <a:rPr lang="en-US"/>
              <a:t>    &lt;table border="1"&gt;</a:t>
            </a:r>
            <a:endParaRPr/>
          </a:p>
          <a:p>
            <a:pPr indent="0" lvl="0" marL="0" rtl="0" algn="l">
              <a:spcBef>
                <a:spcPts val="1000"/>
              </a:spcBef>
              <a:spcAft>
                <a:spcPts val="0"/>
              </a:spcAft>
              <a:buSzPts val="1440"/>
              <a:buNone/>
            </a:pPr>
            <a:r>
              <a:rPr lang="en-US"/>
              <a:t>        &lt;tr&gt;</a:t>
            </a:r>
            <a:endParaRPr/>
          </a:p>
          <a:p>
            <a:pPr indent="0" lvl="0" marL="0" rtl="0" algn="l">
              <a:spcBef>
                <a:spcPts val="1000"/>
              </a:spcBef>
              <a:spcAft>
                <a:spcPts val="0"/>
              </a:spcAft>
              <a:buSzPts val="1440"/>
              <a:buNone/>
            </a:pPr>
            <a:r>
              <a:rPr lang="en-US"/>
              <a:t>            &lt;th&gt;Emp ID&lt;/th&gt;</a:t>
            </a:r>
            <a:endParaRPr/>
          </a:p>
          <a:p>
            <a:pPr indent="0" lvl="0" marL="0" rtl="0" algn="l">
              <a:spcBef>
                <a:spcPts val="1000"/>
              </a:spcBef>
              <a:spcAft>
                <a:spcPts val="0"/>
              </a:spcAft>
              <a:buSzPts val="1440"/>
              <a:buNone/>
            </a:pPr>
            <a:r>
              <a:rPr lang="en-US"/>
              <a:t>            &lt;th&gt;Emp Name&lt;/th&gt;</a:t>
            </a:r>
            <a:endParaRPr/>
          </a:p>
          <a:p>
            <a:pPr indent="0" lvl="0" marL="0" rtl="0" algn="l">
              <a:spcBef>
                <a:spcPts val="1000"/>
              </a:spcBef>
              <a:spcAft>
                <a:spcPts val="0"/>
              </a:spcAft>
              <a:buSzPts val="1440"/>
              <a:buNone/>
            </a:pPr>
            <a:r>
              <a:rPr lang="en-US"/>
              <a:t>            &lt;th&gt;Salary&lt;/th&gt;</a:t>
            </a:r>
            <a:endParaRPr/>
          </a:p>
          <a:p>
            <a:pPr indent="0" lvl="0" marL="0" rtl="0" algn="l">
              <a:spcBef>
                <a:spcPts val="1000"/>
              </a:spcBef>
              <a:spcAft>
                <a:spcPts val="0"/>
              </a:spcAft>
              <a:buSzPts val="1440"/>
              <a:buNone/>
            </a:pPr>
            <a:r>
              <a:rPr lang="en-US"/>
              <a:t>        &lt;/tr&gt;</a:t>
            </a:r>
            <a:endParaRPr/>
          </a:p>
          <a:p>
            <a:pPr indent="0" lvl="0" marL="0" rtl="0" algn="l">
              <a:spcBef>
                <a:spcPts val="1000"/>
              </a:spcBef>
              <a:spcAft>
                <a:spcPts val="0"/>
              </a:spcAft>
              <a:buSzPts val="1440"/>
              <a:buNone/>
            </a:pPr>
            <a:r>
              <a:rPr lang="en-US"/>
              <a:t>        &lt;tr *ngFor="let employee of employees"&gt;</a:t>
            </a:r>
            <a:endParaRPr/>
          </a:p>
          <a:p>
            <a:pPr indent="0" lvl="0" marL="0" rtl="0" algn="l">
              <a:spcBef>
                <a:spcPts val="1000"/>
              </a:spcBef>
              <a:spcAft>
                <a:spcPts val="0"/>
              </a:spcAft>
              <a:buSzPts val="1440"/>
              <a:buNone/>
            </a:pPr>
            <a:r>
              <a:rPr lang="en-US"/>
              <a:t>            &lt;td&gt;{{employee.empid}}&lt;/td&gt;</a:t>
            </a:r>
            <a:endParaRPr/>
          </a:p>
          <a:p>
            <a:pPr indent="0" lvl="0" marL="0" rtl="0" algn="l">
              <a:spcBef>
                <a:spcPts val="1000"/>
              </a:spcBef>
              <a:spcAft>
                <a:spcPts val="0"/>
              </a:spcAft>
              <a:buSzPts val="1440"/>
              <a:buNone/>
            </a:pPr>
            <a:r>
              <a:rPr lang="en-US"/>
              <a:t>            &lt;td&gt;{{employee.empname}}&lt;/td&gt;</a:t>
            </a:r>
            <a:endParaRPr/>
          </a:p>
          <a:p>
            <a:pPr indent="0" lvl="0" marL="0" rtl="0" algn="l">
              <a:spcBef>
                <a:spcPts val="1000"/>
              </a:spcBef>
              <a:spcAft>
                <a:spcPts val="0"/>
              </a:spcAft>
              <a:buSzPts val="1440"/>
              <a:buNone/>
            </a:pPr>
            <a:r>
              <a:rPr lang="en-US"/>
              <a:t>            &lt;td&gt;{{employee.salary}}&lt;/td&gt;</a:t>
            </a:r>
            <a:endParaRPr/>
          </a:p>
          <a:p>
            <a:pPr indent="0" lvl="0" marL="0" rtl="0" algn="l">
              <a:spcBef>
                <a:spcPts val="1000"/>
              </a:spcBef>
              <a:spcAft>
                <a:spcPts val="0"/>
              </a:spcAft>
              <a:buSzPts val="1440"/>
              <a:buNone/>
            </a:pPr>
            <a:r>
              <a:rPr lang="en-US"/>
              <a:t>        &lt;/tr&gt;</a:t>
            </a:r>
            <a:endParaRPr/>
          </a:p>
          <a:p>
            <a:pPr indent="0" lvl="0" marL="0" rtl="0" algn="l">
              <a:spcBef>
                <a:spcPts val="1000"/>
              </a:spcBef>
              <a:spcAft>
                <a:spcPts val="0"/>
              </a:spcAft>
              <a:buSzPts val="1440"/>
              <a:buNone/>
            </a:pPr>
            <a:r>
              <a:rPr lang="en-US"/>
              <a:t>    &lt;/table&gt;</a:t>
            </a:r>
            <a:endParaRPr/>
          </a:p>
          <a:p>
            <a:pPr indent="0" lvl="0" marL="0" rtl="0" algn="l">
              <a:spcBef>
                <a:spcPts val="1000"/>
              </a:spcBef>
              <a:spcAft>
                <a:spcPts val="0"/>
              </a:spcAft>
              <a:buSzPts val="1440"/>
              <a:buNone/>
            </a:pPr>
            <a:r>
              <a:rPr lang="en-US"/>
              <a:t>&lt;/div&gt;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44"/>
          <p:cNvPicPr preferRelativeResize="0"/>
          <p:nvPr/>
        </p:nvPicPr>
        <p:blipFill rotWithShape="1">
          <a:blip r:embed="rId3">
            <a:alphaModFix/>
          </a:blip>
          <a:srcRect b="0" l="0" r="0" t="0"/>
          <a:stretch/>
        </p:blipFill>
        <p:spPr>
          <a:xfrm>
            <a:off x="1274397" y="1128457"/>
            <a:ext cx="7226911" cy="4601086"/>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5"/>
          <p:cNvSpPr txBox="1"/>
          <p:nvPr>
            <p:ph idx="1" type="body"/>
          </p:nvPr>
        </p:nvSpPr>
        <p:spPr>
          <a:xfrm>
            <a:off x="677334" y="229907"/>
            <a:ext cx="8596668" cy="64321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u="sng"/>
              <a:t>ngFor with Add, Remove</a:t>
            </a:r>
            <a:endParaRPr/>
          </a:p>
          <a:p>
            <a:pPr indent="-342900" lvl="0" marL="342900" rtl="0" algn="l">
              <a:spcBef>
                <a:spcPts val="1000"/>
              </a:spcBef>
              <a:spcAft>
                <a:spcPts val="0"/>
              </a:spcAft>
              <a:buSzPts val="1440"/>
              <a:buChar char="►"/>
            </a:pPr>
            <a:r>
              <a:rPr lang="en-US"/>
              <a:t>We can allow the user to add new records (objects) to existing array. The user can also delete existing records.</a:t>
            </a:r>
            <a:endParaRPr/>
          </a:p>
          <a:p>
            <a:pPr indent="-342900" lvl="0" marL="342900" rtl="0" algn="l">
              <a:spcBef>
                <a:spcPts val="1000"/>
              </a:spcBef>
              <a:spcAft>
                <a:spcPts val="0"/>
              </a:spcAft>
              <a:buSzPts val="1440"/>
              <a:buChar char="►"/>
            </a:pPr>
            <a:r>
              <a:rPr lang="en-US"/>
              <a:t>We use “push” function to add new object to array.</a:t>
            </a:r>
            <a:endParaRPr/>
          </a:p>
          <a:p>
            <a:pPr indent="-342900" lvl="0" marL="342900" rtl="0" algn="l">
              <a:spcBef>
                <a:spcPts val="1000"/>
              </a:spcBef>
              <a:spcAft>
                <a:spcPts val="0"/>
              </a:spcAft>
              <a:buSzPts val="1440"/>
              <a:buChar char="►"/>
            </a:pPr>
            <a:r>
              <a:rPr lang="en-US"/>
              <a:t>We use “splice” function to remove existing object from the array. </a:t>
            </a:r>
            <a:endParaRPr/>
          </a:p>
          <a:p>
            <a:pPr indent="-342900" lvl="0" marL="342900" rtl="0" algn="l">
              <a:spcBef>
                <a:spcPts val="1000"/>
              </a:spcBef>
              <a:spcAft>
                <a:spcPts val="0"/>
              </a:spcAft>
              <a:buSzPts val="1440"/>
              <a:buChar char="►"/>
            </a:pPr>
            <a:r>
              <a:rPr b="1" lang="en-US" u="sng"/>
              <a:t>Steps: </a:t>
            </a:r>
            <a:endParaRPr/>
          </a:p>
          <a:p>
            <a:pPr indent="-285750" lvl="1" marL="742950" rtl="0" algn="l">
              <a:spcBef>
                <a:spcPts val="1000"/>
              </a:spcBef>
              <a:spcAft>
                <a:spcPts val="0"/>
              </a:spcAft>
              <a:buSzPts val="1440"/>
              <a:buChar char="►"/>
            </a:pPr>
            <a:r>
              <a:rPr b="1" lang="en-US" sz="1800"/>
              <a:t>Adding element to array: </a:t>
            </a:r>
            <a:endParaRPr/>
          </a:p>
          <a:p>
            <a:pPr indent="0" lvl="2" marL="914400" rtl="0" algn="l">
              <a:spcBef>
                <a:spcPts val="1000"/>
              </a:spcBef>
              <a:spcAft>
                <a:spcPts val="0"/>
              </a:spcAft>
              <a:buSzPts val="1440"/>
              <a:buNone/>
            </a:pPr>
            <a:r>
              <a:rPr lang="en-US" sz="1800"/>
              <a:t>arrayvariable.push(value); </a:t>
            </a:r>
            <a:endParaRPr/>
          </a:p>
          <a:p>
            <a:pPr indent="-285750" lvl="1" marL="742950" rtl="0" algn="l">
              <a:spcBef>
                <a:spcPts val="1000"/>
              </a:spcBef>
              <a:spcAft>
                <a:spcPts val="0"/>
              </a:spcAft>
              <a:buSzPts val="1440"/>
              <a:buChar char="►"/>
            </a:pPr>
            <a:r>
              <a:rPr b="1" lang="en-US" sz="1800"/>
              <a:t>Removing element from array: </a:t>
            </a:r>
            <a:endParaRPr/>
          </a:p>
          <a:p>
            <a:pPr indent="0" lvl="2" marL="914400" rtl="0" algn="l">
              <a:spcBef>
                <a:spcPts val="1000"/>
              </a:spcBef>
              <a:spcAft>
                <a:spcPts val="0"/>
              </a:spcAft>
              <a:buSzPts val="1440"/>
              <a:buNone/>
            </a:pPr>
            <a:r>
              <a:rPr lang="en-US" sz="1800"/>
              <a:t>arrayvariable.splice(index, count);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6"/>
          <p:cNvSpPr txBox="1"/>
          <p:nvPr>
            <p:ph idx="1" type="body"/>
          </p:nvPr>
        </p:nvSpPr>
        <p:spPr>
          <a:xfrm>
            <a:off x="677334" y="0"/>
            <a:ext cx="8596668" cy="6858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280"/>
              <a:buNone/>
            </a:pPr>
            <a:r>
              <a:rPr b="1" lang="en-US" sz="1600" u="sng"/>
              <a:t>ngFor with Add, Remove - Example </a:t>
            </a:r>
            <a:endParaRPr/>
          </a:p>
          <a:p>
            <a:pPr indent="-342900" lvl="0" marL="342900" rtl="0" algn="l">
              <a:spcBef>
                <a:spcPts val="1000"/>
              </a:spcBef>
              <a:spcAft>
                <a:spcPts val="0"/>
              </a:spcAft>
              <a:buSzPts val="1280"/>
              <a:buChar char="►"/>
            </a:pPr>
            <a:r>
              <a:rPr lang="en-US" sz="1600"/>
              <a:t>Creating Application</a:t>
            </a:r>
            <a:endParaRPr/>
          </a:p>
          <a:p>
            <a:pPr indent="-342900" lvl="0" marL="342900" rtl="0" algn="l">
              <a:spcBef>
                <a:spcPts val="1000"/>
              </a:spcBef>
              <a:spcAft>
                <a:spcPts val="0"/>
              </a:spcAft>
              <a:buSzPts val="1280"/>
              <a:buChar char="►"/>
            </a:pPr>
            <a:r>
              <a:rPr lang="en-US" sz="1600"/>
              <a:t>Open Command Prompt and enter the following commands: </a:t>
            </a:r>
            <a:endParaRPr/>
          </a:p>
          <a:p>
            <a:pPr indent="-285750" lvl="1" marL="742950" rtl="0" algn="l">
              <a:spcBef>
                <a:spcPts val="1000"/>
              </a:spcBef>
              <a:spcAft>
                <a:spcPts val="0"/>
              </a:spcAft>
              <a:buSzPts val="1280"/>
              <a:buChar char="►"/>
            </a:pPr>
            <a:r>
              <a:rPr lang="en-US"/>
              <a:t>cd c:\angular </a:t>
            </a:r>
            <a:endParaRPr/>
          </a:p>
          <a:p>
            <a:pPr indent="-285750" lvl="1" marL="742950" rtl="0" algn="l">
              <a:spcBef>
                <a:spcPts val="1000"/>
              </a:spcBef>
              <a:spcAft>
                <a:spcPts val="0"/>
              </a:spcAft>
              <a:buSzPts val="1280"/>
              <a:buChar char="►"/>
            </a:pPr>
            <a:r>
              <a:rPr lang="en-US"/>
              <a:t>ng  new  app1 </a:t>
            </a:r>
            <a:endParaRPr/>
          </a:p>
          <a:p>
            <a:pPr indent="-285750" lvl="1" marL="742950" rtl="0" algn="l">
              <a:spcBef>
                <a:spcPts val="1000"/>
              </a:spcBef>
              <a:spcAft>
                <a:spcPts val="0"/>
              </a:spcAft>
              <a:buSzPts val="1280"/>
              <a:buChar char="►"/>
            </a:pPr>
            <a:r>
              <a:rPr lang="en-US"/>
              <a:t>cd c:\angular\app1 </a:t>
            </a:r>
            <a:endParaRPr/>
          </a:p>
          <a:p>
            <a:pPr indent="-285750" lvl="1" marL="742950" rtl="0" algn="l">
              <a:spcBef>
                <a:spcPts val="1000"/>
              </a:spcBef>
              <a:spcAft>
                <a:spcPts val="0"/>
              </a:spcAft>
              <a:buSzPts val="1280"/>
              <a:buChar char="►"/>
            </a:pPr>
            <a:r>
              <a:rPr lang="en-US"/>
              <a:t>ng  g  class  Employee </a:t>
            </a:r>
            <a:endParaRPr/>
          </a:p>
          <a:p>
            <a:pPr indent="-342900" lvl="0" marL="400050" rtl="0" algn="l">
              <a:spcBef>
                <a:spcPts val="1000"/>
              </a:spcBef>
              <a:spcAft>
                <a:spcPts val="0"/>
              </a:spcAft>
              <a:buSzPts val="1280"/>
              <a:buChar char="►"/>
            </a:pPr>
            <a:r>
              <a:rPr b="1" lang="en-US" sz="1600"/>
              <a:t>c: \angular\ app1\ src\ app\ app.module.ts</a:t>
            </a:r>
            <a:endParaRPr b="1" sz="1600"/>
          </a:p>
          <a:p>
            <a:pPr indent="0" lvl="0" marL="57150" rtl="0" algn="l">
              <a:spcBef>
                <a:spcPts val="1000"/>
              </a:spcBef>
              <a:spcAft>
                <a:spcPts val="0"/>
              </a:spcAft>
              <a:buSzPts val="1280"/>
              <a:buNone/>
            </a:pPr>
            <a:r>
              <a:rPr lang="en-US" sz="1600"/>
              <a:t>import {BrowserModule} from '@angular/platform-browser';</a:t>
            </a:r>
            <a:endParaRPr/>
          </a:p>
          <a:p>
            <a:pPr indent="0" lvl="0" marL="57150" rtl="0" algn="l">
              <a:spcBef>
                <a:spcPts val="1000"/>
              </a:spcBef>
              <a:spcAft>
                <a:spcPts val="0"/>
              </a:spcAft>
              <a:buSzPts val="1280"/>
              <a:buNone/>
            </a:pPr>
            <a:r>
              <a:rPr lang="en-US" sz="1600"/>
              <a:t>import {NgModule} from '@angular/core';</a:t>
            </a:r>
            <a:endParaRPr/>
          </a:p>
          <a:p>
            <a:pPr indent="0" lvl="0" marL="57150" rtl="0" algn="l">
              <a:spcBef>
                <a:spcPts val="1000"/>
              </a:spcBef>
              <a:spcAft>
                <a:spcPts val="0"/>
              </a:spcAft>
              <a:buSzPts val="1280"/>
              <a:buNone/>
            </a:pPr>
            <a:r>
              <a:rPr lang="en-US" sz="1600"/>
              <a:t>import {AppComponent} from './app.component';</a:t>
            </a:r>
            <a:endParaRPr/>
          </a:p>
          <a:p>
            <a:pPr indent="0" lvl="0" marL="57150" rtl="0" algn="l">
              <a:spcBef>
                <a:spcPts val="1000"/>
              </a:spcBef>
              <a:spcAft>
                <a:spcPts val="0"/>
              </a:spcAft>
              <a:buSzPts val="1280"/>
              <a:buNone/>
            </a:pPr>
            <a:r>
              <a:rPr lang="en-US" sz="1600"/>
              <a:t>import {FormsModule} from "@angular/forms";</a:t>
            </a:r>
            <a:endParaRPr/>
          </a:p>
          <a:p>
            <a:pPr indent="0" lvl="0" marL="57150" rtl="0" algn="l">
              <a:spcBef>
                <a:spcPts val="1000"/>
              </a:spcBef>
              <a:spcAft>
                <a:spcPts val="0"/>
              </a:spcAft>
              <a:buSzPts val="1280"/>
              <a:buNone/>
            </a:pPr>
            <a:r>
              <a:rPr lang="en-US" sz="1600"/>
              <a:t>@NgModule({</a:t>
            </a:r>
            <a:endParaRPr/>
          </a:p>
          <a:p>
            <a:pPr indent="0" lvl="0" marL="57150" rtl="0" algn="l">
              <a:spcBef>
                <a:spcPts val="1000"/>
              </a:spcBef>
              <a:spcAft>
                <a:spcPts val="0"/>
              </a:spcAft>
              <a:buSzPts val="1280"/>
              <a:buNone/>
            </a:pPr>
            <a:r>
              <a:rPr lang="en-US" sz="1600"/>
              <a:t>    declarations: [AppComponent],</a:t>
            </a:r>
            <a:endParaRPr/>
          </a:p>
          <a:p>
            <a:pPr indent="0" lvl="0" marL="57150" rtl="0" algn="l">
              <a:spcBef>
                <a:spcPts val="1000"/>
              </a:spcBef>
              <a:spcAft>
                <a:spcPts val="0"/>
              </a:spcAft>
              <a:buSzPts val="1280"/>
              <a:buNone/>
            </a:pPr>
            <a:r>
              <a:rPr lang="en-US" sz="1600"/>
              <a:t>    imports: [BrowserModule, FormsModule],</a:t>
            </a:r>
            <a:endParaRPr/>
          </a:p>
          <a:p>
            <a:pPr indent="0" lvl="0" marL="57150" rtl="0" algn="l">
              <a:spcBef>
                <a:spcPts val="1000"/>
              </a:spcBef>
              <a:spcAft>
                <a:spcPts val="0"/>
              </a:spcAft>
              <a:buSzPts val="1280"/>
              <a:buNone/>
            </a:pPr>
            <a:r>
              <a:rPr lang="en-US" sz="1600"/>
              <a:t>    providers: [],</a:t>
            </a:r>
            <a:endParaRPr/>
          </a:p>
          <a:p>
            <a:pPr indent="0" lvl="0" marL="57150" rtl="0" algn="l">
              <a:spcBef>
                <a:spcPts val="1000"/>
              </a:spcBef>
              <a:spcAft>
                <a:spcPts val="0"/>
              </a:spcAft>
              <a:buSzPts val="1280"/>
              <a:buNone/>
            </a:pPr>
            <a:r>
              <a:rPr lang="en-US" sz="1600"/>
              <a:t>    bootstrap: [AppComponent]</a:t>
            </a:r>
            <a:endParaRPr/>
          </a:p>
          <a:p>
            <a:pPr indent="0" lvl="0" marL="57150" rtl="0" algn="l">
              <a:spcBef>
                <a:spcPts val="1000"/>
              </a:spcBef>
              <a:spcAft>
                <a:spcPts val="0"/>
              </a:spcAft>
              <a:buSzPts val="1280"/>
              <a:buNone/>
            </a:pPr>
            <a:r>
              <a:rPr lang="en-US" sz="1600"/>
              <a:t>}) export class AppModule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txBox="1"/>
          <p:nvPr>
            <p:ph idx="1" type="body"/>
          </p:nvPr>
        </p:nvSpPr>
        <p:spPr>
          <a:xfrm>
            <a:off x="677334" y="219457"/>
            <a:ext cx="8596668" cy="582190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c:\angular\app1\src\app\app.module.ts </a:t>
            </a:r>
            <a:endParaRPr/>
          </a:p>
          <a:p>
            <a:pPr indent="0" lvl="0" marL="0" rtl="0" algn="l">
              <a:spcBef>
                <a:spcPts val="1000"/>
              </a:spcBef>
              <a:spcAft>
                <a:spcPts val="0"/>
              </a:spcAft>
              <a:buSzPts val="1440"/>
              <a:buNone/>
            </a:pPr>
            <a:r>
              <a:rPr lang="en-US"/>
              <a:t>import { BrowserModule } from '@angular/platform-browser’; </a:t>
            </a:r>
            <a:endParaRPr/>
          </a:p>
          <a:p>
            <a:pPr indent="0" lvl="0" marL="0" rtl="0" algn="l">
              <a:spcBef>
                <a:spcPts val="1000"/>
              </a:spcBef>
              <a:spcAft>
                <a:spcPts val="0"/>
              </a:spcAft>
              <a:buSzPts val="1440"/>
              <a:buNone/>
            </a:pPr>
            <a:r>
              <a:rPr lang="en-US"/>
              <a:t>import { NgModule } from '@angular/core’; </a:t>
            </a:r>
            <a:endParaRPr/>
          </a:p>
          <a:p>
            <a:pPr indent="0" lvl="0" marL="0" rtl="0" algn="l">
              <a:spcBef>
                <a:spcPts val="1000"/>
              </a:spcBef>
              <a:spcAft>
                <a:spcPts val="0"/>
              </a:spcAft>
              <a:buSzPts val="1440"/>
              <a:buNone/>
            </a:pPr>
            <a:r>
              <a:rPr lang="en-US"/>
              <a:t>import { AppComponent } from './app.component’; </a:t>
            </a:r>
            <a:endParaRPr/>
          </a:p>
          <a:p>
            <a:pPr indent="0" lvl="0" marL="0" rtl="0" algn="l">
              <a:spcBef>
                <a:spcPts val="1000"/>
              </a:spcBef>
              <a:spcAft>
                <a:spcPts val="0"/>
              </a:spcAft>
              <a:buSzPts val="1440"/>
              <a:buNone/>
            </a:pPr>
            <a:r>
              <a:rPr lang="en-US"/>
              <a:t>import { FormsModule } from "@angular/forms"; </a:t>
            </a:r>
            <a:endParaRPr/>
          </a:p>
          <a:p>
            <a:pPr indent="0" lvl="0" marL="0" rtl="0" algn="l">
              <a:spcBef>
                <a:spcPts val="1000"/>
              </a:spcBef>
              <a:spcAft>
                <a:spcPts val="0"/>
              </a:spcAft>
              <a:buSzPts val="1440"/>
              <a:buNone/>
            </a:pPr>
            <a:r>
              <a:rPr lang="en-US"/>
              <a:t>@NgModule({   </a:t>
            </a:r>
            <a:endParaRPr/>
          </a:p>
          <a:p>
            <a:pPr indent="0" lvl="0" marL="0" rtl="0" algn="l">
              <a:spcBef>
                <a:spcPts val="1000"/>
              </a:spcBef>
              <a:spcAft>
                <a:spcPts val="0"/>
              </a:spcAft>
              <a:buSzPts val="1440"/>
              <a:buNone/>
            </a:pPr>
            <a:r>
              <a:rPr lang="en-US"/>
              <a:t>declarations: [     AppComponent   ],   </a:t>
            </a:r>
            <a:endParaRPr/>
          </a:p>
          <a:p>
            <a:pPr indent="0" lvl="0" marL="0" rtl="0" algn="l">
              <a:spcBef>
                <a:spcPts val="1000"/>
              </a:spcBef>
              <a:spcAft>
                <a:spcPts val="0"/>
              </a:spcAft>
              <a:buSzPts val="1440"/>
              <a:buNone/>
            </a:pPr>
            <a:r>
              <a:rPr lang="en-US"/>
              <a:t>imports: [     BrowserModule, FormsModule   ],  </a:t>
            </a:r>
            <a:endParaRPr/>
          </a:p>
          <a:p>
            <a:pPr indent="0" lvl="0" marL="0" rtl="0" algn="l">
              <a:spcBef>
                <a:spcPts val="1000"/>
              </a:spcBef>
              <a:spcAft>
                <a:spcPts val="0"/>
              </a:spcAft>
              <a:buSzPts val="1440"/>
              <a:buNone/>
            </a:pPr>
            <a:r>
              <a:rPr lang="en-US"/>
              <a:t>providers: [],   </a:t>
            </a:r>
            <a:endParaRPr/>
          </a:p>
          <a:p>
            <a:pPr indent="0" lvl="0" marL="0" rtl="0" algn="l">
              <a:spcBef>
                <a:spcPts val="1000"/>
              </a:spcBef>
              <a:spcAft>
                <a:spcPts val="0"/>
              </a:spcAft>
              <a:buSzPts val="1440"/>
              <a:buNone/>
            </a:pPr>
            <a:r>
              <a:rPr lang="en-US"/>
              <a:t>bootstrap: [AppComponent] </a:t>
            </a:r>
            <a:endParaRPr/>
          </a:p>
          <a:p>
            <a:pPr indent="0" lvl="0" marL="0" rtl="0" algn="l">
              <a:spcBef>
                <a:spcPts val="1000"/>
              </a:spcBef>
              <a:spcAft>
                <a:spcPts val="0"/>
              </a:spcAft>
              <a:buSzPts val="1440"/>
              <a:buNone/>
            </a:pPr>
            <a:r>
              <a:rPr lang="en-US"/>
              <a:t>}) </a:t>
            </a:r>
            <a:endParaRPr/>
          </a:p>
          <a:p>
            <a:pPr indent="0" lvl="0" marL="0" rtl="0" algn="l">
              <a:spcBef>
                <a:spcPts val="1000"/>
              </a:spcBef>
              <a:spcAft>
                <a:spcPts val="0"/>
              </a:spcAft>
              <a:buSzPts val="1440"/>
              <a:buNone/>
            </a:pPr>
            <a:r>
              <a:rPr lang="en-US"/>
              <a:t>export class AppModule { }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7"/>
          <p:cNvSpPr txBox="1"/>
          <p:nvPr>
            <p:ph idx="1" type="body"/>
          </p:nvPr>
        </p:nvSpPr>
        <p:spPr>
          <a:xfrm>
            <a:off x="677334" y="229907"/>
            <a:ext cx="8596668" cy="643215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 \angular\ app1\ src\ app\ employee.ts</a:t>
            </a:r>
            <a:endParaRPr b="1"/>
          </a:p>
          <a:p>
            <a:pPr indent="0" lvl="0" marL="0" rtl="0" algn="l">
              <a:spcBef>
                <a:spcPts val="1000"/>
              </a:spcBef>
              <a:spcAft>
                <a:spcPts val="0"/>
              </a:spcAft>
              <a:buSzPts val="1440"/>
              <a:buNone/>
            </a:pPr>
            <a:r>
              <a:rPr lang="en-US"/>
              <a:t>export class Employee {</a:t>
            </a:r>
            <a:endParaRPr/>
          </a:p>
          <a:p>
            <a:pPr indent="0" lvl="0" marL="0" rtl="0" algn="l">
              <a:spcBef>
                <a:spcPts val="1000"/>
              </a:spcBef>
              <a:spcAft>
                <a:spcPts val="0"/>
              </a:spcAft>
              <a:buSzPts val="1440"/>
              <a:buNone/>
            </a:pPr>
            <a:r>
              <a:rPr lang="en-US"/>
              <a:t>    empid: number;</a:t>
            </a:r>
            <a:endParaRPr/>
          </a:p>
          <a:p>
            <a:pPr indent="0" lvl="0" marL="0" rtl="0" algn="l">
              <a:spcBef>
                <a:spcPts val="1000"/>
              </a:spcBef>
              <a:spcAft>
                <a:spcPts val="0"/>
              </a:spcAft>
              <a:buSzPts val="1440"/>
              <a:buNone/>
            </a:pPr>
            <a:r>
              <a:rPr lang="en-US"/>
              <a:t>    empname: string;</a:t>
            </a:r>
            <a:endParaRPr/>
          </a:p>
          <a:p>
            <a:pPr indent="0" lvl="0" marL="0" rtl="0" algn="l">
              <a:spcBef>
                <a:spcPts val="1000"/>
              </a:spcBef>
              <a:spcAft>
                <a:spcPts val="0"/>
              </a:spcAft>
              <a:buSzPts val="1440"/>
              <a:buNone/>
            </a:pPr>
            <a:r>
              <a:rPr lang="en-US"/>
              <a:t>    salary: number;</a:t>
            </a:r>
            <a:endParaRPr/>
          </a:p>
          <a:p>
            <a:pPr indent="0" lvl="0" marL="0" rtl="0" algn="l">
              <a:spcBef>
                <a:spcPts val="1000"/>
              </a:spcBef>
              <a:spcAft>
                <a:spcPts val="0"/>
              </a:spcAft>
              <a:buSzPts val="1440"/>
              <a:buNone/>
            </a:pPr>
            <a:r>
              <a:rPr lang="en-US"/>
              <a:t>    constructor(a, b, c) {</a:t>
            </a:r>
            <a:endParaRPr/>
          </a:p>
          <a:p>
            <a:pPr indent="0" lvl="0" marL="0" rtl="0" algn="l">
              <a:spcBef>
                <a:spcPts val="1000"/>
              </a:spcBef>
              <a:spcAft>
                <a:spcPts val="0"/>
              </a:spcAft>
              <a:buSzPts val="1440"/>
              <a:buNone/>
            </a:pPr>
            <a:r>
              <a:rPr lang="en-US"/>
              <a:t>        this.empid = a;</a:t>
            </a:r>
            <a:endParaRPr/>
          </a:p>
          <a:p>
            <a:pPr indent="0" lvl="0" marL="0" rtl="0" algn="l">
              <a:spcBef>
                <a:spcPts val="1000"/>
              </a:spcBef>
              <a:spcAft>
                <a:spcPts val="0"/>
              </a:spcAft>
              <a:buSzPts val="1440"/>
              <a:buNone/>
            </a:pPr>
            <a:r>
              <a:rPr lang="en-US"/>
              <a:t>        this.empname = b;</a:t>
            </a:r>
            <a:endParaRPr/>
          </a:p>
          <a:p>
            <a:pPr indent="0" lvl="0" marL="0" rtl="0" algn="l">
              <a:spcBef>
                <a:spcPts val="1000"/>
              </a:spcBef>
              <a:spcAft>
                <a:spcPts val="0"/>
              </a:spcAft>
              <a:buSzPts val="1440"/>
              <a:buNone/>
            </a:pPr>
            <a:r>
              <a:rPr lang="en-US"/>
              <a:t>        this.salary = c;</a:t>
            </a:r>
            <a:endParaRPr/>
          </a:p>
          <a:p>
            <a:pPr indent="0" lvl="0" marL="0" rtl="0" algn="l">
              <a:spcBef>
                <a:spcPts val="1000"/>
              </a:spcBef>
              <a:spcAft>
                <a:spcPts val="0"/>
              </a:spcAft>
              <a:buSzPts val="1440"/>
              <a:buNone/>
            </a:pPr>
            <a:r>
              <a:rPr lang="en-US"/>
              <a:t>    }</a:t>
            </a:r>
            <a:endParaRPr/>
          </a:p>
          <a:p>
            <a:pPr indent="0" lvl="0" marL="0" rtl="0" algn="l">
              <a:spcBef>
                <a:spcPts val="1000"/>
              </a:spcBef>
              <a:spcAft>
                <a:spcPts val="0"/>
              </a:spcAft>
              <a:buSzPts val="1440"/>
              <a:buNone/>
            </a:pPr>
            <a:r>
              <a:rPr lang="en-US"/>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8"/>
          <p:cNvSpPr txBox="1"/>
          <p:nvPr>
            <p:ph idx="1" type="body"/>
          </p:nvPr>
        </p:nvSpPr>
        <p:spPr>
          <a:xfrm>
            <a:off x="677334" y="0"/>
            <a:ext cx="8596668" cy="685800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SzPct val="79999"/>
              <a:buChar char="►"/>
            </a:pPr>
            <a:r>
              <a:rPr b="1" lang="en-US"/>
              <a:t>c: \angular\ app1\ src\ app\ app.component.ts</a:t>
            </a:r>
            <a:endParaRPr b="1"/>
          </a:p>
          <a:p>
            <a:pPr indent="0" lvl="0" marL="0" rtl="0" algn="l">
              <a:spcBef>
                <a:spcPts val="1000"/>
              </a:spcBef>
              <a:spcAft>
                <a:spcPts val="0"/>
              </a:spcAft>
              <a:buSzPct val="79999"/>
              <a:buNone/>
            </a:pPr>
            <a:r>
              <a:rPr lang="en-US"/>
              <a:t>import {Component} from "@angular/core";</a:t>
            </a:r>
            <a:endParaRPr/>
          </a:p>
          <a:p>
            <a:pPr indent="0" lvl="0" marL="0" rtl="0" algn="l">
              <a:spcBef>
                <a:spcPts val="1000"/>
              </a:spcBef>
              <a:spcAft>
                <a:spcPts val="0"/>
              </a:spcAft>
              <a:buSzPct val="79999"/>
              <a:buNone/>
            </a:pPr>
            <a:r>
              <a:rPr lang="en-US"/>
              <a:t>import {Employee} from "./employee";</a:t>
            </a:r>
            <a:endParaRPr/>
          </a:p>
          <a:p>
            <a:pPr indent="0" lvl="0" marL="0" rtl="0" algn="l">
              <a:spcBef>
                <a:spcPts val="1000"/>
              </a:spcBef>
              <a:spcAft>
                <a:spcPts val="0"/>
              </a:spcAft>
              <a:buSzPct val="79999"/>
              <a:buNone/>
            </a:pPr>
            <a:r>
              <a:rPr lang="en-US"/>
              <a:t>@Component({</a:t>
            </a:r>
            <a:endParaRPr/>
          </a:p>
          <a:p>
            <a:pPr indent="0" lvl="0" marL="0" rtl="0" algn="l">
              <a:spcBef>
                <a:spcPts val="1000"/>
              </a:spcBef>
              <a:spcAft>
                <a:spcPts val="0"/>
              </a:spcAft>
              <a:buSzPct val="79999"/>
              <a:buNone/>
            </a:pPr>
            <a:r>
              <a:rPr lang="en-US"/>
              <a:t>    selector: 'app-root',</a:t>
            </a:r>
            <a:endParaRPr/>
          </a:p>
          <a:p>
            <a:pPr indent="0" lvl="0" marL="0" rtl="0" algn="l">
              <a:spcBef>
                <a:spcPts val="1000"/>
              </a:spcBef>
              <a:spcAft>
                <a:spcPts val="0"/>
              </a:spcAft>
              <a:buSzPct val="79999"/>
              <a:buNone/>
            </a:pPr>
            <a:r>
              <a:rPr lang="en-US"/>
              <a:t>    templateUrl: './app.component.html',</a:t>
            </a:r>
            <a:endParaRPr/>
          </a:p>
          <a:p>
            <a:pPr indent="0" lvl="0" marL="0" rtl="0" algn="l">
              <a:spcBef>
                <a:spcPts val="1000"/>
              </a:spcBef>
              <a:spcAft>
                <a:spcPts val="0"/>
              </a:spcAft>
              <a:buSzPct val="79999"/>
              <a:buNone/>
            </a:pPr>
            <a:r>
              <a:rPr lang="en-US"/>
              <a:t>    styleUrls: ['./app.component.css']</a:t>
            </a:r>
            <a:endParaRPr/>
          </a:p>
          <a:p>
            <a:pPr indent="0" lvl="0" marL="0" rtl="0" algn="l">
              <a:spcBef>
                <a:spcPts val="1000"/>
              </a:spcBef>
              <a:spcAft>
                <a:spcPts val="0"/>
              </a:spcAft>
              <a:buSzPct val="79999"/>
              <a:buNone/>
            </a:pPr>
            <a:r>
              <a:rPr lang="en-US"/>
              <a:t>}) export class AppComponent {</a:t>
            </a:r>
            <a:endParaRPr/>
          </a:p>
          <a:p>
            <a:pPr indent="0" lvl="0" marL="0" rtl="0" algn="l">
              <a:spcBef>
                <a:spcPts val="1000"/>
              </a:spcBef>
              <a:spcAft>
                <a:spcPts val="0"/>
              </a:spcAft>
              <a:buSzPct val="79999"/>
              <a:buNone/>
            </a:pPr>
            <a:r>
              <a:rPr lang="en-US"/>
              <a:t>    employees: Employee[] = [new Employee(1, "Scott", 4000), new Employee(2, "Allen", 7500), new Employee(3, "Jones", 9200), new Employee(4, "James", 9200), new Employee(5, "Smith", 8400)];</a:t>
            </a:r>
            <a:endParaRPr/>
          </a:p>
          <a:p>
            <a:pPr indent="0" lvl="0" marL="0" rtl="0" algn="l">
              <a:spcBef>
                <a:spcPts val="1000"/>
              </a:spcBef>
              <a:spcAft>
                <a:spcPts val="0"/>
              </a:spcAft>
              <a:buSzPct val="79999"/>
              <a:buNone/>
            </a:pPr>
            <a:r>
              <a:rPr lang="en-US"/>
              <a:t>    newemployee: Employee = new Employee(null, null, null);</a:t>
            </a:r>
            <a:endParaRPr/>
          </a:p>
          <a:p>
            <a:pPr indent="0" lvl="0" marL="0" rtl="0" algn="l">
              <a:spcBef>
                <a:spcPts val="1000"/>
              </a:spcBef>
              <a:spcAft>
                <a:spcPts val="0"/>
              </a:spcAft>
              <a:buSzPct val="79999"/>
              <a:buNone/>
            </a:pPr>
            <a:r>
              <a:rPr lang="en-US"/>
              <a:t>    onInsertClick() {</a:t>
            </a:r>
            <a:endParaRPr/>
          </a:p>
          <a:p>
            <a:pPr indent="0" lvl="0" marL="0" rtl="0" algn="l">
              <a:spcBef>
                <a:spcPts val="1000"/>
              </a:spcBef>
              <a:spcAft>
                <a:spcPts val="0"/>
              </a:spcAft>
              <a:buSzPct val="79999"/>
              <a:buNone/>
            </a:pPr>
            <a:r>
              <a:rPr lang="en-US"/>
              <a:t>        this.employees.push(new Employee(this.newemployee.empid, this.newemployee.empname, this.newemployee.salary));</a:t>
            </a:r>
            <a:endParaRPr/>
          </a:p>
          <a:p>
            <a:pPr indent="0" lvl="0" marL="0" rtl="0" algn="l">
              <a:spcBef>
                <a:spcPts val="1000"/>
              </a:spcBef>
              <a:spcAft>
                <a:spcPts val="0"/>
              </a:spcAft>
              <a:buSzPct val="79999"/>
              <a:buNone/>
            </a:pPr>
            <a:r>
              <a:rPr lang="en-US"/>
              <a:t>        this.newemployee.empid = null;</a:t>
            </a:r>
            <a:endParaRPr/>
          </a:p>
          <a:p>
            <a:pPr indent="0" lvl="0" marL="0" rtl="0" algn="l">
              <a:spcBef>
                <a:spcPts val="1000"/>
              </a:spcBef>
              <a:spcAft>
                <a:spcPts val="0"/>
              </a:spcAft>
              <a:buSzPct val="79999"/>
              <a:buNone/>
            </a:pPr>
            <a:r>
              <a:rPr lang="en-US"/>
              <a:t>        this.newemployee.empname = null;</a:t>
            </a:r>
            <a:endParaRPr/>
          </a:p>
          <a:p>
            <a:pPr indent="0" lvl="0" marL="0" rtl="0" algn="l">
              <a:spcBef>
                <a:spcPts val="1000"/>
              </a:spcBef>
              <a:spcAft>
                <a:spcPts val="0"/>
              </a:spcAft>
              <a:buSzPct val="79999"/>
              <a:buNone/>
            </a:pPr>
            <a:r>
              <a:rPr lang="en-US"/>
              <a:t>        this.newemployee.salary = null;</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onDeleteClick(n) {</a:t>
            </a:r>
            <a:endParaRPr/>
          </a:p>
          <a:p>
            <a:pPr indent="0" lvl="0" marL="0" rtl="0" algn="l">
              <a:spcBef>
                <a:spcPts val="1000"/>
              </a:spcBef>
              <a:spcAft>
                <a:spcPts val="0"/>
              </a:spcAft>
              <a:buSzPct val="79999"/>
              <a:buNone/>
            </a:pPr>
            <a:r>
              <a:rPr lang="en-US"/>
              <a:t>        if (confirm("Are you sure to delete this employee?")) {</a:t>
            </a:r>
            <a:endParaRPr/>
          </a:p>
          <a:p>
            <a:pPr indent="0" lvl="0" marL="0" rtl="0" algn="l">
              <a:spcBef>
                <a:spcPts val="1000"/>
              </a:spcBef>
              <a:spcAft>
                <a:spcPts val="0"/>
              </a:spcAft>
              <a:buSzPct val="79999"/>
              <a:buNone/>
            </a:pPr>
            <a:r>
              <a:rPr lang="en-US"/>
              <a:t>            this.employees.splice(n, 1);</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9"/>
          <p:cNvSpPr txBox="1"/>
          <p:nvPr>
            <p:ph idx="1" type="body"/>
          </p:nvPr>
        </p:nvSpPr>
        <p:spPr>
          <a:xfrm>
            <a:off x="677334" y="0"/>
            <a:ext cx="8596668" cy="685800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SzPct val="79999"/>
              <a:buChar char="►"/>
            </a:pPr>
            <a:r>
              <a:rPr b="1" lang="en-US"/>
              <a:t>c:\angular\app1\src\app\app.component.html &lt;div&gt;</a:t>
            </a:r>
            <a:endParaRPr/>
          </a:p>
          <a:p>
            <a:pPr indent="0" lvl="0" marL="0" rtl="0" algn="l">
              <a:spcBef>
                <a:spcPts val="1000"/>
              </a:spcBef>
              <a:spcAft>
                <a:spcPts val="0"/>
              </a:spcAft>
              <a:buSzPct val="79999"/>
              <a:buNone/>
            </a:pPr>
            <a:r>
              <a:rPr lang="en-US"/>
              <a:t>    &lt;h4&gt;ngFor with Add, Remove&lt;/h4&gt;</a:t>
            </a:r>
            <a:endParaRPr/>
          </a:p>
          <a:p>
            <a:pPr indent="0" lvl="0" marL="0" rtl="0" algn="l">
              <a:spcBef>
                <a:spcPts val="1000"/>
              </a:spcBef>
              <a:spcAft>
                <a:spcPts val="0"/>
              </a:spcAft>
              <a:buSzPct val="79999"/>
              <a:buNone/>
            </a:pPr>
            <a:r>
              <a:rPr lang="en-US"/>
              <a:t>    &lt;table border="1"&gt;</a:t>
            </a:r>
            <a:endParaRPr/>
          </a:p>
          <a:p>
            <a:pPr indent="0" lvl="0" marL="0" rtl="0" algn="l">
              <a:spcBef>
                <a:spcPts val="1000"/>
              </a:spcBef>
              <a:spcAft>
                <a:spcPts val="0"/>
              </a:spcAft>
              <a:buSzPct val="79999"/>
              <a:buNone/>
            </a:pPr>
            <a:r>
              <a:rPr lang="en-US"/>
              <a:t>        &lt;tr&gt;</a:t>
            </a:r>
            <a:endParaRPr/>
          </a:p>
          <a:p>
            <a:pPr indent="0" lvl="0" marL="0" rtl="0" algn="l">
              <a:spcBef>
                <a:spcPts val="1000"/>
              </a:spcBef>
              <a:spcAft>
                <a:spcPts val="0"/>
              </a:spcAft>
              <a:buSzPct val="79999"/>
              <a:buNone/>
            </a:pPr>
            <a:r>
              <a:rPr lang="en-US"/>
              <a:t>            &lt;th&gt;Emp ID&lt;/th&gt;</a:t>
            </a:r>
            <a:endParaRPr/>
          </a:p>
          <a:p>
            <a:pPr indent="0" lvl="0" marL="0" rtl="0" algn="l">
              <a:spcBef>
                <a:spcPts val="1000"/>
              </a:spcBef>
              <a:spcAft>
                <a:spcPts val="0"/>
              </a:spcAft>
              <a:buSzPct val="79999"/>
              <a:buNone/>
            </a:pPr>
            <a:r>
              <a:rPr lang="en-US"/>
              <a:t>            &lt;th&gt;Emp Name&lt;/th&gt;</a:t>
            </a:r>
            <a:endParaRPr/>
          </a:p>
          <a:p>
            <a:pPr indent="0" lvl="0" marL="0" rtl="0" algn="l">
              <a:spcBef>
                <a:spcPts val="1000"/>
              </a:spcBef>
              <a:spcAft>
                <a:spcPts val="0"/>
              </a:spcAft>
              <a:buSzPct val="79999"/>
              <a:buNone/>
            </a:pPr>
            <a:r>
              <a:rPr lang="en-US"/>
              <a:t>            &lt;th&gt;Salary&lt;/th&gt;</a:t>
            </a:r>
            <a:endParaRPr/>
          </a:p>
          <a:p>
            <a:pPr indent="0" lvl="0" marL="0" rtl="0" algn="l">
              <a:spcBef>
                <a:spcPts val="1000"/>
              </a:spcBef>
              <a:spcAft>
                <a:spcPts val="0"/>
              </a:spcAft>
              <a:buSzPct val="79999"/>
              <a:buNone/>
            </a:pPr>
            <a:r>
              <a:rPr lang="en-US"/>
              <a:t>            &lt;th&gt;&lt;/th&gt;</a:t>
            </a:r>
            <a:endParaRPr/>
          </a:p>
          <a:p>
            <a:pPr indent="0" lvl="0" marL="0" rtl="0" algn="l">
              <a:spcBef>
                <a:spcPts val="1000"/>
              </a:spcBef>
              <a:spcAft>
                <a:spcPts val="0"/>
              </a:spcAft>
              <a:buSzPct val="79999"/>
              <a:buNone/>
            </a:pPr>
            <a:r>
              <a:rPr lang="en-US"/>
              <a:t>        &lt;/tr&gt;</a:t>
            </a:r>
            <a:endParaRPr/>
          </a:p>
          <a:p>
            <a:pPr indent="0" lvl="0" marL="0" rtl="0" algn="l">
              <a:spcBef>
                <a:spcPts val="1000"/>
              </a:spcBef>
              <a:spcAft>
                <a:spcPts val="0"/>
              </a:spcAft>
              <a:buSzPct val="79999"/>
              <a:buNone/>
            </a:pPr>
            <a:r>
              <a:rPr lang="en-US"/>
              <a:t>        &lt;tr *ngFor="let employee of employees; let i = index"&gt;</a:t>
            </a:r>
            <a:endParaRPr/>
          </a:p>
          <a:p>
            <a:pPr indent="0" lvl="0" marL="0" rtl="0" algn="l">
              <a:spcBef>
                <a:spcPts val="1000"/>
              </a:spcBef>
              <a:spcAft>
                <a:spcPts val="0"/>
              </a:spcAft>
              <a:buSzPct val="79999"/>
              <a:buNone/>
            </a:pPr>
            <a:r>
              <a:rPr lang="en-US"/>
              <a:t>            &lt;td&gt;{{employee.empid}}&lt;/td&gt;</a:t>
            </a:r>
            <a:endParaRPr/>
          </a:p>
          <a:p>
            <a:pPr indent="0" lvl="0" marL="0" rtl="0" algn="l">
              <a:spcBef>
                <a:spcPts val="1000"/>
              </a:spcBef>
              <a:spcAft>
                <a:spcPts val="0"/>
              </a:spcAft>
              <a:buSzPct val="79999"/>
              <a:buNone/>
            </a:pPr>
            <a:r>
              <a:rPr lang="en-US"/>
              <a:t>            &lt;td&gt;{{employee.empname}}&lt;/td&gt;</a:t>
            </a:r>
            <a:endParaRPr/>
          </a:p>
          <a:p>
            <a:pPr indent="0" lvl="0" marL="0" rtl="0" algn="l">
              <a:spcBef>
                <a:spcPts val="1000"/>
              </a:spcBef>
              <a:spcAft>
                <a:spcPts val="0"/>
              </a:spcAft>
              <a:buSzPct val="79999"/>
              <a:buNone/>
            </a:pPr>
            <a:r>
              <a:rPr lang="en-US"/>
              <a:t>            &lt;td&gt;{{employee.salary}}&lt;/td&gt;</a:t>
            </a:r>
            <a:endParaRPr/>
          </a:p>
          <a:p>
            <a:pPr indent="0" lvl="0" marL="0" rtl="0" algn="l">
              <a:spcBef>
                <a:spcPts val="1000"/>
              </a:spcBef>
              <a:spcAft>
                <a:spcPts val="0"/>
              </a:spcAft>
              <a:buSzPct val="79999"/>
              <a:buNone/>
            </a:pPr>
            <a:r>
              <a:rPr lang="en-US"/>
              <a:t>            &lt;td&gt;&lt;input type="button" value="Delete" (click)="onDeleteClick(i)"&gt;&lt;/td&gt;</a:t>
            </a:r>
            <a:endParaRPr/>
          </a:p>
          <a:p>
            <a:pPr indent="0" lvl="0" marL="0" rtl="0" algn="l">
              <a:spcBef>
                <a:spcPts val="1000"/>
              </a:spcBef>
              <a:spcAft>
                <a:spcPts val="0"/>
              </a:spcAft>
              <a:buSzPct val="79999"/>
              <a:buNone/>
            </a:pPr>
            <a:r>
              <a:rPr lang="en-US"/>
              <a:t>        &lt;/tr&gt;</a:t>
            </a:r>
            <a:endParaRPr/>
          </a:p>
          <a:p>
            <a:pPr indent="0" lvl="0" marL="0" rtl="0" algn="l">
              <a:spcBef>
                <a:spcPts val="1000"/>
              </a:spcBef>
              <a:spcAft>
                <a:spcPts val="0"/>
              </a:spcAft>
              <a:buSzPct val="79999"/>
              <a:buNone/>
            </a:pPr>
            <a:r>
              <a:rPr lang="en-US"/>
              <a:t>        &lt;tr&gt;</a:t>
            </a:r>
            <a:endParaRPr/>
          </a:p>
          <a:p>
            <a:pPr indent="0" lvl="0" marL="0" rtl="0" algn="l">
              <a:spcBef>
                <a:spcPts val="1000"/>
              </a:spcBef>
              <a:spcAft>
                <a:spcPts val="0"/>
              </a:spcAft>
              <a:buSzPct val="79999"/>
              <a:buNone/>
            </a:pPr>
            <a:r>
              <a:rPr lang="en-US"/>
              <a:t>            &lt;td&gt;&lt;input type="text" [(ngModel)]="newemployee.empid" placeholder="Emp ID"&gt;&lt;/td&gt;</a:t>
            </a:r>
            <a:endParaRPr/>
          </a:p>
          <a:p>
            <a:pPr indent="0" lvl="0" marL="0" rtl="0" algn="l">
              <a:spcBef>
                <a:spcPts val="1000"/>
              </a:spcBef>
              <a:spcAft>
                <a:spcPts val="0"/>
              </a:spcAft>
              <a:buSzPct val="79999"/>
              <a:buNone/>
            </a:pPr>
            <a:r>
              <a:rPr lang="en-US"/>
              <a:t>            &lt;td&gt;&lt;input type="text" [(ngModel)]="newemployee.empname" placeholder="Emp Name"&gt;&lt;/td&gt;</a:t>
            </a:r>
            <a:endParaRPr/>
          </a:p>
          <a:p>
            <a:pPr indent="0" lvl="0" marL="0" rtl="0" algn="l">
              <a:spcBef>
                <a:spcPts val="1000"/>
              </a:spcBef>
              <a:spcAft>
                <a:spcPts val="0"/>
              </a:spcAft>
              <a:buSzPct val="79999"/>
              <a:buNone/>
            </a:pPr>
            <a:r>
              <a:rPr lang="en-US"/>
              <a:t>            &lt;td&gt;&lt;input type="text" [(ngModel)]="newemployee.salary" placeholder="Salary"&gt;&lt;/td&gt;</a:t>
            </a:r>
            <a:endParaRPr/>
          </a:p>
          <a:p>
            <a:pPr indent="0" lvl="0" marL="0" rtl="0" algn="l">
              <a:spcBef>
                <a:spcPts val="1000"/>
              </a:spcBef>
              <a:spcAft>
                <a:spcPts val="0"/>
              </a:spcAft>
              <a:buSzPct val="79999"/>
              <a:buNone/>
            </a:pPr>
            <a:r>
              <a:rPr lang="en-US"/>
              <a:t>            &lt;td&gt;&lt;input type="button" value="Insert" (click)="onInsertClick()"&gt;&lt;/td&gt;</a:t>
            </a:r>
            <a:endParaRPr/>
          </a:p>
          <a:p>
            <a:pPr indent="0" lvl="0" marL="0" rtl="0" algn="l">
              <a:spcBef>
                <a:spcPts val="1000"/>
              </a:spcBef>
              <a:spcAft>
                <a:spcPts val="0"/>
              </a:spcAft>
              <a:buSzPct val="79999"/>
              <a:buNone/>
            </a:pPr>
            <a:r>
              <a:rPr lang="en-US"/>
              <a:t>        &lt;/tr&gt;</a:t>
            </a:r>
            <a:endParaRPr/>
          </a:p>
          <a:p>
            <a:pPr indent="0" lvl="0" marL="0" rtl="0" algn="l">
              <a:spcBef>
                <a:spcPts val="1000"/>
              </a:spcBef>
              <a:spcAft>
                <a:spcPts val="0"/>
              </a:spcAft>
              <a:buSzPct val="79999"/>
              <a:buNone/>
            </a:pPr>
            <a:r>
              <a:rPr lang="en-US"/>
              <a:t>    &lt;/table&gt;</a:t>
            </a:r>
            <a:endParaRPr/>
          </a:p>
          <a:p>
            <a:pPr indent="0" lvl="0" marL="0" rtl="0" algn="l">
              <a:spcBef>
                <a:spcPts val="1000"/>
              </a:spcBef>
              <a:spcAft>
                <a:spcPts val="0"/>
              </a:spcAft>
              <a:buSzPct val="79999"/>
              <a:buNone/>
            </a:pPr>
            <a:r>
              <a:rPr lang="en-US"/>
              <a:t>&lt;/div&gt;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50"/>
          <p:cNvPicPr preferRelativeResize="0"/>
          <p:nvPr/>
        </p:nvPicPr>
        <p:blipFill rotWithShape="1">
          <a:blip r:embed="rId3">
            <a:alphaModFix/>
          </a:blip>
          <a:srcRect b="0" l="0" r="0" t="0"/>
          <a:stretch/>
        </p:blipFill>
        <p:spPr>
          <a:xfrm>
            <a:off x="1449794" y="1071579"/>
            <a:ext cx="6884543" cy="4714842"/>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1"/>
          <p:cNvSpPr txBox="1"/>
          <p:nvPr>
            <p:ph idx="1" type="body"/>
          </p:nvPr>
        </p:nvSpPr>
        <p:spPr>
          <a:xfrm>
            <a:off x="677333" y="423237"/>
            <a:ext cx="8869003" cy="589396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u="sng"/>
              <a:t>ngFor with Searching and Sorting</a:t>
            </a:r>
            <a:endParaRPr/>
          </a:p>
          <a:p>
            <a:pPr indent="-342900" lvl="0" marL="342900" rtl="0" algn="l">
              <a:spcBef>
                <a:spcPts val="1000"/>
              </a:spcBef>
              <a:spcAft>
                <a:spcPts val="0"/>
              </a:spcAft>
              <a:buSzPts val="1440"/>
              <a:buChar char="►"/>
            </a:pPr>
            <a:r>
              <a:rPr lang="en-US"/>
              <a:t>We can search for some content in the array.</a:t>
            </a:r>
            <a:endParaRPr/>
          </a:p>
          <a:p>
            <a:pPr indent="-342900" lvl="0" marL="342900" rtl="0" algn="l">
              <a:spcBef>
                <a:spcPts val="1000"/>
              </a:spcBef>
              <a:spcAft>
                <a:spcPts val="0"/>
              </a:spcAft>
              <a:buSzPts val="1440"/>
              <a:buChar char="►"/>
            </a:pPr>
            <a:r>
              <a:rPr lang="en-US"/>
              <a:t>We can allow the user to sort the data based on a specific property.</a:t>
            </a:r>
            <a:endParaRPr/>
          </a:p>
          <a:p>
            <a:pPr indent="-342900" lvl="0" marL="342900" rtl="0" algn="l">
              <a:spcBef>
                <a:spcPts val="1000"/>
              </a:spcBef>
              <a:spcAft>
                <a:spcPts val="0"/>
              </a:spcAft>
              <a:buSzPts val="1440"/>
              <a:buChar char="►"/>
            </a:pPr>
            <a:r>
              <a:rPr lang="en-US"/>
              <a:t>We use “filter” function to search content. The filter function receives a callback function, which gets executed once for each item in the array, in the sequence. If the callback function returns “true”, the item will be kept; if it returns “false”, the item will be skipped; thus it collects all the items that has “true”, forms an array with those elements and returns the new array.</a:t>
            </a:r>
            <a:endParaRPr/>
          </a:p>
          <a:p>
            <a:pPr indent="-342900" lvl="0" marL="342900" rtl="0" algn="l">
              <a:spcBef>
                <a:spcPts val="1000"/>
              </a:spcBef>
              <a:spcAft>
                <a:spcPts val="0"/>
              </a:spcAft>
              <a:buSzPts val="1440"/>
              <a:buChar char="►"/>
            </a:pPr>
            <a:r>
              <a:rPr lang="en-US"/>
              <a:t>We use “sort” function to sort data. The sort function receives a callback function, which gets called for each pair of items in the list. We should return an integer (either negative, 0, or positive). If negative number is returned, the item1 comes first. If the “0” is returned, no changes will be done; original order of items will be kept as it is. If positive number is returned, item2 comes first, item1 is next.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2"/>
          <p:cNvSpPr txBox="1"/>
          <p:nvPr>
            <p:ph idx="1" type="body"/>
          </p:nvPr>
        </p:nvSpPr>
        <p:spPr>
          <a:xfrm>
            <a:off x="677334" y="0"/>
            <a:ext cx="8596668" cy="68580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79999"/>
              <a:buChar char="►"/>
            </a:pPr>
            <a:r>
              <a:rPr b="1" lang="en-US" u="sng"/>
              <a:t>Steps:</a:t>
            </a:r>
            <a:endParaRPr/>
          </a:p>
          <a:p>
            <a:pPr indent="-342900" lvl="0" marL="342900" rtl="0" algn="l">
              <a:spcBef>
                <a:spcPts val="1000"/>
              </a:spcBef>
              <a:spcAft>
                <a:spcPts val="0"/>
              </a:spcAft>
              <a:buSzPct val="79999"/>
              <a:buChar char="►"/>
            </a:pPr>
            <a:r>
              <a:rPr b="1" lang="en-US"/>
              <a:t>Searching: </a:t>
            </a:r>
            <a:endParaRPr/>
          </a:p>
          <a:p>
            <a:pPr indent="0" lvl="0" marL="0" rtl="0" algn="l">
              <a:spcBef>
                <a:spcPts val="1000"/>
              </a:spcBef>
              <a:spcAft>
                <a:spcPts val="0"/>
              </a:spcAft>
              <a:buSzPct val="79999"/>
              <a:buNone/>
            </a:pPr>
            <a:r>
              <a:rPr lang="en-US"/>
              <a:t>	arryname.filter((item) =&gt; { return true or false; } );  </a:t>
            </a:r>
            <a:endParaRPr/>
          </a:p>
          <a:p>
            <a:pPr indent="-342900" lvl="0" marL="342900" rtl="0" algn="l">
              <a:spcBef>
                <a:spcPts val="1000"/>
              </a:spcBef>
              <a:spcAft>
                <a:spcPts val="0"/>
              </a:spcAft>
              <a:buSzPct val="79999"/>
              <a:buChar char="►"/>
            </a:pPr>
            <a:r>
              <a:rPr b="1" lang="en-US"/>
              <a:t>Sorting: </a:t>
            </a:r>
            <a:endParaRPr/>
          </a:p>
          <a:p>
            <a:pPr indent="0" lvl="1" marL="400050" rtl="0" algn="l">
              <a:spcBef>
                <a:spcPts val="1000"/>
              </a:spcBef>
              <a:spcAft>
                <a:spcPts val="0"/>
              </a:spcAft>
              <a:buSzPct val="80000"/>
              <a:buNone/>
            </a:pPr>
            <a:r>
              <a:rPr lang="en-US"/>
              <a:t>arrayname.sort( (item1, item2) =&gt; { </a:t>
            </a:r>
            <a:endParaRPr/>
          </a:p>
          <a:p>
            <a:pPr indent="0" lvl="1" marL="400050" rtl="0" algn="l">
              <a:spcBef>
                <a:spcPts val="1000"/>
              </a:spcBef>
              <a:spcAft>
                <a:spcPts val="0"/>
              </a:spcAft>
              <a:buSzPct val="80000"/>
              <a:buNone/>
            </a:pPr>
            <a:r>
              <a:rPr lang="en-US"/>
              <a:t> if (item1 is less than item2) </a:t>
            </a:r>
            <a:endParaRPr/>
          </a:p>
          <a:p>
            <a:pPr indent="0" lvl="1" marL="400050" rtl="0" algn="l">
              <a:spcBef>
                <a:spcPts val="1000"/>
              </a:spcBef>
              <a:spcAft>
                <a:spcPts val="0"/>
              </a:spcAft>
              <a:buSzPct val="80000"/>
              <a:buNone/>
            </a:pPr>
            <a:r>
              <a:rPr lang="en-US"/>
              <a:t>  return -1; </a:t>
            </a:r>
            <a:endParaRPr/>
          </a:p>
          <a:p>
            <a:pPr indent="0" lvl="1" marL="400050" rtl="0" algn="l">
              <a:spcBef>
                <a:spcPts val="1000"/>
              </a:spcBef>
              <a:spcAft>
                <a:spcPts val="0"/>
              </a:spcAft>
              <a:buSzPct val="80000"/>
              <a:buNone/>
            </a:pPr>
            <a:r>
              <a:rPr lang="en-US"/>
              <a:t> else if (item1 &gt; item2) </a:t>
            </a:r>
            <a:endParaRPr/>
          </a:p>
          <a:p>
            <a:pPr indent="0" lvl="1" marL="400050" rtl="0" algn="l">
              <a:spcBef>
                <a:spcPts val="1000"/>
              </a:spcBef>
              <a:spcAft>
                <a:spcPts val="0"/>
              </a:spcAft>
              <a:buSzPct val="80000"/>
              <a:buNone/>
            </a:pPr>
            <a:r>
              <a:rPr lang="en-US"/>
              <a:t>  return 1; </a:t>
            </a:r>
            <a:endParaRPr/>
          </a:p>
          <a:p>
            <a:pPr indent="0" lvl="1" marL="400050" rtl="0" algn="l">
              <a:spcBef>
                <a:spcPts val="1000"/>
              </a:spcBef>
              <a:spcAft>
                <a:spcPts val="0"/>
              </a:spcAft>
              <a:buSzPct val="80000"/>
              <a:buNone/>
            </a:pPr>
            <a:r>
              <a:rPr lang="en-US"/>
              <a:t> else </a:t>
            </a:r>
            <a:endParaRPr/>
          </a:p>
          <a:p>
            <a:pPr indent="0" lvl="1" marL="400050" rtl="0" algn="l">
              <a:spcBef>
                <a:spcPts val="1000"/>
              </a:spcBef>
              <a:spcAft>
                <a:spcPts val="0"/>
              </a:spcAft>
              <a:buSzPct val="80000"/>
              <a:buNone/>
            </a:pPr>
            <a:r>
              <a:rPr lang="en-US"/>
              <a:t>  return 0; </a:t>
            </a:r>
            <a:endParaRPr/>
          </a:p>
          <a:p>
            <a:pPr indent="0" lvl="1" marL="400050" rtl="0" algn="l">
              <a:spcBef>
                <a:spcPts val="1000"/>
              </a:spcBef>
              <a:spcAft>
                <a:spcPts val="0"/>
              </a:spcAft>
              <a:buSzPct val="80000"/>
              <a:buNone/>
            </a:pPr>
            <a:r>
              <a:rPr lang="en-US"/>
              <a:t>} ) </a:t>
            </a:r>
            <a:endParaRPr/>
          </a:p>
          <a:p>
            <a:pPr indent="-342900" lvl="0" marL="342900" rtl="0" algn="l">
              <a:spcBef>
                <a:spcPts val="1000"/>
              </a:spcBef>
              <a:spcAft>
                <a:spcPts val="0"/>
              </a:spcAft>
              <a:buSzPct val="79999"/>
              <a:buChar char="►"/>
            </a:pPr>
            <a:r>
              <a:rPr b="1" lang="en-US" u="sng"/>
              <a:t>ngFor with Searching and Sorting- Example </a:t>
            </a:r>
            <a:endParaRPr/>
          </a:p>
          <a:p>
            <a:pPr indent="-342900" lvl="0" marL="342900" rtl="0" algn="l">
              <a:spcBef>
                <a:spcPts val="1000"/>
              </a:spcBef>
              <a:spcAft>
                <a:spcPts val="0"/>
              </a:spcAft>
              <a:buSzPct val="79999"/>
              <a:buChar char="►"/>
            </a:pPr>
            <a:r>
              <a:rPr lang="en-US"/>
              <a:t>Creating Application </a:t>
            </a:r>
            <a:endParaRPr/>
          </a:p>
          <a:p>
            <a:pPr indent="-342900" lvl="0" marL="342900" rtl="0" algn="l">
              <a:spcBef>
                <a:spcPts val="1000"/>
              </a:spcBef>
              <a:spcAft>
                <a:spcPts val="0"/>
              </a:spcAft>
              <a:buSzPct val="79999"/>
              <a:buChar char="►"/>
            </a:pPr>
            <a:r>
              <a:rPr lang="en-US"/>
              <a:t>Open Command Prompt and enter the following commands: </a:t>
            </a:r>
            <a:endParaRPr/>
          </a:p>
          <a:p>
            <a:pPr indent="-285750" lvl="1" marL="742950" rtl="0" algn="l">
              <a:spcBef>
                <a:spcPts val="1000"/>
              </a:spcBef>
              <a:spcAft>
                <a:spcPts val="0"/>
              </a:spcAft>
              <a:buSzPct val="80000"/>
              <a:buChar char="►"/>
            </a:pPr>
            <a:r>
              <a:rPr lang="en-US"/>
              <a:t>cd c:\angular ng  </a:t>
            </a:r>
            <a:endParaRPr/>
          </a:p>
          <a:p>
            <a:pPr indent="-285750" lvl="1" marL="742950" rtl="0" algn="l">
              <a:spcBef>
                <a:spcPts val="1000"/>
              </a:spcBef>
              <a:spcAft>
                <a:spcPts val="0"/>
              </a:spcAft>
              <a:buSzPct val="80000"/>
              <a:buChar char="►"/>
            </a:pPr>
            <a:r>
              <a:rPr lang="en-US"/>
              <a:t>new  app1 </a:t>
            </a:r>
            <a:endParaRPr/>
          </a:p>
          <a:p>
            <a:pPr indent="-285750" lvl="1" marL="742950" rtl="0" algn="l">
              <a:spcBef>
                <a:spcPts val="1000"/>
              </a:spcBef>
              <a:spcAft>
                <a:spcPts val="0"/>
              </a:spcAft>
              <a:buSzPct val="80000"/>
              <a:buChar char="►"/>
            </a:pPr>
            <a:r>
              <a:rPr lang="en-US"/>
              <a:t>cd c:\angular\app1 </a:t>
            </a:r>
            <a:endParaRPr/>
          </a:p>
          <a:p>
            <a:pPr indent="-285750" lvl="1" marL="742950" rtl="0" algn="l">
              <a:spcBef>
                <a:spcPts val="1000"/>
              </a:spcBef>
              <a:spcAft>
                <a:spcPts val="0"/>
              </a:spcAft>
              <a:buSzPct val="80000"/>
              <a:buChar char="►"/>
            </a:pPr>
            <a:r>
              <a:rPr lang="en-US"/>
              <a:t>ng  g  class  Employee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3"/>
          <p:cNvSpPr txBox="1"/>
          <p:nvPr>
            <p:ph idx="1" type="body"/>
          </p:nvPr>
        </p:nvSpPr>
        <p:spPr>
          <a:xfrm>
            <a:off x="677334" y="229907"/>
            <a:ext cx="8596668" cy="643215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SzPct val="79999"/>
              <a:buChar char="►"/>
            </a:pPr>
            <a:r>
              <a:rPr b="1" lang="en-US"/>
              <a:t>c: \angular\ app1\ src\ app\ app.component.ts</a:t>
            </a:r>
            <a:endParaRPr b="1"/>
          </a:p>
          <a:p>
            <a:pPr indent="0" lvl="0" marL="0" rtl="0" algn="l">
              <a:spcBef>
                <a:spcPts val="1000"/>
              </a:spcBef>
              <a:spcAft>
                <a:spcPts val="0"/>
              </a:spcAft>
              <a:buSzPct val="79999"/>
              <a:buNone/>
            </a:pPr>
            <a:r>
              <a:rPr lang="en-US"/>
              <a:t>import {Component} from "@angular/core";</a:t>
            </a:r>
            <a:endParaRPr/>
          </a:p>
          <a:p>
            <a:pPr indent="0" lvl="0" marL="0" rtl="0" algn="l">
              <a:spcBef>
                <a:spcPts val="1000"/>
              </a:spcBef>
              <a:spcAft>
                <a:spcPts val="0"/>
              </a:spcAft>
              <a:buSzPct val="79999"/>
              <a:buNone/>
            </a:pPr>
            <a:r>
              <a:rPr lang="en-US"/>
              <a:t>import {Employee} from "./employee";</a:t>
            </a:r>
            <a:endParaRPr/>
          </a:p>
          <a:p>
            <a:pPr indent="0" lvl="0" marL="0" rtl="0" algn="l">
              <a:spcBef>
                <a:spcPts val="1000"/>
              </a:spcBef>
              <a:spcAft>
                <a:spcPts val="0"/>
              </a:spcAft>
              <a:buSzPct val="79999"/>
              <a:buNone/>
            </a:pPr>
            <a:r>
              <a:rPr lang="en-US"/>
              <a:t>@Component({</a:t>
            </a:r>
            <a:endParaRPr/>
          </a:p>
          <a:p>
            <a:pPr indent="0" lvl="0" marL="0" rtl="0" algn="l">
              <a:spcBef>
                <a:spcPts val="1000"/>
              </a:spcBef>
              <a:spcAft>
                <a:spcPts val="0"/>
              </a:spcAft>
              <a:buSzPct val="79999"/>
              <a:buNone/>
            </a:pPr>
            <a:r>
              <a:rPr lang="en-US"/>
              <a:t>    selector: 'app-root',</a:t>
            </a:r>
            <a:endParaRPr/>
          </a:p>
          <a:p>
            <a:pPr indent="0" lvl="0" marL="0" rtl="0" algn="l">
              <a:spcBef>
                <a:spcPts val="1000"/>
              </a:spcBef>
              <a:spcAft>
                <a:spcPts val="0"/>
              </a:spcAft>
              <a:buSzPct val="79999"/>
              <a:buNone/>
            </a:pPr>
            <a:r>
              <a:rPr lang="en-US"/>
              <a:t>    templateUrl: './app.component.html',</a:t>
            </a:r>
            <a:endParaRPr/>
          </a:p>
          <a:p>
            <a:pPr indent="0" lvl="0" marL="0" rtl="0" algn="l">
              <a:spcBef>
                <a:spcPts val="1000"/>
              </a:spcBef>
              <a:spcAft>
                <a:spcPts val="0"/>
              </a:spcAft>
              <a:buSzPct val="79999"/>
              <a:buNone/>
            </a:pPr>
            <a:r>
              <a:rPr lang="en-US"/>
              <a:t>    styleUrls: ['./app.component.css']</a:t>
            </a:r>
            <a:endParaRPr/>
          </a:p>
          <a:p>
            <a:pPr indent="0" lvl="0" marL="0" rtl="0" algn="l">
              <a:spcBef>
                <a:spcPts val="1000"/>
              </a:spcBef>
              <a:spcAft>
                <a:spcPts val="0"/>
              </a:spcAft>
              <a:buSzPct val="79999"/>
              <a:buNone/>
            </a:pPr>
            <a:r>
              <a:rPr lang="en-US"/>
              <a:t>}) export class AppComponent {</a:t>
            </a:r>
            <a:endParaRPr/>
          </a:p>
          <a:p>
            <a:pPr indent="0" lvl="0" marL="0" rtl="0" algn="l">
              <a:spcBef>
                <a:spcPts val="1000"/>
              </a:spcBef>
              <a:spcAft>
                <a:spcPts val="0"/>
              </a:spcAft>
              <a:buSzPct val="79999"/>
              <a:buNone/>
            </a:pPr>
            <a:r>
              <a:rPr lang="en-US"/>
              <a:t>    	originalemployees: Employee[] = [</a:t>
            </a:r>
            <a:endParaRPr/>
          </a:p>
          <a:p>
            <a:pPr indent="0" lvl="2" marL="800100" rtl="0" algn="l">
              <a:spcBef>
                <a:spcPts val="1000"/>
              </a:spcBef>
              <a:spcAft>
                <a:spcPts val="0"/>
              </a:spcAft>
              <a:buSzPct val="80000"/>
              <a:buNone/>
            </a:pPr>
            <a:r>
              <a:rPr lang="en-US" sz="1600"/>
              <a:t>new Employee(1, "Scott", 4000), </a:t>
            </a:r>
            <a:endParaRPr/>
          </a:p>
          <a:p>
            <a:pPr indent="0" lvl="2" marL="800100" rtl="0" algn="l">
              <a:spcBef>
                <a:spcPts val="1000"/>
              </a:spcBef>
              <a:spcAft>
                <a:spcPts val="0"/>
              </a:spcAft>
              <a:buSzPct val="80000"/>
              <a:buNone/>
            </a:pPr>
            <a:r>
              <a:rPr lang="en-US" sz="1600"/>
              <a:t>new Employee(2, "Allen", 7500), </a:t>
            </a:r>
            <a:endParaRPr/>
          </a:p>
          <a:p>
            <a:pPr indent="0" lvl="2" marL="800100" rtl="0" algn="l">
              <a:spcBef>
                <a:spcPts val="1000"/>
              </a:spcBef>
              <a:spcAft>
                <a:spcPts val="0"/>
              </a:spcAft>
              <a:buSzPct val="80000"/>
              <a:buNone/>
            </a:pPr>
            <a:r>
              <a:rPr lang="en-US" sz="1600"/>
              <a:t>new Employee(3, "Jones", 9200), </a:t>
            </a:r>
            <a:endParaRPr/>
          </a:p>
          <a:p>
            <a:pPr indent="0" lvl="2" marL="800100" rtl="0" algn="l">
              <a:spcBef>
                <a:spcPts val="1000"/>
              </a:spcBef>
              <a:spcAft>
                <a:spcPts val="0"/>
              </a:spcAft>
              <a:buSzPct val="80000"/>
              <a:buNone/>
            </a:pPr>
            <a:r>
              <a:rPr lang="en-US" sz="1600"/>
              <a:t>new Employee(4, "James", 9200), </a:t>
            </a:r>
            <a:endParaRPr/>
          </a:p>
          <a:p>
            <a:pPr indent="0" lvl="2" marL="800100" rtl="0" algn="l">
              <a:spcBef>
                <a:spcPts val="1000"/>
              </a:spcBef>
              <a:spcAft>
                <a:spcPts val="0"/>
              </a:spcAft>
              <a:buSzPct val="80000"/>
              <a:buNone/>
            </a:pPr>
            <a:r>
              <a:rPr lang="en-US" sz="1600"/>
              <a:t>new Employee(5, "Smith", 8400)</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employees: Employee[] = [];</a:t>
            </a:r>
            <a:endParaRPr/>
          </a:p>
          <a:p>
            <a:pPr indent="0" lvl="0" marL="0" rtl="0" algn="l">
              <a:spcBef>
                <a:spcPts val="1000"/>
              </a:spcBef>
              <a:spcAft>
                <a:spcPts val="0"/>
              </a:spcAft>
              <a:buSzPct val="79999"/>
              <a:buNone/>
            </a:pPr>
            <a:r>
              <a:rPr lang="en-US"/>
              <a:t>	constructor() {</a:t>
            </a:r>
            <a:endParaRPr/>
          </a:p>
          <a:p>
            <a:pPr indent="0" lvl="0" marL="0" rtl="0" algn="l">
              <a:spcBef>
                <a:spcPts val="1000"/>
              </a:spcBef>
              <a:spcAft>
                <a:spcPts val="0"/>
              </a:spcAft>
              <a:buSzPct val="79999"/>
              <a:buNone/>
            </a:pPr>
            <a:r>
              <a:rPr lang="en-US"/>
              <a:t>       		this.employees = this.originalemployees;</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t/>
            </a:r>
            <a:endParaRPr/>
          </a:p>
          <a:p>
            <a:pPr indent="0" lvl="0" marL="0" rtl="0" algn="l">
              <a:spcBef>
                <a:spcPts val="1000"/>
              </a:spcBef>
              <a:spcAft>
                <a:spcPts val="0"/>
              </a:spcAft>
              <a:buSzPct val="79999"/>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4"/>
          <p:cNvSpPr txBox="1"/>
          <p:nvPr>
            <p:ph idx="1" type="body"/>
          </p:nvPr>
        </p:nvSpPr>
        <p:spPr>
          <a:xfrm>
            <a:off x="677333" y="78376"/>
            <a:ext cx="9819979" cy="6724759"/>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SzPct val="79999"/>
              <a:buNone/>
            </a:pPr>
            <a:r>
              <a:rPr lang="en-US"/>
              <a:t>    str: string = "";</a:t>
            </a:r>
            <a:endParaRPr/>
          </a:p>
          <a:p>
            <a:pPr indent="0" lvl="0" marL="0" rtl="0" algn="l">
              <a:spcBef>
                <a:spcPts val="1000"/>
              </a:spcBef>
              <a:spcAft>
                <a:spcPts val="0"/>
              </a:spcAft>
              <a:buSzPct val="79999"/>
              <a:buNone/>
            </a:pPr>
            <a:r>
              <a:rPr lang="en-US"/>
              <a:t>    sortcolumn = "empid";</a:t>
            </a:r>
            <a:endParaRPr/>
          </a:p>
          <a:p>
            <a:pPr indent="0" lvl="0" marL="0" rtl="0" algn="l">
              <a:spcBef>
                <a:spcPts val="1000"/>
              </a:spcBef>
              <a:spcAft>
                <a:spcPts val="0"/>
              </a:spcAft>
              <a:buSzPct val="79999"/>
              <a:buNone/>
            </a:pPr>
            <a:r>
              <a:rPr lang="en-US"/>
              <a:t>    order = 1;</a:t>
            </a:r>
            <a:endParaRPr/>
          </a:p>
          <a:p>
            <a:pPr indent="0" lvl="0" marL="0" rtl="0" algn="l">
              <a:spcBef>
                <a:spcPts val="1000"/>
              </a:spcBef>
              <a:spcAft>
                <a:spcPts val="0"/>
              </a:spcAft>
              <a:buSzPct val="79999"/>
              <a:buNone/>
            </a:pPr>
            <a:r>
              <a:rPr lang="en-US"/>
              <a:t>    onSearchClick() {</a:t>
            </a:r>
            <a:endParaRPr/>
          </a:p>
          <a:p>
            <a:pPr indent="0" lvl="0" marL="0" rtl="0" algn="l">
              <a:spcBef>
                <a:spcPts val="1000"/>
              </a:spcBef>
              <a:spcAft>
                <a:spcPts val="0"/>
              </a:spcAft>
              <a:buSzPct val="79999"/>
              <a:buNone/>
            </a:pPr>
            <a:r>
              <a:rPr lang="en-US"/>
              <a:t>        this.employees = this.originalemployees.filter((emp) =&gt; {</a:t>
            </a:r>
            <a:endParaRPr/>
          </a:p>
          <a:p>
            <a:pPr indent="0" lvl="0" marL="0" rtl="0" algn="l">
              <a:spcBef>
                <a:spcPts val="1000"/>
              </a:spcBef>
              <a:spcAft>
                <a:spcPts val="0"/>
              </a:spcAft>
              <a:buSzPct val="79999"/>
              <a:buNone/>
            </a:pPr>
            <a:r>
              <a:rPr lang="en-US"/>
              <a:t>            return emp.empname.toLowerCase().indexOf(this.str.toLowerCase()) &gt;= 0;</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onSortClick() {</a:t>
            </a:r>
            <a:endParaRPr/>
          </a:p>
          <a:p>
            <a:pPr indent="0" lvl="0" marL="0" rtl="0" algn="l">
              <a:spcBef>
                <a:spcPts val="1000"/>
              </a:spcBef>
              <a:spcAft>
                <a:spcPts val="0"/>
              </a:spcAft>
              <a:buSzPct val="79999"/>
              <a:buNone/>
            </a:pPr>
            <a:r>
              <a:rPr lang="en-US"/>
              <a:t>        this.employees = this.originalemployees.sort((emp1, emp2) =&gt; {</a:t>
            </a:r>
            <a:endParaRPr/>
          </a:p>
          <a:p>
            <a:pPr indent="0" lvl="0" marL="0" rtl="0" algn="l">
              <a:spcBef>
                <a:spcPts val="1000"/>
              </a:spcBef>
              <a:spcAft>
                <a:spcPts val="0"/>
              </a:spcAft>
              <a:buSzPct val="79999"/>
              <a:buNone/>
            </a:pPr>
            <a:r>
              <a:rPr lang="en-US"/>
              <a:t>            var n = 0;</a:t>
            </a:r>
            <a:endParaRPr/>
          </a:p>
          <a:p>
            <a:pPr indent="0" lvl="0" marL="0" rtl="0" algn="l">
              <a:spcBef>
                <a:spcPts val="1000"/>
              </a:spcBef>
              <a:spcAft>
                <a:spcPts val="0"/>
              </a:spcAft>
              <a:buSzPct val="79999"/>
              <a:buNone/>
            </a:pPr>
            <a:r>
              <a:rPr lang="en-US"/>
              <a:t>            if (this.sortcolumn == "empid") {</a:t>
            </a:r>
            <a:endParaRPr/>
          </a:p>
          <a:p>
            <a:pPr indent="0" lvl="0" marL="0" rtl="0" algn="l">
              <a:spcBef>
                <a:spcPts val="1000"/>
              </a:spcBef>
              <a:spcAft>
                <a:spcPts val="0"/>
              </a:spcAft>
              <a:buSzPct val="79999"/>
              <a:buNone/>
            </a:pPr>
            <a:r>
              <a:rPr lang="en-US"/>
              <a:t>                return (emp1[this.sortcolumn] - emp2[this.sortcolumn]) * this.order;</a:t>
            </a:r>
            <a:endParaRPr/>
          </a:p>
          <a:p>
            <a:pPr indent="0" lvl="0" marL="0" rtl="0" algn="l">
              <a:spcBef>
                <a:spcPts val="1000"/>
              </a:spcBef>
              <a:spcAft>
                <a:spcPts val="0"/>
              </a:spcAft>
              <a:buSzPct val="79999"/>
              <a:buNone/>
            </a:pPr>
            <a:r>
              <a:rPr lang="en-US"/>
              <a:t>            } else if (this.sortcolumn == "empname") {</a:t>
            </a:r>
            <a:endParaRPr/>
          </a:p>
          <a:p>
            <a:pPr indent="0" lvl="0" marL="0" rtl="0" algn="l">
              <a:spcBef>
                <a:spcPts val="1000"/>
              </a:spcBef>
              <a:spcAft>
                <a:spcPts val="0"/>
              </a:spcAft>
              <a:buSzPct val="79999"/>
              <a:buNone/>
            </a:pPr>
            <a:r>
              <a:rPr lang="en-US"/>
              <a:t>                return (emp1[this.sortcolumn].charCodeAt(0) - emp2[this.sortcolumn].charCodeAt(0)) * this.order;</a:t>
            </a:r>
            <a:endParaRPr/>
          </a:p>
          <a:p>
            <a:pPr indent="0" lvl="0" marL="0" rtl="0" algn="l">
              <a:spcBef>
                <a:spcPts val="1000"/>
              </a:spcBef>
              <a:spcAft>
                <a:spcPts val="0"/>
              </a:spcAft>
              <a:buSzPct val="79999"/>
              <a:buNone/>
            </a:pPr>
            <a:r>
              <a:rPr lang="en-US"/>
              <a:t>            } else {</a:t>
            </a:r>
            <a:endParaRPr/>
          </a:p>
          <a:p>
            <a:pPr indent="0" lvl="0" marL="0" rtl="0" algn="l">
              <a:spcBef>
                <a:spcPts val="1000"/>
              </a:spcBef>
              <a:spcAft>
                <a:spcPts val="0"/>
              </a:spcAft>
              <a:buSzPct val="79999"/>
              <a:buNone/>
            </a:pPr>
            <a:r>
              <a:rPr lang="en-US"/>
              <a:t>                return (emp1[this.sortcolumn] - emp2[this.sortcolumn]) * this.order;</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5"/>
          <p:cNvSpPr txBox="1"/>
          <p:nvPr>
            <p:ph idx="1" type="body"/>
          </p:nvPr>
        </p:nvSpPr>
        <p:spPr>
          <a:xfrm>
            <a:off x="677334" y="0"/>
            <a:ext cx="8596668" cy="68580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79999"/>
              <a:buChar char="►"/>
            </a:pPr>
            <a:r>
              <a:rPr b="1" lang="en-US"/>
              <a:t>c:\angular\app1\src\app\app.component.html </a:t>
            </a:r>
            <a:endParaRPr/>
          </a:p>
          <a:p>
            <a:pPr indent="0" lvl="0" marL="0" rtl="0" algn="l">
              <a:spcBef>
                <a:spcPts val="1000"/>
              </a:spcBef>
              <a:spcAft>
                <a:spcPts val="0"/>
              </a:spcAft>
              <a:buSzPct val="79999"/>
              <a:buNone/>
            </a:pPr>
            <a:r>
              <a:rPr lang="en-US"/>
              <a:t>&lt;div&gt;</a:t>
            </a:r>
            <a:endParaRPr/>
          </a:p>
          <a:p>
            <a:pPr indent="0" lvl="0" marL="0" rtl="0" algn="l">
              <a:spcBef>
                <a:spcPts val="1000"/>
              </a:spcBef>
              <a:spcAft>
                <a:spcPts val="0"/>
              </a:spcAft>
              <a:buSzPct val="79999"/>
              <a:buNone/>
            </a:pPr>
            <a:r>
              <a:rPr lang="en-US"/>
              <a:t>    &lt;h4&gt;ngFor with Searching and Sorting&lt;/h4&gt; </a:t>
            </a:r>
            <a:endParaRPr/>
          </a:p>
          <a:p>
            <a:pPr indent="0" lvl="0" marL="0" rtl="0" algn="l">
              <a:spcBef>
                <a:spcPts val="1000"/>
              </a:spcBef>
              <a:spcAft>
                <a:spcPts val="0"/>
              </a:spcAft>
              <a:buSzPct val="79999"/>
              <a:buNone/>
            </a:pPr>
            <a:r>
              <a:rPr lang="en-US"/>
              <a:t>    &lt;input type="text" placeholder="Search" [(ngModel)]="str"&gt; </a:t>
            </a:r>
            <a:endParaRPr/>
          </a:p>
          <a:p>
            <a:pPr indent="0" lvl="0" marL="0" rtl="0" algn="l">
              <a:spcBef>
                <a:spcPts val="1000"/>
              </a:spcBef>
              <a:spcAft>
                <a:spcPts val="0"/>
              </a:spcAft>
              <a:buSzPct val="79999"/>
              <a:buNone/>
            </a:pPr>
            <a:r>
              <a:rPr lang="en-US"/>
              <a:t>    &lt;input type="button" value="Search" (click)="onSearchClick()"&gt; &lt;br&gt; </a:t>
            </a:r>
            <a:endParaRPr/>
          </a:p>
          <a:p>
            <a:pPr indent="0" lvl="0" marL="0" rtl="0" algn="l">
              <a:spcBef>
                <a:spcPts val="1000"/>
              </a:spcBef>
              <a:spcAft>
                <a:spcPts val="0"/>
              </a:spcAft>
              <a:buSzPct val="79999"/>
              <a:buNone/>
            </a:pPr>
            <a:r>
              <a:rPr lang="en-US"/>
              <a:t>     Sort: &lt;select [(ngModel)]="sortcolumn"&gt;</a:t>
            </a:r>
            <a:endParaRPr/>
          </a:p>
          <a:p>
            <a:pPr indent="0" lvl="0" marL="0" rtl="0" algn="l">
              <a:spcBef>
                <a:spcPts val="1000"/>
              </a:spcBef>
              <a:spcAft>
                <a:spcPts val="0"/>
              </a:spcAft>
              <a:buSzPct val="79999"/>
              <a:buNone/>
            </a:pPr>
            <a:r>
              <a:rPr lang="en-US"/>
              <a:t>        &lt;option&gt;empid&lt;/option&gt;</a:t>
            </a:r>
            <a:endParaRPr/>
          </a:p>
          <a:p>
            <a:pPr indent="0" lvl="0" marL="0" rtl="0" algn="l">
              <a:spcBef>
                <a:spcPts val="1000"/>
              </a:spcBef>
              <a:spcAft>
                <a:spcPts val="0"/>
              </a:spcAft>
              <a:buSzPct val="79999"/>
              <a:buNone/>
            </a:pPr>
            <a:r>
              <a:rPr lang="en-US"/>
              <a:t>        &lt;option&gt;empname&lt;/option&gt;</a:t>
            </a:r>
            <a:endParaRPr/>
          </a:p>
          <a:p>
            <a:pPr indent="0" lvl="0" marL="0" rtl="0" algn="l">
              <a:spcBef>
                <a:spcPts val="1000"/>
              </a:spcBef>
              <a:spcAft>
                <a:spcPts val="0"/>
              </a:spcAft>
              <a:buSzPct val="79999"/>
              <a:buNone/>
            </a:pPr>
            <a:r>
              <a:rPr lang="en-US"/>
              <a:t>        &lt;option&gt;salary&lt;/option&gt;</a:t>
            </a:r>
            <a:endParaRPr/>
          </a:p>
          <a:p>
            <a:pPr indent="0" lvl="0" marL="0" rtl="0" algn="l">
              <a:spcBef>
                <a:spcPts val="1000"/>
              </a:spcBef>
              <a:spcAft>
                <a:spcPts val="0"/>
              </a:spcAft>
              <a:buSzPct val="79999"/>
              <a:buNone/>
            </a:pPr>
            <a:r>
              <a:rPr lang="en-US"/>
              <a:t>    &lt;/select&gt; &lt;select [(ngModel)]="order"&gt;</a:t>
            </a:r>
            <a:endParaRPr/>
          </a:p>
          <a:p>
            <a:pPr indent="0" lvl="0" marL="0" rtl="0" algn="l">
              <a:spcBef>
                <a:spcPts val="1000"/>
              </a:spcBef>
              <a:spcAft>
                <a:spcPts val="0"/>
              </a:spcAft>
              <a:buSzPct val="79999"/>
              <a:buNone/>
            </a:pPr>
            <a:r>
              <a:rPr lang="en-US"/>
              <a:t>        &lt;option value="1"&gt;Ascending Order&lt;/option&gt;</a:t>
            </a:r>
            <a:endParaRPr/>
          </a:p>
          <a:p>
            <a:pPr indent="0" lvl="0" marL="0" rtl="0" algn="l">
              <a:spcBef>
                <a:spcPts val="1000"/>
              </a:spcBef>
              <a:spcAft>
                <a:spcPts val="0"/>
              </a:spcAft>
              <a:buSzPct val="79999"/>
              <a:buNone/>
            </a:pPr>
            <a:r>
              <a:rPr lang="en-US"/>
              <a:t>        &lt;option value="-1"&gt;Descending Order&lt;/option&gt;</a:t>
            </a:r>
            <a:endParaRPr/>
          </a:p>
          <a:p>
            <a:pPr indent="0" lvl="0" marL="0" rtl="0" algn="l">
              <a:spcBef>
                <a:spcPts val="1000"/>
              </a:spcBef>
              <a:spcAft>
                <a:spcPts val="0"/>
              </a:spcAft>
              <a:buSzPct val="79999"/>
              <a:buNone/>
            </a:pPr>
            <a:r>
              <a:rPr lang="en-US"/>
              <a:t>    &lt;/select&gt; &lt;input type="button" value="Sort" (click)="onSortClick()"&gt;</a:t>
            </a:r>
            <a:endParaRPr/>
          </a:p>
          <a:p>
            <a:pPr indent="0" lvl="0" marL="0" rtl="0" algn="l">
              <a:spcBef>
                <a:spcPts val="1000"/>
              </a:spcBef>
              <a:spcAft>
                <a:spcPts val="0"/>
              </a:spcAft>
              <a:buSzPct val="79999"/>
              <a:buNone/>
            </a:pPr>
            <a:r>
              <a:rPr lang="en-US"/>
              <a:t>    &lt;table border="1"&gt;</a:t>
            </a:r>
            <a:endParaRPr/>
          </a:p>
          <a:p>
            <a:pPr indent="0" lvl="0" marL="0" rtl="0" algn="l">
              <a:spcBef>
                <a:spcPts val="1000"/>
              </a:spcBef>
              <a:spcAft>
                <a:spcPts val="0"/>
              </a:spcAft>
              <a:buSzPct val="79999"/>
              <a:buNone/>
            </a:pPr>
            <a:r>
              <a:rPr lang="en-US"/>
              <a:t>        &lt;tr&gt;  &lt;th&gt;Emp ID&lt;/th&gt;   &lt;th&gt;Emp Name&lt;/th&gt;   &lt;th&gt;Salary&lt;/th&gt;  &lt;/tr&gt;</a:t>
            </a:r>
            <a:endParaRPr/>
          </a:p>
          <a:p>
            <a:pPr indent="0" lvl="0" marL="0" rtl="0" algn="l">
              <a:spcBef>
                <a:spcPts val="1000"/>
              </a:spcBef>
              <a:spcAft>
                <a:spcPts val="0"/>
              </a:spcAft>
              <a:buSzPct val="79999"/>
              <a:buNone/>
            </a:pPr>
            <a:r>
              <a:rPr lang="en-US"/>
              <a:t>        &lt;tr *ngFor="let employee of employees; let i = index"&gt;</a:t>
            </a:r>
            <a:endParaRPr/>
          </a:p>
          <a:p>
            <a:pPr indent="0" lvl="0" marL="0" rtl="0" algn="l">
              <a:spcBef>
                <a:spcPts val="1000"/>
              </a:spcBef>
              <a:spcAft>
                <a:spcPts val="0"/>
              </a:spcAft>
              <a:buSzPct val="79999"/>
              <a:buNone/>
            </a:pPr>
            <a:r>
              <a:rPr lang="en-US"/>
              <a:t>            &lt;td&gt;{{employee.empid}}&lt;/td&gt;</a:t>
            </a:r>
            <a:endParaRPr/>
          </a:p>
          <a:p>
            <a:pPr indent="0" lvl="0" marL="0" rtl="0" algn="l">
              <a:spcBef>
                <a:spcPts val="1000"/>
              </a:spcBef>
              <a:spcAft>
                <a:spcPts val="0"/>
              </a:spcAft>
              <a:buSzPct val="79999"/>
              <a:buNone/>
            </a:pPr>
            <a:r>
              <a:rPr lang="en-US"/>
              <a:t>            &lt;td&gt;{{employee.empname}}&lt;/td&gt;</a:t>
            </a:r>
            <a:endParaRPr/>
          </a:p>
          <a:p>
            <a:pPr indent="0" lvl="0" marL="0" rtl="0" algn="l">
              <a:spcBef>
                <a:spcPts val="1000"/>
              </a:spcBef>
              <a:spcAft>
                <a:spcPts val="0"/>
              </a:spcAft>
              <a:buSzPct val="79999"/>
              <a:buNone/>
            </a:pPr>
            <a:r>
              <a:rPr lang="en-US"/>
              <a:t>            &lt;td&gt;{{employee.salary}}&lt;/td&gt;</a:t>
            </a:r>
            <a:endParaRPr/>
          </a:p>
          <a:p>
            <a:pPr indent="0" lvl="0" marL="0" rtl="0" algn="l">
              <a:spcBef>
                <a:spcPts val="1000"/>
              </a:spcBef>
              <a:spcAft>
                <a:spcPts val="0"/>
              </a:spcAft>
              <a:buSzPct val="79999"/>
              <a:buNone/>
            </a:pPr>
            <a:r>
              <a:rPr lang="en-US"/>
              <a:t>        &lt;/tr&gt;</a:t>
            </a:r>
            <a:endParaRPr/>
          </a:p>
          <a:p>
            <a:pPr indent="0" lvl="0" marL="0" rtl="0" algn="l">
              <a:spcBef>
                <a:spcPts val="1000"/>
              </a:spcBef>
              <a:spcAft>
                <a:spcPts val="0"/>
              </a:spcAft>
              <a:buSzPct val="79999"/>
              <a:buNone/>
            </a:pPr>
            <a:r>
              <a:rPr lang="en-US"/>
              <a:t>    &lt;/table&gt;</a:t>
            </a:r>
            <a:endParaRPr/>
          </a:p>
          <a:p>
            <a:pPr indent="0" lvl="0" marL="0" rtl="0" algn="l">
              <a:spcBef>
                <a:spcPts val="1000"/>
              </a:spcBef>
              <a:spcAft>
                <a:spcPts val="0"/>
              </a:spcAft>
              <a:buSzPct val="79999"/>
              <a:buNone/>
            </a:pPr>
            <a:r>
              <a:rPr lang="en-US"/>
              <a:t>&lt;/div&gt;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56"/>
          <p:cNvPicPr preferRelativeResize="0"/>
          <p:nvPr/>
        </p:nvPicPr>
        <p:blipFill rotWithShape="1">
          <a:blip r:embed="rId3">
            <a:alphaModFix/>
          </a:blip>
          <a:srcRect b="0" l="0" r="0" t="0"/>
          <a:stretch/>
        </p:blipFill>
        <p:spPr>
          <a:xfrm>
            <a:off x="1792258" y="1228625"/>
            <a:ext cx="6366820" cy="4434714"/>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idx="1" type="body"/>
          </p:nvPr>
        </p:nvSpPr>
        <p:spPr>
          <a:xfrm>
            <a:off x="677334" y="67928"/>
            <a:ext cx="8596668" cy="6735208"/>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79999"/>
              <a:buChar char="►"/>
            </a:pPr>
            <a:r>
              <a:rPr b="1" lang="en-US"/>
              <a:t>c:\angular\app1\src\app\app.component.ts </a:t>
            </a:r>
            <a:endParaRPr/>
          </a:p>
          <a:p>
            <a:pPr indent="0" lvl="0" marL="0" rtl="0" algn="l">
              <a:spcBef>
                <a:spcPts val="1000"/>
              </a:spcBef>
              <a:spcAft>
                <a:spcPts val="0"/>
              </a:spcAft>
              <a:buSzPct val="79999"/>
              <a:buNone/>
            </a:pPr>
            <a:r>
              <a:rPr lang="en-US"/>
              <a:t>import { Component } from "@angular/core"; </a:t>
            </a:r>
            <a:endParaRPr/>
          </a:p>
          <a:p>
            <a:pPr indent="0" lvl="0" marL="0" rtl="0" algn="l">
              <a:spcBef>
                <a:spcPts val="1000"/>
              </a:spcBef>
              <a:spcAft>
                <a:spcPts val="0"/>
              </a:spcAft>
              <a:buSzPct val="79999"/>
              <a:buNone/>
            </a:pPr>
            <a:r>
              <a:rPr lang="en-US"/>
              <a:t>@Component({</a:t>
            </a:r>
            <a:endParaRPr/>
          </a:p>
          <a:p>
            <a:pPr indent="0" lvl="0" marL="0" rtl="0" algn="l">
              <a:spcBef>
                <a:spcPts val="1000"/>
              </a:spcBef>
              <a:spcAft>
                <a:spcPts val="0"/>
              </a:spcAft>
              <a:buSzPct val="79999"/>
              <a:buNone/>
            </a:pPr>
            <a:r>
              <a:rPr lang="en-US"/>
              <a:t>    selector: 'app-root',</a:t>
            </a:r>
            <a:endParaRPr/>
          </a:p>
          <a:p>
            <a:pPr indent="0" lvl="0" marL="0" rtl="0" algn="l">
              <a:spcBef>
                <a:spcPts val="1000"/>
              </a:spcBef>
              <a:spcAft>
                <a:spcPts val="0"/>
              </a:spcAft>
              <a:buSzPct val="79999"/>
              <a:buNone/>
            </a:pPr>
            <a:r>
              <a:rPr lang="en-US"/>
              <a:t>    templateUrl: './app.component.html',</a:t>
            </a:r>
            <a:endParaRPr/>
          </a:p>
          <a:p>
            <a:pPr indent="0" lvl="0" marL="0" rtl="0" algn="l">
              <a:spcBef>
                <a:spcPts val="1000"/>
              </a:spcBef>
              <a:spcAft>
                <a:spcPts val="0"/>
              </a:spcAft>
              <a:buSzPct val="79999"/>
              <a:buNone/>
            </a:pPr>
            <a:r>
              <a:rPr lang="en-US"/>
              <a:t>    styleUrls: ['./app.component.css']</a:t>
            </a:r>
            <a:endParaRPr/>
          </a:p>
          <a:p>
            <a:pPr indent="0" lvl="0" marL="0" rtl="0" algn="l">
              <a:spcBef>
                <a:spcPts val="1000"/>
              </a:spcBef>
              <a:spcAft>
                <a:spcPts val="0"/>
              </a:spcAft>
              <a:buSzPct val="79999"/>
              <a:buNone/>
            </a:pPr>
            <a:r>
              <a:rPr lang="en-US"/>
              <a:t>}) export class AppComponent {</a:t>
            </a:r>
            <a:endParaRPr/>
          </a:p>
          <a:p>
            <a:pPr indent="0" lvl="0" marL="0" rtl="0" algn="l">
              <a:spcBef>
                <a:spcPts val="1000"/>
              </a:spcBef>
              <a:spcAft>
                <a:spcPts val="0"/>
              </a:spcAft>
              <a:buSzPct val="79999"/>
              <a:buNone/>
            </a:pPr>
            <a:r>
              <a:rPr lang="en-US"/>
              <a:t>    marks: number = 70;</a:t>
            </a:r>
            <a:endParaRPr/>
          </a:p>
          <a:p>
            <a:pPr indent="0" lvl="0" marL="0" rtl="0" algn="l">
              <a:spcBef>
                <a:spcPts val="1000"/>
              </a:spcBef>
              <a:spcAft>
                <a:spcPts val="0"/>
              </a:spcAft>
              <a:buSzPct val="79999"/>
              <a:buNone/>
            </a:pPr>
            <a:r>
              <a:rPr lang="en-US"/>
              <a:t>    myclass: string = "";</a:t>
            </a:r>
            <a:endParaRPr/>
          </a:p>
          <a:p>
            <a:pPr indent="0" lvl="0" marL="0" rtl="0" algn="l">
              <a:spcBef>
                <a:spcPts val="1000"/>
              </a:spcBef>
              <a:spcAft>
                <a:spcPts val="0"/>
              </a:spcAft>
              <a:buSzPct val="79999"/>
              <a:buNone/>
            </a:pPr>
            <a:r>
              <a:t/>
            </a:r>
            <a:endParaRPr/>
          </a:p>
          <a:p>
            <a:pPr indent="0" lvl="0" marL="0" rtl="0" algn="l">
              <a:spcBef>
                <a:spcPts val="1000"/>
              </a:spcBef>
              <a:spcAft>
                <a:spcPts val="0"/>
              </a:spcAft>
              <a:buSzPct val="79999"/>
              <a:buNone/>
            </a:pPr>
            <a:r>
              <a:rPr lang="en-US"/>
              <a:t>    constructor() {</a:t>
            </a:r>
            <a:endParaRPr/>
          </a:p>
          <a:p>
            <a:pPr indent="0" lvl="0" marL="0" rtl="0" algn="l">
              <a:spcBef>
                <a:spcPts val="1000"/>
              </a:spcBef>
              <a:spcAft>
                <a:spcPts val="0"/>
              </a:spcAft>
              <a:buSzPct val="79999"/>
              <a:buNone/>
            </a:pPr>
            <a:r>
              <a:rPr lang="en-US"/>
              <a:t>        if (this.marks &gt;= 35) {</a:t>
            </a:r>
            <a:endParaRPr/>
          </a:p>
          <a:p>
            <a:pPr indent="0" lvl="0" marL="0" rtl="0" algn="l">
              <a:spcBef>
                <a:spcPts val="1000"/>
              </a:spcBef>
              <a:spcAft>
                <a:spcPts val="0"/>
              </a:spcAft>
              <a:buSzPct val="79999"/>
              <a:buNone/>
            </a:pPr>
            <a:r>
              <a:rPr lang="en-US"/>
              <a:t>            this.myclass = "class1";</a:t>
            </a:r>
            <a:endParaRPr/>
          </a:p>
          <a:p>
            <a:pPr indent="0" lvl="0" marL="0" rtl="0" algn="l">
              <a:spcBef>
                <a:spcPts val="1000"/>
              </a:spcBef>
              <a:spcAft>
                <a:spcPts val="0"/>
              </a:spcAft>
              <a:buSzPct val="79999"/>
              <a:buNone/>
            </a:pPr>
            <a:r>
              <a:rPr lang="en-US"/>
              <a:t>        } else {</a:t>
            </a:r>
            <a:endParaRPr/>
          </a:p>
          <a:p>
            <a:pPr indent="0" lvl="0" marL="0" rtl="0" algn="l">
              <a:spcBef>
                <a:spcPts val="1000"/>
              </a:spcBef>
              <a:spcAft>
                <a:spcPts val="0"/>
              </a:spcAft>
              <a:buSzPct val="79999"/>
              <a:buNone/>
            </a:pPr>
            <a:r>
              <a:rPr lang="en-US"/>
              <a:t>            this.myclass = "class2";</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7"/>
          <p:cNvSpPr txBox="1"/>
          <p:nvPr>
            <p:ph idx="1" type="body"/>
          </p:nvPr>
        </p:nvSpPr>
        <p:spPr>
          <a:xfrm>
            <a:off x="677334" y="229907"/>
            <a:ext cx="8596668" cy="6432150"/>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2"/>
          <p:cNvPicPr preferRelativeResize="0"/>
          <p:nvPr/>
        </p:nvPicPr>
        <p:blipFill rotWithShape="1">
          <a:blip r:embed="rId3">
            <a:alphaModFix/>
          </a:blip>
          <a:srcRect b="0" l="0" r="0" t="0"/>
          <a:stretch/>
        </p:blipFill>
        <p:spPr>
          <a:xfrm>
            <a:off x="1414836" y="1834026"/>
            <a:ext cx="7529223" cy="288906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idx="1" type="body"/>
          </p:nvPr>
        </p:nvSpPr>
        <p:spPr>
          <a:xfrm>
            <a:off x="677334" y="188105"/>
            <a:ext cx="8884678" cy="64321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u="sng"/>
              <a:t>ngIf </a:t>
            </a:r>
            <a:endParaRPr/>
          </a:p>
          <a:p>
            <a:pPr indent="-342900" lvl="0" marL="342900" rtl="0" algn="l">
              <a:spcBef>
                <a:spcPts val="1000"/>
              </a:spcBef>
              <a:spcAft>
                <a:spcPts val="0"/>
              </a:spcAft>
              <a:buSzPts val="1440"/>
              <a:buChar char="►"/>
            </a:pPr>
            <a:r>
              <a:rPr lang="en-US"/>
              <a:t>The “ngIf” displays the element if the condition is “true”; otherwise the element will be deleted from DOM. </a:t>
            </a:r>
            <a:endParaRPr/>
          </a:p>
          <a:p>
            <a:pPr indent="-342900" lvl="0" marL="342900" rtl="0" algn="l">
              <a:spcBef>
                <a:spcPts val="1000"/>
              </a:spcBef>
              <a:spcAft>
                <a:spcPts val="0"/>
              </a:spcAft>
              <a:buSzPts val="1440"/>
              <a:buChar char="►"/>
            </a:pPr>
            <a:r>
              <a:rPr lang="en-US"/>
              <a:t>Syntax: &lt;tag  *ngIf=”condition”&gt; &lt;/tag&gt;</a:t>
            </a:r>
            <a:endParaRPr/>
          </a:p>
          <a:p>
            <a:pPr indent="-342900" lvl="0" marL="342900" rtl="0" algn="l">
              <a:spcBef>
                <a:spcPts val="1000"/>
              </a:spcBef>
              <a:spcAft>
                <a:spcPts val="0"/>
              </a:spcAft>
              <a:buSzPts val="1440"/>
              <a:buChar char="►"/>
            </a:pPr>
            <a:r>
              <a:rPr lang="en-US"/>
              <a:t>The “ngIf” must be prefixed with “*”, to mark that it accepts “micro syntax”, which is not just an “expression”, it accepts its own syntax. </a:t>
            </a:r>
            <a:endParaRPr/>
          </a:p>
          <a:p>
            <a:pPr indent="-342900" lvl="0" marL="342900" rtl="0" algn="l">
              <a:spcBef>
                <a:spcPts val="1000"/>
              </a:spcBef>
              <a:spcAft>
                <a:spcPts val="0"/>
              </a:spcAft>
              <a:buSzPts val="1440"/>
              <a:buChar char="►"/>
            </a:pPr>
            <a:r>
              <a:rPr lang="en-US"/>
              <a:t>Use “ngIf” if you want to display some content based on the condition. The content appers when the condition is true, it disappears when the condition is false. </a:t>
            </a:r>
            <a:endParaRPr/>
          </a:p>
          <a:p>
            <a:pPr indent="0" lvl="0" marL="0" rtl="0" algn="l">
              <a:spcBef>
                <a:spcPts val="1000"/>
              </a:spcBef>
              <a:spcAft>
                <a:spcPts val="0"/>
              </a:spcAft>
              <a:buSzPts val="1440"/>
              <a:buNone/>
            </a:pPr>
            <a:r>
              <a:rPr b="1" lang="en-US" u="sng"/>
              <a:t>ngIf – Example</a:t>
            </a:r>
            <a:endParaRPr/>
          </a:p>
          <a:p>
            <a:pPr indent="-342900" lvl="0" marL="342900" rtl="0" algn="l">
              <a:spcBef>
                <a:spcPts val="1000"/>
              </a:spcBef>
              <a:spcAft>
                <a:spcPts val="0"/>
              </a:spcAft>
              <a:buSzPts val="1440"/>
              <a:buChar char="►"/>
            </a:pPr>
            <a:r>
              <a:rPr b="1" lang="en-US"/>
              <a:t>c:\angular\app1\src\app\app.component.html </a:t>
            </a:r>
            <a:endParaRPr/>
          </a:p>
          <a:p>
            <a:pPr indent="0" lvl="1" marL="400050" rtl="0" algn="l">
              <a:spcBef>
                <a:spcPts val="1000"/>
              </a:spcBef>
              <a:spcAft>
                <a:spcPts val="0"/>
              </a:spcAft>
              <a:buSzPts val="1440"/>
              <a:buNone/>
            </a:pPr>
            <a:r>
              <a:rPr lang="en-US" sz="1800"/>
              <a:t>&lt;div&gt;   </a:t>
            </a:r>
            <a:endParaRPr/>
          </a:p>
          <a:p>
            <a:pPr indent="0" lvl="2" marL="800100" rtl="0" algn="l">
              <a:spcBef>
                <a:spcPts val="1000"/>
              </a:spcBef>
              <a:spcAft>
                <a:spcPts val="0"/>
              </a:spcAft>
              <a:buSzPts val="1280"/>
              <a:buNone/>
            </a:pPr>
            <a:r>
              <a:rPr lang="en-US" sz="1600"/>
              <a:t>&lt;h4&gt;ngIf&lt;/h4&gt;   </a:t>
            </a:r>
            <a:endParaRPr/>
          </a:p>
          <a:p>
            <a:pPr indent="0" lvl="2" marL="800100" rtl="0" algn="l">
              <a:spcBef>
                <a:spcPts val="1000"/>
              </a:spcBef>
              <a:spcAft>
                <a:spcPts val="0"/>
              </a:spcAft>
              <a:buSzPts val="1280"/>
              <a:buNone/>
            </a:pPr>
            <a:r>
              <a:rPr lang="en-US" sz="1600"/>
              <a:t>&lt;div *ngIf="b" style="background-color:#33ff66"&gt;     Congratulations!   &lt;/div&gt;   </a:t>
            </a:r>
            <a:endParaRPr/>
          </a:p>
          <a:p>
            <a:pPr indent="0" lvl="2" marL="800100" rtl="0" algn="l">
              <a:spcBef>
                <a:spcPts val="1000"/>
              </a:spcBef>
              <a:spcAft>
                <a:spcPts val="0"/>
              </a:spcAft>
              <a:buSzPts val="1280"/>
              <a:buNone/>
            </a:pPr>
            <a:r>
              <a:rPr lang="en-US" sz="1600"/>
              <a:t>&lt;div *ngIf="!b" style="background-color:#00ccff"&gt; Better luck next time!! &lt;/div&gt; </a:t>
            </a:r>
            <a:endParaRPr/>
          </a:p>
          <a:p>
            <a:pPr indent="0" lvl="1" marL="400050" rtl="0" algn="l">
              <a:spcBef>
                <a:spcPts val="1000"/>
              </a:spcBef>
              <a:spcAft>
                <a:spcPts val="0"/>
              </a:spcAft>
              <a:buSzPts val="1440"/>
              <a:buNone/>
            </a:pPr>
            <a:r>
              <a:rPr lang="en-US" sz="1800"/>
              <a:t>&lt;/div&gt;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idx="1" type="body"/>
          </p:nvPr>
        </p:nvSpPr>
        <p:spPr>
          <a:xfrm>
            <a:off x="677334" y="402336"/>
            <a:ext cx="8596668" cy="625972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 \angular\ app1\ src\ app\ app.module.ts</a:t>
            </a:r>
            <a:endParaRPr b="1"/>
          </a:p>
          <a:p>
            <a:pPr indent="0" lvl="0" marL="0" rtl="0" algn="l">
              <a:spcBef>
                <a:spcPts val="1000"/>
              </a:spcBef>
              <a:spcAft>
                <a:spcPts val="0"/>
              </a:spcAft>
              <a:buSzPts val="1440"/>
              <a:buNone/>
            </a:pPr>
            <a:r>
              <a:rPr lang="en-US"/>
              <a:t>import {BrowserModule} from '@angular/platform-browser';</a:t>
            </a:r>
            <a:endParaRPr/>
          </a:p>
          <a:p>
            <a:pPr indent="0" lvl="0" marL="0" rtl="0" algn="l">
              <a:spcBef>
                <a:spcPts val="1000"/>
              </a:spcBef>
              <a:spcAft>
                <a:spcPts val="0"/>
              </a:spcAft>
              <a:buSzPts val="1440"/>
              <a:buNone/>
            </a:pPr>
            <a:r>
              <a:rPr lang="en-US"/>
              <a:t>import {NgModule} from '@angular/core';</a:t>
            </a:r>
            <a:endParaRPr/>
          </a:p>
          <a:p>
            <a:pPr indent="0" lvl="0" marL="0" rtl="0" algn="l">
              <a:spcBef>
                <a:spcPts val="1000"/>
              </a:spcBef>
              <a:spcAft>
                <a:spcPts val="0"/>
              </a:spcAft>
              <a:buSzPts val="1440"/>
              <a:buNone/>
            </a:pPr>
            <a:r>
              <a:rPr lang="en-US"/>
              <a:t>import {AppComponent} from './app.component';</a:t>
            </a:r>
            <a:endParaRPr/>
          </a:p>
          <a:p>
            <a:pPr indent="0" lvl="0" marL="0" rtl="0" algn="l">
              <a:spcBef>
                <a:spcPts val="1000"/>
              </a:spcBef>
              <a:spcAft>
                <a:spcPts val="0"/>
              </a:spcAft>
              <a:buSzPts val="1440"/>
              <a:buNone/>
            </a:pPr>
            <a:r>
              <a:rPr lang="en-US"/>
              <a:t>import {FormsModule} from "@angular/forms";</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rPr lang="en-US"/>
              <a:t>@NgModule({</a:t>
            </a:r>
            <a:endParaRPr/>
          </a:p>
          <a:p>
            <a:pPr indent="0" lvl="0" marL="0" rtl="0" algn="l">
              <a:spcBef>
                <a:spcPts val="1000"/>
              </a:spcBef>
              <a:spcAft>
                <a:spcPts val="0"/>
              </a:spcAft>
              <a:buSzPts val="1440"/>
              <a:buNone/>
            </a:pPr>
            <a:r>
              <a:rPr lang="en-US"/>
              <a:t>    declarations: [AppComponent],</a:t>
            </a:r>
            <a:endParaRPr/>
          </a:p>
          <a:p>
            <a:pPr indent="0" lvl="0" marL="0" rtl="0" algn="l">
              <a:spcBef>
                <a:spcPts val="1000"/>
              </a:spcBef>
              <a:spcAft>
                <a:spcPts val="0"/>
              </a:spcAft>
              <a:buSzPts val="1440"/>
              <a:buNone/>
            </a:pPr>
            <a:r>
              <a:rPr lang="en-US"/>
              <a:t>    imports: [BrowserModule, FormsModule],</a:t>
            </a:r>
            <a:endParaRPr/>
          </a:p>
          <a:p>
            <a:pPr indent="0" lvl="0" marL="0" rtl="0" algn="l">
              <a:spcBef>
                <a:spcPts val="1000"/>
              </a:spcBef>
              <a:spcAft>
                <a:spcPts val="0"/>
              </a:spcAft>
              <a:buSzPts val="1440"/>
              <a:buNone/>
            </a:pPr>
            <a:r>
              <a:rPr lang="en-US"/>
              <a:t>    providers: [],</a:t>
            </a:r>
            <a:endParaRPr/>
          </a:p>
          <a:p>
            <a:pPr indent="0" lvl="0" marL="0" rtl="0" algn="l">
              <a:spcBef>
                <a:spcPts val="1000"/>
              </a:spcBef>
              <a:spcAft>
                <a:spcPts val="0"/>
              </a:spcAft>
              <a:buSzPts val="1440"/>
              <a:buNone/>
            </a:pPr>
            <a:r>
              <a:rPr lang="en-US"/>
              <a:t>    bootstrap: [AppComponent]</a:t>
            </a:r>
            <a:endParaRPr/>
          </a:p>
          <a:p>
            <a:pPr indent="0" lvl="0" marL="0" rtl="0" algn="l">
              <a:spcBef>
                <a:spcPts val="1000"/>
              </a:spcBef>
              <a:spcAft>
                <a:spcPts val="0"/>
              </a:spcAft>
              <a:buSzPts val="1440"/>
              <a:buNone/>
            </a:pPr>
            <a:r>
              <a:rPr lang="en-US"/>
              <a:t>}) export class AppModule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ph idx="1" type="body"/>
          </p:nvPr>
        </p:nvSpPr>
        <p:spPr>
          <a:xfrm>
            <a:off x="677334" y="229907"/>
            <a:ext cx="8596668" cy="643215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SzPct val="79999"/>
              <a:buChar char="►"/>
            </a:pPr>
            <a:r>
              <a:rPr b="1" lang="en-US"/>
              <a:t>c:\angular\app1\src\app\app.component.ts </a:t>
            </a:r>
            <a:endParaRPr/>
          </a:p>
          <a:p>
            <a:pPr indent="0" lvl="0" marL="0" rtl="0" algn="l">
              <a:spcBef>
                <a:spcPts val="1000"/>
              </a:spcBef>
              <a:spcAft>
                <a:spcPts val="0"/>
              </a:spcAft>
              <a:buSzPct val="79999"/>
              <a:buNone/>
            </a:pPr>
            <a:r>
              <a:rPr lang="en-US"/>
              <a:t>import { Component } from "@angular/core"; </a:t>
            </a:r>
            <a:endParaRPr/>
          </a:p>
          <a:p>
            <a:pPr indent="0" lvl="0" marL="0" rtl="0" algn="l">
              <a:spcBef>
                <a:spcPts val="1000"/>
              </a:spcBef>
              <a:spcAft>
                <a:spcPts val="0"/>
              </a:spcAft>
              <a:buSzPct val="79999"/>
              <a:buNone/>
            </a:pPr>
            <a:r>
              <a:rPr lang="en-US"/>
              <a:t>@Component({</a:t>
            </a:r>
            <a:endParaRPr/>
          </a:p>
          <a:p>
            <a:pPr indent="0" lvl="0" marL="0" rtl="0" algn="l">
              <a:spcBef>
                <a:spcPts val="1000"/>
              </a:spcBef>
              <a:spcAft>
                <a:spcPts val="0"/>
              </a:spcAft>
              <a:buSzPct val="79999"/>
              <a:buNone/>
            </a:pPr>
            <a:r>
              <a:rPr lang="en-US"/>
              <a:t>    selector: 'app-root',</a:t>
            </a:r>
            <a:endParaRPr/>
          </a:p>
          <a:p>
            <a:pPr indent="0" lvl="0" marL="0" rtl="0" algn="l">
              <a:spcBef>
                <a:spcPts val="1000"/>
              </a:spcBef>
              <a:spcAft>
                <a:spcPts val="0"/>
              </a:spcAft>
              <a:buSzPct val="79999"/>
              <a:buNone/>
            </a:pPr>
            <a:r>
              <a:rPr lang="en-US"/>
              <a:t>    templateUrl: './app.component.html',</a:t>
            </a:r>
            <a:endParaRPr/>
          </a:p>
          <a:p>
            <a:pPr indent="0" lvl="0" marL="0" rtl="0" algn="l">
              <a:spcBef>
                <a:spcPts val="1000"/>
              </a:spcBef>
              <a:spcAft>
                <a:spcPts val="0"/>
              </a:spcAft>
              <a:buSzPct val="79999"/>
              <a:buNone/>
            </a:pPr>
            <a:r>
              <a:rPr lang="en-US"/>
              <a:t>    styleUrls: ['./app.component.css']</a:t>
            </a:r>
            <a:endParaRPr/>
          </a:p>
          <a:p>
            <a:pPr indent="0" lvl="0" marL="0" rtl="0" algn="l">
              <a:spcBef>
                <a:spcPts val="1000"/>
              </a:spcBef>
              <a:spcAft>
                <a:spcPts val="0"/>
              </a:spcAft>
              <a:buSzPct val="79999"/>
              <a:buNone/>
            </a:pPr>
            <a:r>
              <a:rPr lang="en-US"/>
              <a:t>}) export class AppComponent {</a:t>
            </a:r>
            <a:endParaRPr/>
          </a:p>
          <a:p>
            <a:pPr indent="0" lvl="0" marL="0" rtl="0" algn="l">
              <a:spcBef>
                <a:spcPts val="1000"/>
              </a:spcBef>
              <a:spcAft>
                <a:spcPts val="0"/>
              </a:spcAft>
              <a:buSzPct val="79999"/>
              <a:buNone/>
            </a:pPr>
            <a:r>
              <a:rPr lang="en-US"/>
              <a:t>    marks: number = 70;</a:t>
            </a:r>
            <a:endParaRPr/>
          </a:p>
          <a:p>
            <a:pPr indent="0" lvl="0" marL="0" rtl="0" algn="l">
              <a:spcBef>
                <a:spcPts val="1000"/>
              </a:spcBef>
              <a:spcAft>
                <a:spcPts val="0"/>
              </a:spcAft>
              <a:buSzPct val="79999"/>
              <a:buNone/>
            </a:pPr>
            <a:r>
              <a:rPr lang="en-US"/>
              <a:t>    b: boolean;</a:t>
            </a:r>
            <a:endParaRPr/>
          </a:p>
          <a:p>
            <a:pPr indent="0" lvl="0" marL="0" rtl="0" algn="l">
              <a:spcBef>
                <a:spcPts val="1000"/>
              </a:spcBef>
              <a:spcAft>
                <a:spcPts val="0"/>
              </a:spcAft>
              <a:buSzPct val="79999"/>
              <a:buNone/>
            </a:pPr>
            <a:r>
              <a:t/>
            </a:r>
            <a:endParaRPr/>
          </a:p>
          <a:p>
            <a:pPr indent="0" lvl="0" marL="0" rtl="0" algn="l">
              <a:spcBef>
                <a:spcPts val="1000"/>
              </a:spcBef>
              <a:spcAft>
                <a:spcPts val="0"/>
              </a:spcAft>
              <a:buSzPct val="79999"/>
              <a:buNone/>
            </a:pPr>
            <a:r>
              <a:rPr lang="en-US"/>
              <a:t>    constructor() {</a:t>
            </a:r>
            <a:endParaRPr/>
          </a:p>
          <a:p>
            <a:pPr indent="0" lvl="0" marL="0" rtl="0" algn="l">
              <a:spcBef>
                <a:spcPts val="1000"/>
              </a:spcBef>
              <a:spcAft>
                <a:spcPts val="0"/>
              </a:spcAft>
              <a:buSzPct val="79999"/>
              <a:buNone/>
            </a:pPr>
            <a:r>
              <a:rPr lang="en-US"/>
              <a:t>        if (this.marks &gt;= 35) {</a:t>
            </a:r>
            <a:endParaRPr/>
          </a:p>
          <a:p>
            <a:pPr indent="0" lvl="0" marL="0" rtl="0" algn="l">
              <a:spcBef>
                <a:spcPts val="1000"/>
              </a:spcBef>
              <a:spcAft>
                <a:spcPts val="0"/>
              </a:spcAft>
              <a:buSzPct val="79999"/>
              <a:buNone/>
            </a:pPr>
            <a:r>
              <a:rPr lang="en-US"/>
              <a:t>            this.b = true;</a:t>
            </a:r>
            <a:endParaRPr/>
          </a:p>
          <a:p>
            <a:pPr indent="0" lvl="0" marL="0" rtl="0" algn="l">
              <a:spcBef>
                <a:spcPts val="1000"/>
              </a:spcBef>
              <a:spcAft>
                <a:spcPts val="0"/>
              </a:spcAft>
              <a:buSzPct val="79999"/>
              <a:buNone/>
            </a:pPr>
            <a:r>
              <a:rPr lang="en-US"/>
              <a:t>        } else {</a:t>
            </a:r>
            <a:endParaRPr/>
          </a:p>
          <a:p>
            <a:pPr indent="0" lvl="0" marL="0" rtl="0" algn="l">
              <a:spcBef>
                <a:spcPts val="1000"/>
              </a:spcBef>
              <a:spcAft>
                <a:spcPts val="0"/>
              </a:spcAft>
              <a:buSzPct val="79999"/>
              <a:buNone/>
            </a:pPr>
            <a:r>
              <a:rPr lang="en-US"/>
              <a:t>            this.b = false;</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26"/>
          <p:cNvPicPr preferRelativeResize="0"/>
          <p:nvPr/>
        </p:nvPicPr>
        <p:blipFill rotWithShape="1">
          <a:blip r:embed="rId3">
            <a:alphaModFix/>
          </a:blip>
          <a:srcRect b="0" l="0" r="0" t="0"/>
          <a:stretch/>
        </p:blipFill>
        <p:spPr>
          <a:xfrm>
            <a:off x="847249" y="1661595"/>
            <a:ext cx="8256838" cy="31795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Angular">
      <a:dk1>
        <a:srgbClr val="000000"/>
      </a:dk1>
      <a:lt1>
        <a:srgbClr val="FFFFFF"/>
      </a:lt1>
      <a:dk2>
        <a:srgbClr val="242852"/>
      </a:dk2>
      <a:lt2>
        <a:srgbClr val="ACCBF9"/>
      </a:lt2>
      <a:accent1>
        <a:srgbClr val="0D47A1"/>
      </a:accent1>
      <a:accent2>
        <a:srgbClr val="42A5F5"/>
      </a:accent2>
      <a:accent3>
        <a:srgbClr val="92D050"/>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