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idx="1" type="body"/>
          </p:nvPr>
        </p:nvSpPr>
        <p:spPr>
          <a:xfrm>
            <a:off x="677334" y="245583"/>
            <a:ext cx="8596668" cy="6113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city: string = “Edison";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salary: number = 752487500;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n: number = 0.72;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person: object = { firstname: "Adam", lastname: "Smith" };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dt: Date = new Date();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c:\angular\app1\src\app\app.component.html</a:t>
            </a: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&lt;h4&gt;Pipes&lt;/h4&gt;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City: {{city}}&lt;br&gt;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Salary: {{salary}}&lt;br&gt;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n: {{n}}&lt;br&gt;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Current time: {{dt}}&lt;br&gt;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Person: {{person}}&lt;br&gt;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Uppercase: {{city | uppercase}}&lt;br&gt;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Lowercase: {{city | lowercase}}&lt;br&gt;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Slice: {{city | slice: 2: 6}}&lt;br&gt;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number: {{salary | number}}&lt;br&gt;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number .2: {{salary | number: ".2"}}&lt;br&gt;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currency: {{salary | currency: "USD"}}&lt;br&gt;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INR: {{salary | currency: "INR"}}&lt;br&gt;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GBP: {{salary | currency: "GBP"}}&lt;br&gt;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EUR: {{salary | currency: "EUR"}}&lt;br&gt;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n (percent): {{n | percent}}&lt;br&gt;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json: {{person | json}}&lt;br&gt;  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lang="en-US"/>
              <a:t>Short date: {{dt | date: "shortDate"}}&lt;br&gt;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Medium date: {{dt | date: "mediumDate"}}&lt;br&gt;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Long date: {{dt | date: "longDate"}}&lt;br&gt;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Full date: {{dt | date: "fullDate"}}&lt;br&gt;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Short time: {{dt | date: "shortTime"}}&lt;br&gt;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Long time: {{dt | date: "mediumTime"}}&lt;br&gt;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Short: {{dt | date: "short"}}&lt;br&gt;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Medium: {{dt | date: "medium"}}&lt;br&gt;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d/M/y: {{dt | date: "d/M/y"}}&lt;br&gt;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y-M-d: {{dt | date: "y-M-d"}}&lt;br&gt;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h:m:s: {{dt | date: "h:m:s"}}&lt;br&gt;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H:m: {{dt | date: "H:m"}}&lt;br&gt;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a: {{dt | date: "a"}}&lt;br&gt;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EEE: {{dt | date: "EEE"}}&lt;br&gt;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EEEE: {{dt | date: "EEEE"}}&lt;br&gt;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MMM: {{dt | date: "MMM"}}&lt;br&gt;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MMMM: {{dt | date: "MMMM"}}&lt;br&gt;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Z: {{dt | date: "Z"}}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/>
          <p:nvPr>
            <p:ph type="title"/>
          </p:nvPr>
        </p:nvSpPr>
        <p:spPr>
          <a:xfrm>
            <a:off x="677334" y="151303"/>
            <a:ext cx="8596668" cy="66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Custom Pipes</a:t>
            </a:r>
            <a:endParaRPr/>
          </a:p>
        </p:txBody>
      </p:sp>
      <p:sp>
        <p:nvSpPr>
          <p:cNvPr id="218" name="Google Shape;218;p31"/>
          <p:cNvSpPr txBox="1"/>
          <p:nvPr>
            <p:ph idx="1" type="body"/>
          </p:nvPr>
        </p:nvSpPr>
        <p:spPr>
          <a:xfrm>
            <a:off x="677334" y="1003227"/>
            <a:ext cx="8596668" cy="563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 pipes are the user-defined pipes.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Custom pipe must be a class that has @Pipe( ) decorator and implements “PipeTransform” interface.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“PipeTransform” interface has “transform” method, which must be implemented in your pipe class.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“transform” method will be executed automatically, when the pipe is invoked in the expression (through pipe ( | ) symbol).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“transform” method receive the input value as argument, do process, and return the result value, which will be displayed in the output.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Syntax to call pipe:   {{ property | pipe }}</a:t>
            </a:r>
            <a:r>
              <a:rPr lang="en-US"/>
              <a:t> </a:t>
            </a:r>
            <a:endParaRPr/>
          </a:p>
        </p:txBody>
      </p:sp>
      <p:pic>
        <p:nvPicPr>
          <p:cNvPr id="219" name="Google Shape;21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9606" y="4786236"/>
            <a:ext cx="8172123" cy="13008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2"/>
          <p:cNvSpPr txBox="1"/>
          <p:nvPr>
            <p:ph idx="1" type="body"/>
          </p:nvPr>
        </p:nvSpPr>
        <p:spPr>
          <a:xfrm>
            <a:off x="677334" y="250807"/>
            <a:ext cx="8596668" cy="64269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Syntax of Custom Pipe Class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Pipe, PipeTransform } from “@angular/core”;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@Pipe( { name: “namehere” }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custompipeclassname implements PipeTransform { 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transform(value: datatype) : returndatatype  {   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//do something the value here   </a:t>
            </a:r>
            <a:endParaRPr/>
          </a:p>
          <a:p>
            <a:pPr indent="0" lvl="2" marL="9144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return (modified value); </a:t>
            </a:r>
            <a:endParaRPr/>
          </a:p>
          <a:p>
            <a:pPr indent="0" lvl="1" marL="4572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 Pipe to the module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 { …, declarations: [ custompipeclassname ], … }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class  moduleclassname { 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Invoke the pipe in the template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{{componentproperty | pipename}}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677334" y="83602"/>
            <a:ext cx="8596668" cy="671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b="1" lang="en-US" u="sng"/>
              <a:t>Custom Pipes - Example</a:t>
            </a:r>
            <a:r>
              <a:rPr b="1" lang="en-US"/>
              <a:t>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pipe  Duration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DurationPipe } from './duration.pipe';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declarations: [     AppComponent,     DurationPipe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imports: [     BrowserModule, FormsModule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AppModule { }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idx="1" type="body"/>
          </p:nvPr>
        </p:nvSpPr>
        <p:spPr>
          <a:xfrm>
            <a:off x="677334" y="83602"/>
            <a:ext cx="8596668" cy="6719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selector: 'app-root',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templateUrl: './app.component.html',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styleUrls: ['./app.component.css’]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videoduration: number = 150;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&lt;h4&gt;Custom Pipes&lt;/h4&gt;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Video Duration: {{videoduration | duration: 'hoursandminutes' }}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idx="1" type="body"/>
          </p:nvPr>
        </p:nvSpPr>
        <p:spPr>
          <a:xfrm>
            <a:off x="677334" y="83602"/>
            <a:ext cx="8596668" cy="6609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b="1" lang="en-US" sz="1600"/>
              <a:t>c:\angular\app1\src\app\duration.pipe.ts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import { Pipe, PipeTransform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@Pipe({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name: 'duration'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export class DurationPipe implements PipeTransform {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transform(value: number, format: string): string   {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var s;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if (format == "hoursonly")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s = value / 60 + " hrs";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else if (format == "hoursandminutes")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s = Math.floor(value / 60) + " hrs " + ((value % 60 &gt; 0) ? (" and " + value % 60) + " mins" : "");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else  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	s = value;     </a:t>
            </a:r>
            <a:endParaRPr/>
          </a:p>
          <a:p>
            <a:pPr indent="0" lvl="2" marL="80010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return s;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}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677334" y="167205"/>
            <a:ext cx="8596668" cy="66150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cd c:\angular\app1 ng  serve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http://localhost:4200 </a:t>
            </a:r>
            <a:endParaRPr/>
          </a:p>
        </p:txBody>
      </p:sp>
      <p:pic>
        <p:nvPicPr>
          <p:cNvPr id="245" name="Google Shape;24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0230" y="2106537"/>
            <a:ext cx="7330875" cy="2644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98863"/>
            <a:ext cx="8596668" cy="617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Custom Directives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897673"/>
            <a:ext cx="8596668" cy="5804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Directive is a class, that can be invoked (called) through an attribute of a tag in the template.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Directive provides additional functionality for the html element.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example, "ngIf" directive checks the condition, displays the element if the condition is TRUE; and removes the element if the condition is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"ElementRef" class represents the element, in which the directive is invoked.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Directive can receive values from the element using @Input() decorator.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Directive can add events to the element by using @HostListener() decorator.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can communicate between the component to the directive, using @ViewChild decorator in the component.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idx="1" type="body"/>
          </p:nvPr>
        </p:nvSpPr>
        <p:spPr>
          <a:xfrm>
            <a:off x="677334" y="292609"/>
            <a:ext cx="8596668" cy="63224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Steps for Working with Directives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Create directive: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@Directive( { selector: "[directiveattributename]" } )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class  directiveclassname {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constructor(@Inject(ElementRef)  referencename : ElementRef)   {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@Input()  directiveproperty : datatype;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@HostListener("eventname") methodname( ) { }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}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Add directive to the module: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@NgModule( { …, declarations: [ …, directiveclassname] } 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class  moduleclassname { }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Invoke directive from html tag: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&lt;tag directiveattributename  directiveproperty=" value "&gt;  &lt;/tag&gt;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677334" y="271707"/>
            <a:ext cx="8596668" cy="640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Custom Directives – Example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Creating Application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cd  c:\angular\app1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ng  g  directive  Sample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/>
              <a:t>c:\angular\app1\src\app\app.module.ts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SampleDirective } from './sample.directive';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declarations: [     AppComponent,     SampleDirective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imports: [     BrowserModule, FormsModule   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‘app-root’,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[‘./app.component.css’]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c:\angular\app1\src\app\app.component.html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&lt;h4&gt;Custom Directives&lt;/h4&gt; 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&lt;img width="30px" appSample firstimage="assets/tick1.jpg" secondimage="assets/tick2.jpg"&gt;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idx="1" type="body"/>
          </p:nvPr>
        </p:nvSpPr>
        <p:spPr>
          <a:xfrm>
            <a:off x="677333" y="188105"/>
            <a:ext cx="8795851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c:\angular\app1\src\app\sample.directive.ts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import { Directive, Inject, ElementRef, Input, HostListener, OnChanges } from '@angular/core';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@Directive({   selector: '[appSample]' })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export class SampleDirective implements OnChanges {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constructor( @Inject(ElementRef) private element: ElementRef)   {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	this.element.nativeElement.style.border = "1px solid blue";  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ngOnChanges()   {  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	this.element.nativeElement.setAttribute("src", this.secondimage);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 	@Input() firstimage: string;   @Input() secondimage: string;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 	@HostListener("mouseover")   onMouseOver()   {    		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	this.element.nativeElement.setAttribute("src", this.firstimage);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@HostListener("mouseout")   onMouseOut()   {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	this.element.nativeElement.setAttribute("src", this.secondimage);  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	}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/>
              <a:t>}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Executing the application: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c:\angular\app1 ng  serve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the browser and enter the following URL: http://localhost:4200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4011" y="2659545"/>
            <a:ext cx="6923314" cy="27661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677334" y="118437"/>
            <a:ext cx="8596668" cy="6026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Pipes</a:t>
            </a:r>
            <a:endParaRPr/>
          </a:p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77334" y="721071"/>
            <a:ext cx="8596668" cy="60611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Pipes transform the value into “user-expected format”.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Pipes are invoked in expressions (interpolation binding), through pipe ( | ) symbol.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Syntax: {{ property | pipe }} </a:t>
            </a:r>
            <a:endParaRPr/>
          </a:p>
        </p:txBody>
      </p:sp>
      <p:pic>
        <p:nvPicPr>
          <p:cNvPr id="187" name="Google Shape;18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8289" y="3071268"/>
            <a:ext cx="8121642" cy="1360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677334" y="188105"/>
            <a:ext cx="8596668" cy="6557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List of Built-in Pipes in Angular 2+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1. uppercase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2. lowercase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3. slice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4. number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5. currency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6. percent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7. date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 sz="1800"/>
              <a:t>8. json </a:t>
            </a:r>
            <a:endParaRPr/>
          </a:p>
          <a:p>
            <a:pPr indent="0" lvl="1" marL="40005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18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 u="sng"/>
              <a:t>Pipes - Example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app1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 c:\angular\app1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