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77334" y="22990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 \angular\ app1\ src\ app\ employees.service.ts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Injectable, Inject } from '@angular/core';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Observable, Observer } from "rxjs";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 } from "./employee";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HttpClient } from "@angular/common/http";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@Injectable() export class EmployeesService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constructor(@Inject(HttpClient) private http:HttpClient)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getEmployees():Observable&lt;Employee[]&gt;{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	return this.http.get&lt;Employee[]&gt;("/serviceUrl",{responseType:"json"});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677334" y="130629"/>
            <a:ext cx="8596668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c:\angular\app1\src\app\app.module.ts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{HttpClientModule } from "@angular/common/http";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EmployeesService } from "./employees.service";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declarations: [AppComponent],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imports: [BrowserModule, FormsModule, HttpClientModule],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providers: [EmployeesService],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677333" y="240357"/>
            <a:ext cx="9156477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800"/>
              <a:buChar char="►"/>
            </a:pPr>
            <a:r>
              <a:rPr b="1" lang="en-US" sz="1000"/>
              <a:t>c: \angular\ app1\ src\ app\ app.component.ts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import {Component, Inject} from "@angular/core";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import { HttpClient } from "@angular/common/http";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import { Employee } from "./employee";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import { EmployeesService } from "./employees.service";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@Component({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    selector: 'app-root',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    templateUrl: './app.component.html',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    styleUrls: ['./app.component.css']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}) export class AppComponent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employees:Employee[] = [];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constructor(@Inject(EmployeesService) private employeesService: EmployeesService){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onGetDataClick() {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this.employeesService.getEmployees().map((emps) =&gt; {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for (var i = 0; i &lt; emps.length; i++) {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emps[i].salary = emps[i].salary * 12;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} return emps;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}).subscribe(this.onAjaxSuccess, this.onAjaxError);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onAjaxSuccess = (response) =&gt; { this.employees = response;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	onAjaxError = () =&gt; { alert("error");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lang="en-US" sz="1000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677334" y="240357"/>
            <a:ext cx="8596668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c:\angular\app1\src\app\app.component.html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&lt;h4&gt;Ajax – Observable - Map - Get&lt;/h4&gt;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&lt;input type="button" value="Get Data" (click)="onGetDataClick()"&gt;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&lt;table border="1"&gt;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&lt;th&gt;Emp ID 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&lt;th&gt;Emp Name&lt;/th&gt;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&lt;th&gt;Salary 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&lt;/tr&gt;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&lt;tr *ngFor="let employee of employees"&gt;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&lt;td&gt;{{ employee.empid }}&lt;/td&gt;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&lt;td&gt;{{employee.empname}l&lt;/td&gt;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&lt;td&gt;{{ employee.salary }}&lt;/td&gt;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&lt;/tr&gt;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&lt;/table&gt;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677334" y="0"/>
            <a:ext cx="8596668" cy="105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Cancelling HTTP Request - Example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677334" y="1186107"/>
            <a:ext cx="8596668" cy="554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new app1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c:\angular\app1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g class Employee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g service Employees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677334" y="22990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 \angular\ app1\ src\ app\ employee.ts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Employee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empid: number;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empname: string;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salary: number;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constructor(a, b, c)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this.empid = a;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this.empname = b;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this.salary = c;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677334" y="22990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 \angular\ app1\ src\ app\ employees.service.ts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Injectable, Inject } from '@angular/core';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Observable, Observer } from "rxjs";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 } from "./employee";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HttpClient } from "@angular/common/http";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@Injectable() export class EmployeesService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constructor(@Inject(HttpClient) private http:HttpClient)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getEmployees():Observable&lt;Employee[]&gt;{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	return this.http.get&lt;Employee[]&gt;("/serviceUrl",{responseType:"json"});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677334" y="130629"/>
            <a:ext cx="8596668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c:\angular\app1\src\app\app.module.ts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{HttpClientModule } from "@angular/common/http";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EmployeesService } from "./employees.service";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declarations: [AppComponent],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imports: [BrowserModule, FormsModule, HttpClientModule],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providers: [EmployeesService],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677333" y="240357"/>
            <a:ext cx="9156477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c: \angular\ app1\ src\ app\ app.component.ts</a:t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import { Component, Inject } from '@angular/core;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import { HttpClient } from "@angular/common/http";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import { Employee } from "./employee";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import { EmployeesService } from "employees.senrvice";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import { Subscription } from "rxjs";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@Component({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selector: 'app-root',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templateUrl: './app.component.html',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styleUrls: ['./app.component.css']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})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export class AppComponent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employees: Employee[] = [];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showloading: boolean = false;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subscription = new Subscription();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677333" y="240357"/>
            <a:ext cx="9156477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constructor(@Inject(EmployeesService) private employeesService: EmployeesService)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onGetDataClick()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this.showloading = true;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this.subscription = this.employeesService.getEmployees().subscribe(this.onAjaxSuccess, this.onAjaxError);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onAjaxSuccess = (response: any) =&gt;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this.employees = response;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this.showloading = false;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onAjaxError = () =&gt;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this.showloading = false;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alert("error");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onCancelClick()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this.subscription.unsubscribe();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this.showloading = false;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0"/>
            <a:ext cx="8596668" cy="105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AJAX with Observable - Get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1186107"/>
            <a:ext cx="8596668" cy="554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new app1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c:\angular\app1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g class Employee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g service Employees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677333" y="240357"/>
            <a:ext cx="9220645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c:\angular\app1\src\app\app.component.html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&lt;h4&gt;RxJS – Cancelling HTTP- Get&lt;/h4&gt;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&lt;input type="button" value="Get Data" (click)="onGetDataClick()" *ngIf="!showloading"&gt;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&lt;input type="button" value="Cancel" *ngIf="showloading" (click)="onCancelClick()"&gt;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&lt;table border="1"&gt;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&lt;tr&gt;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&lt;th&gt;Emp ID 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&lt;th&gt;Emp Name&lt;/th&gt;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&lt;th&gt;Salary 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&lt;/tr&gt;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&lt;tr *ngFor="let employee of employees"&gt;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&lt;td&gt;{{ employee.empid }}&lt;/td&gt;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&lt;td&gt;{{employee.empname}l&lt;/td&gt;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&lt;td&gt;{{ employee.salary }}&lt;/td&gt;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&lt;/tr&gt;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&lt;/table&gt;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677334" y="0"/>
            <a:ext cx="8596668" cy="105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Retrying HTTP Request - Example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677334" y="1186107"/>
            <a:ext cx="8596668" cy="554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new app1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c:\angular\app1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g class Employee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g service Employees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677334" y="22990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 \angular\ app1\ src\ app\ employee.ts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Employee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empid: number;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empname: string;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salary: number;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constructor(a, b, c)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this.empid = a;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this.empname = b;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this.salary = c;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677334" y="229907"/>
            <a:ext cx="8971992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 \angular\ app1\ src\ app\ employees.service.ts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Injectable, Inject } from '@angular/core';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Observable, Observer } from "rxjs";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 } from "./employee";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HttpClient } from "@angular/common/http";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@Injectable() export class EmployeesService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constructor(@Inject(HttpClient) private http:HttpClient)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getEmployees():Observable&lt;Employee[]&gt;{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	return this.http.get&lt;Employee[]&gt;("/serviceUrl",{responseType:"json"}).retry(3);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677334" y="130629"/>
            <a:ext cx="8596668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c:\angular\app1\src\app\app.module.ts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{HttpClientModule } from "@angular/common/http";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EmployeesService } from "./employees.service";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declarations: [AppComponent],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imports: [BrowserModule, FormsModule, HttpClientModule],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providers: [EmployeesService],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677333" y="64168"/>
            <a:ext cx="9156477" cy="66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c: \angular\ app1\ src\ app\ app.component.ts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{Component, Inject} from "@angular/core";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HttpClient } from "@angular/common/http";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Employee } from "./employee";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EmployeesService } from "./employees.service";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selector: 'app-root',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templateUrl: './app.component.html',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styleUrls: ['./app.component.css']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export class AppComponent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employees:Employee[] = [];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constructor(@Inject(EmployeesService) private employeesService: EmployeesService){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onGetDataCtick()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this.employeesService.getEmployees().subscribe(this.onAjaxSuccess, this.onAjaxError);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onAjaxSuccess = (response) =&gt;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this.employees = response;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onAjaxError = () =&gt;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alert("error");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677334" y="240357"/>
            <a:ext cx="8596668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c:\angular\app1\src\app\app.component.html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&lt;h4&gt;Ajax - Observable - Get&lt;/h4&gt;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&lt;input type="button" value="Get Data" (click)="onGetDataClick()"&gt;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&lt;table border="1"&gt;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&lt;th&gt;Emp ID 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&lt;th&gt;Emp Name&lt;/th&gt;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&lt;th&gt;Salary 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&lt;/tr&gt;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&lt;tr *ngFor="let employee of employees"&gt;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&lt;td&gt;{{ employee.empid }}&lt;/td&gt;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&lt;td&gt;{{employee.empname}l&lt;/td&gt;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&lt;td&gt;{{ employee.salary }}&lt;/td&gt;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&lt;/tr&gt;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&lt;/table&gt;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4" y="22990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 \angular\ app1\ src\ app\ employee.ts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Employee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empid: number;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empname: string;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salary: number;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constructor(a, b, c)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this.empid = a;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this.empname = b;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this.salary = c;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77334" y="22990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 \angular\ app1\ src\ app\ employees.service.ts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Injectable, Inject } from '@angular/core';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Observable, Observer } from "rxjs";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 } from "./employee";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HttpClient } from "@angular/common/http";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@Injectable() export class EmployeesService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constructor(@Inject(HttpClient) private http:HttpClient)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getEmployees():Observable&lt;Employee[]&gt;{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	return this.http.get&lt;Employee[]&gt;("/serviceUrl",{responseType:"json"});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677334" y="130629"/>
            <a:ext cx="8596668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c:\angular\app1\src\app\app.module.ts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{HttpClientModule } from "@angular/common/http";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EmployeesService } from "./employees.service";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declarations: [AppComponent],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imports: [BrowserModule, FormsModule, HttpClientModule],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providers: [EmployeesService],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77333" y="64168"/>
            <a:ext cx="9156477" cy="66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c: \angular\ app1\ src\ app\ app.component.ts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{Component, Inject} from "@angular/core";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HttpClient } from "@angular/common/http";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Employee } from "./employee";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EmployeesService } from "./employees.service";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selector: 'app-root',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templateUrl: './app.component.html',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styleUrls: ['./app.component.css']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export class AppComponent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employees:Employee[] = [];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constructor(@Inject(EmployeesService) private employeesService: EmployeesService){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onGetDataCtick()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this.employeesService.getEmployees().subscribe(this.onAjaxSuccess, this.onAjaxError);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onAjaxSuccess = (response) =&gt;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this.employees = response;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onAjaxError = () =&gt;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alert("error");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677334" y="240357"/>
            <a:ext cx="8596668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c:\angular\app1\src\app\app.component.html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&lt;h4&gt;Ajax - Observable - Get&lt;/h4&gt;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&lt;input type="button" value="Get Data" (click)="onGetDataClick()"&gt;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&lt;table border="1"&gt;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&lt;th&gt;Emp ID 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&lt;th&gt;Emp Name&lt;/th&gt;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&lt;th&gt;Salary &lt;/th&gt;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&lt;/tr&gt;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&lt;tr *ngFor="let employee of employees"&gt;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&lt;td&gt;{{ employee.empid }}&lt;/td&gt;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&lt;td&gt;{{employee.empname}l&lt;/td&gt;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&lt;td&gt;{{ employee.salary }}&lt;/td&gt;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&lt;/tr&gt;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&lt;/table&gt;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677334" y="0"/>
            <a:ext cx="8596668" cy="105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Map HTTP Request - Example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677334" y="1186107"/>
            <a:ext cx="8596668" cy="554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new app1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c:\angular\app1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g class Employee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g service Employees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677334" y="22990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 \angular\ app1\ src\ app\ employee.ts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Employee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empid: number;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empname: string;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salary: number;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constructor(a, b, c)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this.empid = a;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this.empname = b;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this.salary = c;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