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Angular</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677334" y="146305"/>
            <a:ext cx="8596668" cy="589505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0" lvl="1" marL="400050" rtl="0" algn="l">
              <a:spcBef>
                <a:spcPts val="1000"/>
              </a:spcBef>
              <a:spcAft>
                <a:spcPts val="0"/>
              </a:spcAft>
              <a:buSzPts val="1440"/>
              <a:buNone/>
            </a:pPr>
            <a:r>
              <a:rPr lang="en-US" sz="1800"/>
              <a:t>cd c:\angular\app1 </a:t>
            </a:r>
            <a:endParaRPr/>
          </a:p>
          <a:p>
            <a:pPr indent="0" lvl="1" marL="400050" rtl="0" algn="l">
              <a:spcBef>
                <a:spcPts val="1000"/>
              </a:spcBef>
              <a:spcAft>
                <a:spcPts val="0"/>
              </a:spcAft>
              <a:buSzPts val="1440"/>
              <a:buNone/>
            </a:pPr>
            <a:r>
              <a:rPr lang="en-US" sz="1800"/>
              <a:t>ng  serve</a:t>
            </a:r>
            <a:endParaRPr/>
          </a:p>
          <a:p>
            <a:pPr indent="-342900" lvl="0" marL="342900" rtl="0" algn="l">
              <a:spcBef>
                <a:spcPts val="1000"/>
              </a:spcBef>
              <a:spcAft>
                <a:spcPts val="0"/>
              </a:spcAft>
              <a:buSzPts val="1440"/>
              <a:buChar char="►"/>
            </a:pPr>
            <a:r>
              <a:rPr lang="en-US"/>
              <a:t>Open the browser and enter the following URL: </a:t>
            </a:r>
            <a:endParaRPr/>
          </a:p>
          <a:p>
            <a:pPr indent="0" lvl="0" marL="0" rtl="0" algn="l">
              <a:spcBef>
                <a:spcPts val="1000"/>
              </a:spcBef>
              <a:spcAft>
                <a:spcPts val="0"/>
              </a:spcAft>
              <a:buSzPts val="1440"/>
              <a:buNone/>
            </a:pPr>
            <a:r>
              <a:rPr lang="en-US"/>
              <a:t>	http://localhost:4200 </a:t>
            </a:r>
            <a:endParaRPr/>
          </a:p>
        </p:txBody>
      </p:sp>
      <p:pic>
        <p:nvPicPr>
          <p:cNvPr id="195" name="Google Shape;195;p27"/>
          <p:cNvPicPr preferRelativeResize="0"/>
          <p:nvPr/>
        </p:nvPicPr>
        <p:blipFill rotWithShape="1">
          <a:blip r:embed="rId3">
            <a:alphaModFix/>
          </a:blip>
          <a:srcRect b="0" l="0" r="0" t="0"/>
          <a:stretch/>
        </p:blipFill>
        <p:spPr>
          <a:xfrm>
            <a:off x="6491538" y="1015745"/>
            <a:ext cx="5353050" cy="569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677334" y="202039"/>
            <a:ext cx="8596668" cy="56083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Map</a:t>
            </a:r>
            <a:endParaRPr b="1"/>
          </a:p>
        </p:txBody>
      </p:sp>
      <p:sp>
        <p:nvSpPr>
          <p:cNvPr id="201" name="Google Shape;201;p28"/>
          <p:cNvSpPr txBox="1"/>
          <p:nvPr>
            <p:ph idx="1" type="body"/>
          </p:nvPr>
        </p:nvSpPr>
        <p:spPr>
          <a:xfrm>
            <a:off x="677334" y="846473"/>
            <a:ext cx="8596668" cy="58094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executes the map function every time, the observable emits a value to the observer.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idx="1" type="body"/>
          </p:nvPr>
        </p:nvSpPr>
        <p:spPr>
          <a:xfrm>
            <a:off x="677334" y="219456"/>
            <a:ext cx="8596668" cy="652097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Creating Map</a:t>
            </a:r>
            <a:endParaRPr/>
          </a:p>
          <a:p>
            <a:pPr indent="0" lvl="0" marL="0" rtl="0" algn="l">
              <a:spcBef>
                <a:spcPts val="1000"/>
              </a:spcBef>
              <a:spcAft>
                <a:spcPts val="0"/>
              </a:spcAft>
              <a:buSzPts val="1440"/>
              <a:buNone/>
            </a:pPr>
            <a:r>
              <a:rPr lang="en-US"/>
              <a:t>Observablevariable.map( (variable) =&gt; {</a:t>
            </a:r>
            <a:endParaRPr/>
          </a:p>
          <a:p>
            <a:pPr indent="0" lvl="0" marL="0" rtl="0" algn="l">
              <a:spcBef>
                <a:spcPts val="1000"/>
              </a:spcBef>
              <a:spcAft>
                <a:spcPts val="0"/>
              </a:spcAft>
              <a:buSzPts val="1440"/>
              <a:buNone/>
            </a:pPr>
            <a:r>
              <a:rPr lang="en-US"/>
              <a:t> //do something with item and return it</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b="1" lang="en-US"/>
              <a:t>Map - Example</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Creating Application</a:t>
            </a:r>
            <a:endParaRPr/>
          </a:p>
          <a:p>
            <a:pPr indent="0" lvl="0" marL="0" rtl="0" algn="l">
              <a:spcBef>
                <a:spcPts val="1000"/>
              </a:spcBef>
              <a:spcAft>
                <a:spcPts val="0"/>
              </a:spcAft>
              <a:buSzPts val="1440"/>
              <a:buNone/>
            </a:pPr>
            <a:r>
              <a:rPr lang="en-US"/>
              <a:t>Open Command Prompt and enter the following commands:</a:t>
            </a:r>
            <a:endParaRPr/>
          </a:p>
          <a:p>
            <a:pPr indent="0" lvl="0" marL="0" rtl="0" algn="l">
              <a:spcBef>
                <a:spcPts val="1000"/>
              </a:spcBef>
              <a:spcAft>
                <a:spcPts val="0"/>
              </a:spcAft>
              <a:buSzPts val="1440"/>
              <a:buNone/>
            </a:pPr>
            <a:r>
              <a:rPr lang="en-US"/>
              <a:t>cd c:\angular</a:t>
            </a:r>
            <a:endParaRPr/>
          </a:p>
          <a:p>
            <a:pPr indent="0" lvl="0" marL="0" rtl="0" algn="l">
              <a:spcBef>
                <a:spcPts val="1000"/>
              </a:spcBef>
              <a:spcAft>
                <a:spcPts val="0"/>
              </a:spcAft>
              <a:buSzPts val="1440"/>
              <a:buNone/>
            </a:pPr>
            <a:r>
              <a:rPr lang="en-US"/>
              <a:t>ng new app1</a:t>
            </a:r>
            <a:endParaRPr/>
          </a:p>
          <a:p>
            <a:pPr indent="0" lvl="0" marL="0" rtl="0" algn="l">
              <a:spcBef>
                <a:spcPts val="1000"/>
              </a:spcBef>
              <a:spcAft>
                <a:spcPts val="0"/>
              </a:spcAft>
              <a:buSzPts val="1440"/>
              <a:buNone/>
            </a:pPr>
            <a:r>
              <a:rPr lang="en-US"/>
              <a:t>cd c:\angular\app1</a:t>
            </a:r>
            <a:endParaRPr/>
          </a:p>
          <a:p>
            <a:pPr indent="0" lvl="0" marL="0" rtl="0" algn="l">
              <a:spcBef>
                <a:spcPts val="1000"/>
              </a:spcBef>
              <a:spcAft>
                <a:spcPts val="0"/>
              </a:spcAft>
              <a:buSzPts val="1440"/>
              <a:buNone/>
            </a:pPr>
            <a:r>
              <a:rPr lang="en-US"/>
              <a:t>ng g component India</a:t>
            </a:r>
            <a:endParaRPr/>
          </a:p>
          <a:p>
            <a:pPr indent="0" lvl="0" marL="0" rtl="0" algn="l">
              <a:spcBef>
                <a:spcPts val="1000"/>
              </a:spcBef>
              <a:spcAft>
                <a:spcPts val="0"/>
              </a:spcAft>
              <a:buSzPts val="1440"/>
              <a:buNone/>
            </a:pPr>
            <a:r>
              <a:rPr lang="en-US"/>
              <a:t>ng g component Usa</a:t>
            </a:r>
            <a:endParaRPr/>
          </a:p>
          <a:p>
            <a:pPr indent="0" lvl="0" marL="0" rtl="0" algn="l">
              <a:spcBef>
                <a:spcPts val="1000"/>
              </a:spcBef>
              <a:spcAft>
                <a:spcPts val="0"/>
              </a:spcAft>
              <a:buSzPts val="1440"/>
              <a:buNone/>
            </a:pPr>
            <a:r>
              <a:rPr lang="en-US"/>
              <a:t>ng g service Population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c:\angular\app1\src\app\population.service.ts</a:t>
            </a:r>
            <a:endParaRPr/>
          </a:p>
          <a:p>
            <a:pPr indent="0" lvl="0" marL="0" rtl="0" algn="l">
              <a:spcBef>
                <a:spcPts val="1000"/>
              </a:spcBef>
              <a:spcAft>
                <a:spcPts val="0"/>
              </a:spcAft>
              <a:buSzPct val="79999"/>
              <a:buNone/>
            </a:pPr>
            <a:r>
              <a:rPr lang="en-US"/>
              <a:t>import { Injectable } from '@angular/core';</a:t>
            </a:r>
            <a:endParaRPr/>
          </a:p>
          <a:p>
            <a:pPr indent="0" lvl="0" marL="0" rtl="0" algn="l">
              <a:spcBef>
                <a:spcPts val="1000"/>
              </a:spcBef>
              <a:spcAft>
                <a:spcPts val="0"/>
              </a:spcAft>
              <a:buSzPct val="79999"/>
              <a:buNone/>
            </a:pPr>
            <a:r>
              <a:rPr lang="en-US"/>
              <a:t>import { Observable, Observer } from "rxjs";</a:t>
            </a:r>
            <a:endParaRPr/>
          </a:p>
          <a:p>
            <a:pPr indent="0" lvl="0" marL="0" rtl="0" algn="l">
              <a:spcBef>
                <a:spcPts val="1000"/>
              </a:spcBef>
              <a:spcAft>
                <a:spcPts val="0"/>
              </a:spcAft>
              <a:buSzPct val="79999"/>
              <a:buNone/>
            </a:pPr>
            <a:r>
              <a:rPr lang="en-US"/>
              <a:t>@Injectable() export class PopulationService {</a:t>
            </a:r>
            <a:endParaRPr/>
          </a:p>
          <a:p>
            <a:pPr indent="0" lvl="0" marL="0" rtl="0" algn="l">
              <a:spcBef>
                <a:spcPts val="1000"/>
              </a:spcBef>
              <a:spcAft>
                <a:spcPts val="0"/>
              </a:spcAft>
              <a:buSzPct val="79999"/>
              <a:buNone/>
            </a:pPr>
            <a:r>
              <a:rPr lang="en-US"/>
              <a:t>  myObservable: Observable&lt;number&gt;; </a:t>
            </a:r>
            <a:endParaRPr/>
          </a:p>
          <a:p>
            <a:pPr indent="0" lvl="0" marL="0" rtl="0" algn="l">
              <a:spcBef>
                <a:spcPts val="1000"/>
              </a:spcBef>
              <a:spcAft>
                <a:spcPts val="0"/>
              </a:spcAft>
              <a:buSzPct val="79999"/>
              <a:buNone/>
            </a:pPr>
            <a:r>
              <a:rPr lang="en-US"/>
              <a:t>  myObserver!: Observer&lt;number&gt;;</a:t>
            </a:r>
            <a:endParaRPr/>
          </a:p>
          <a:p>
            <a:pPr indent="0" lvl="0" marL="0" rtl="0" algn="l">
              <a:spcBef>
                <a:spcPts val="1000"/>
              </a:spcBef>
              <a:spcAft>
                <a:spcPts val="0"/>
              </a:spcAft>
              <a:buSzPct val="79999"/>
              <a:buNone/>
            </a:pPr>
            <a:r>
              <a:rPr lang="en-US"/>
              <a:t>  constructor() {</a:t>
            </a:r>
            <a:endParaRPr/>
          </a:p>
          <a:p>
            <a:pPr indent="0" lvl="0" marL="0" rtl="0" algn="l">
              <a:spcBef>
                <a:spcPts val="1000"/>
              </a:spcBef>
              <a:spcAft>
                <a:spcPts val="0"/>
              </a:spcAft>
              <a:buSzPct val="79999"/>
              <a:buNone/>
            </a:pPr>
            <a:r>
              <a:rPr lang="en-US"/>
              <a:t>    this.myObservable = new Observable((observer: Observer&lt;number&gt;) =&gt; {</a:t>
            </a:r>
            <a:endParaRPr/>
          </a:p>
          <a:p>
            <a:pPr indent="0" lvl="0" marL="0" rtl="0" algn="l">
              <a:spcBef>
                <a:spcPts val="1000"/>
              </a:spcBef>
              <a:spcAft>
                <a:spcPts val="0"/>
              </a:spcAft>
              <a:buSzPct val="79999"/>
              <a:buNone/>
            </a:pPr>
            <a:r>
              <a:rPr lang="en-US"/>
              <a:t>      this.myObserver = observer;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next(data:any) { </a:t>
            </a:r>
            <a:endParaRPr/>
          </a:p>
          <a:p>
            <a:pPr indent="0" lvl="0" marL="0" rtl="0" algn="l">
              <a:spcBef>
                <a:spcPts val="1000"/>
              </a:spcBef>
              <a:spcAft>
                <a:spcPts val="0"/>
              </a:spcAft>
              <a:buSzPct val="79999"/>
              <a:buNone/>
            </a:pPr>
            <a:r>
              <a:rPr lang="en-US"/>
              <a:t>	this.myObserver.next(data);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error() { </a:t>
            </a:r>
            <a:endParaRPr/>
          </a:p>
          <a:p>
            <a:pPr indent="0" lvl="0" marL="0" rtl="0" algn="l">
              <a:spcBef>
                <a:spcPts val="1000"/>
              </a:spcBef>
              <a:spcAft>
                <a:spcPts val="0"/>
              </a:spcAft>
              <a:buSzPct val="79999"/>
              <a:buNone/>
            </a:pPr>
            <a:r>
              <a:rPr lang="en-US"/>
              <a:t>	this.myObserver.error("some error");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complete() { </a:t>
            </a:r>
            <a:endParaRPr/>
          </a:p>
          <a:p>
            <a:pPr indent="0" lvl="0" marL="0" rtl="0" algn="l">
              <a:spcBef>
                <a:spcPts val="1000"/>
              </a:spcBef>
              <a:spcAft>
                <a:spcPts val="0"/>
              </a:spcAft>
              <a:buSzPct val="79999"/>
              <a:buNone/>
            </a:pPr>
            <a:r>
              <a:rPr lang="en-US"/>
              <a:t>	this.myObserver.complete();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c:\angular\app1\src\styles.css</a:t>
            </a:r>
            <a:endParaRPr/>
          </a:p>
          <a:p>
            <a:pPr indent="0" lvl="0" marL="0" rtl="0" algn="l">
              <a:spcBef>
                <a:spcPts val="1000"/>
              </a:spcBef>
              <a:spcAft>
                <a:spcPts val="0"/>
              </a:spcAft>
              <a:buSzPct val="79999"/>
              <a:buNone/>
            </a:pPr>
            <a:r>
              <a:rPr lang="en-US"/>
              <a:t>.class1{</a:t>
            </a:r>
            <a:endParaRPr/>
          </a:p>
          <a:p>
            <a:pPr indent="0" lvl="1" marL="400050" rtl="0" algn="l">
              <a:spcBef>
                <a:spcPts val="1000"/>
              </a:spcBef>
              <a:spcAft>
                <a:spcPts val="0"/>
              </a:spcAft>
              <a:buSzPct val="79999"/>
              <a:buNone/>
            </a:pPr>
            <a:r>
              <a:rPr lang="en-US" sz="1800"/>
              <a:t>background-color:#91e3e9;</a:t>
            </a:r>
            <a:endParaRPr/>
          </a:p>
          <a:p>
            <a:pPr indent="0" lvl="1" marL="400050" rtl="0" algn="l">
              <a:spcBef>
                <a:spcPts val="1000"/>
              </a:spcBef>
              <a:spcAft>
                <a:spcPts val="0"/>
              </a:spcAft>
              <a:buSzPct val="79999"/>
              <a:buNone/>
            </a:pPr>
            <a:r>
              <a:rPr lang="en-US" sz="1800"/>
              <a:t>width:500px;</a:t>
            </a:r>
            <a:endParaRPr/>
          </a:p>
          <a:p>
            <a:pPr indent="0" lvl="1" marL="400050" rtl="0" algn="l">
              <a:spcBef>
                <a:spcPts val="1000"/>
              </a:spcBef>
              <a:spcAft>
                <a:spcPts val="0"/>
              </a:spcAft>
              <a:buSzPct val="79999"/>
              <a:buNone/>
            </a:pPr>
            <a:r>
              <a:rPr lang="en-US" sz="1800"/>
              <a:t>height:150px;</a:t>
            </a:r>
            <a:endParaRPr/>
          </a:p>
          <a:p>
            <a:pPr indent="0" lvl="1" marL="400050" rtl="0" algn="l">
              <a:spcBef>
                <a:spcPts val="1000"/>
              </a:spcBef>
              <a:spcAft>
                <a:spcPts val="0"/>
              </a:spcAft>
              <a:buSzPct val="79999"/>
              <a:buNone/>
            </a:pPr>
            <a:r>
              <a:rPr lang="en-US" sz="1800"/>
              <a:t>margin:20px;</a:t>
            </a:r>
            <a:endParaRPr/>
          </a:p>
          <a:p>
            <a:pPr indent="0" lvl="1" marL="400050" rtl="0" algn="l">
              <a:spcBef>
                <a:spcPts val="1000"/>
              </a:spcBef>
              <a:spcAft>
                <a:spcPts val="0"/>
              </a:spcAft>
              <a:buSzPct val="79999"/>
              <a:buNone/>
            </a:pPr>
            <a:r>
              <a:rPr lang="en-US" sz="1800"/>
              <a:t>float:left;</a:t>
            </a:r>
            <a:endParaRPr/>
          </a:p>
          <a:p>
            <a:pPr indent="0" lvl="0" marL="0" rtl="0" algn="l">
              <a:spcBef>
                <a:spcPts val="1000"/>
              </a:spcBef>
              <a:spcAft>
                <a:spcPts val="0"/>
              </a:spcAft>
              <a:buSzPct val="79999"/>
              <a:buNone/>
            </a:pPr>
            <a:r>
              <a:rPr lang="en-US"/>
              <a:t>}</a:t>
            </a:r>
            <a:endParaRPr/>
          </a:p>
          <a:p>
            <a:pPr indent="-342900" lvl="0" marL="342900" rtl="0" algn="l">
              <a:spcBef>
                <a:spcPts val="1000"/>
              </a:spcBef>
              <a:spcAft>
                <a:spcPts val="0"/>
              </a:spcAft>
              <a:buSzPct val="79999"/>
              <a:buChar char="►"/>
            </a:pPr>
            <a:r>
              <a:rPr b="1" lang="en-US"/>
              <a:t>c:\angular\app1\src\app\app.module.ts</a:t>
            </a:r>
            <a:endParaRPr/>
          </a:p>
          <a:p>
            <a:pPr indent="0" lvl="0" marL="0" rtl="0" algn="l">
              <a:spcBef>
                <a:spcPts val="1000"/>
              </a:spcBef>
              <a:spcAft>
                <a:spcPts val="0"/>
              </a:spcAft>
              <a:buSzPct val="79999"/>
              <a:buNone/>
            </a:pPr>
            <a:r>
              <a:rPr lang="en-US"/>
              <a:t>import { BrowserModule } from '@angular/platform-browser'; </a:t>
            </a:r>
            <a:endParaRPr/>
          </a:p>
          <a:p>
            <a:pPr indent="0" lvl="0" marL="0" rtl="0" algn="l">
              <a:spcBef>
                <a:spcPts val="1000"/>
              </a:spcBef>
              <a:spcAft>
                <a:spcPts val="0"/>
              </a:spcAft>
              <a:buSzPct val="79999"/>
              <a:buNone/>
            </a:pPr>
            <a:r>
              <a:rPr lang="en-US"/>
              <a:t>import { NgModule } from '@angular/core'; </a:t>
            </a:r>
            <a:endParaRPr/>
          </a:p>
          <a:p>
            <a:pPr indent="0" lvl="0" marL="0" rtl="0" algn="l">
              <a:spcBef>
                <a:spcPts val="1000"/>
              </a:spcBef>
              <a:spcAft>
                <a:spcPts val="0"/>
              </a:spcAft>
              <a:buSzPct val="79999"/>
              <a:buNone/>
            </a:pPr>
            <a:r>
              <a:rPr lang="en-US"/>
              <a:t>import { AppComponent } from './app.component'; </a:t>
            </a:r>
            <a:endParaRPr/>
          </a:p>
          <a:p>
            <a:pPr indent="0" lvl="0" marL="0" rtl="0" algn="l">
              <a:spcBef>
                <a:spcPts val="1000"/>
              </a:spcBef>
              <a:spcAft>
                <a:spcPts val="0"/>
              </a:spcAft>
              <a:buSzPct val="79999"/>
              <a:buNone/>
            </a:pPr>
            <a:r>
              <a:rPr lang="en-US"/>
              <a:t>import { FormsModule } from "@angular/forms"; </a:t>
            </a:r>
            <a:endParaRPr/>
          </a:p>
          <a:p>
            <a:pPr indent="0" lvl="0" marL="0" rtl="0" algn="l">
              <a:spcBef>
                <a:spcPts val="1000"/>
              </a:spcBef>
              <a:spcAft>
                <a:spcPts val="0"/>
              </a:spcAft>
              <a:buSzPct val="79999"/>
              <a:buNone/>
            </a:pPr>
            <a:r>
              <a:rPr lang="en-US"/>
              <a:t>import { IndiaComponent } from './india/india.component'; </a:t>
            </a:r>
            <a:endParaRPr/>
          </a:p>
          <a:p>
            <a:pPr indent="0" lvl="0" marL="0" rtl="0" algn="l">
              <a:spcBef>
                <a:spcPts val="1000"/>
              </a:spcBef>
              <a:spcAft>
                <a:spcPts val="0"/>
              </a:spcAft>
              <a:buSzPct val="79999"/>
              <a:buNone/>
            </a:pPr>
            <a:r>
              <a:rPr lang="en-US"/>
              <a:t>import { UsaComponent } from './usa/usa.component'; </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 IndiaComponent, UsaComponent], </a:t>
            </a:r>
            <a:endParaRPr/>
          </a:p>
          <a:p>
            <a:pPr indent="0" lvl="0" marL="0" rtl="0" algn="l">
              <a:spcBef>
                <a:spcPts val="1000"/>
              </a:spcBef>
              <a:spcAft>
                <a:spcPts val="0"/>
              </a:spcAft>
              <a:buSzPct val="79999"/>
              <a:buNone/>
            </a:pPr>
            <a:r>
              <a:rPr lang="en-US"/>
              <a:t>  imports: [BrowserModule, FormsModule], </a:t>
            </a:r>
            <a:endParaRPr/>
          </a:p>
          <a:p>
            <a:pPr indent="0" lvl="0" marL="0" rtl="0" algn="l">
              <a:spcBef>
                <a:spcPts val="1000"/>
              </a:spcBef>
              <a:spcAft>
                <a:spcPts val="0"/>
              </a:spcAft>
              <a:buSzPct val="79999"/>
              <a:buNone/>
            </a:pPr>
            <a:r>
              <a:rPr lang="en-US"/>
              <a:t>  providers: [PopulationService], </a:t>
            </a:r>
            <a:endParaRPr/>
          </a:p>
          <a:p>
            <a:pPr indent="0" lvl="0" marL="0" rtl="0" algn="l">
              <a:spcBef>
                <a:spcPts val="1000"/>
              </a:spcBef>
              <a:spcAft>
                <a:spcPts val="0"/>
              </a:spcAft>
              <a:buSzPct val="79999"/>
              <a:buNone/>
            </a:pPr>
            <a:r>
              <a:rPr lang="en-US"/>
              <a:t>  bootstrap: [AppComponent] </a:t>
            </a:r>
            <a:endParaRPr/>
          </a:p>
          <a:p>
            <a:pPr indent="0" lvl="0" marL="0" rtl="0" algn="l">
              <a:spcBef>
                <a:spcPts val="1000"/>
              </a:spcBef>
              <a:spcAft>
                <a:spcPts val="0"/>
              </a:spcAft>
              <a:buSzPct val="79999"/>
              <a:buNone/>
            </a:pPr>
            <a:r>
              <a:rPr lang="en-US"/>
              <a:t>export class AppModule {} </a:t>
            </a:r>
            <a:endParaRPr/>
          </a:p>
          <a:p>
            <a:pPr indent="0" lvl="0" marL="0" rtl="0" algn="l">
              <a:spcBef>
                <a:spcPts val="1000"/>
              </a:spcBef>
              <a:spcAft>
                <a:spcPts val="0"/>
              </a:spcAft>
              <a:buSzPct val="79999"/>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app.component.ts</a:t>
            </a:r>
            <a:endParaRPr b="1"/>
          </a:p>
          <a:p>
            <a:pPr indent="0" lvl="0" marL="0" rtl="0" algn="l">
              <a:spcBef>
                <a:spcPts val="1000"/>
              </a:spcBef>
              <a:spcAft>
                <a:spcPts val="0"/>
              </a:spcAft>
              <a:buSzPts val="1440"/>
              <a:buNone/>
            </a:pPr>
            <a:r>
              <a:rPr lang="en-US"/>
              <a:t>import {Component}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'app-root',</a:t>
            </a:r>
            <a:endParaRPr/>
          </a:p>
          <a:p>
            <a:pPr indent="0" lvl="0" marL="0" rtl="0" algn="l">
              <a:spcBef>
                <a:spcPts val="1000"/>
              </a:spcBef>
              <a:spcAft>
                <a:spcPts val="0"/>
              </a:spcAft>
              <a:buSzPts val="1440"/>
              <a:buNone/>
            </a:pPr>
            <a:r>
              <a:rPr lang="en-US"/>
              <a:t>    templateUrl: './app.component.html',</a:t>
            </a:r>
            <a:endParaRPr/>
          </a:p>
          <a:p>
            <a:pPr indent="0" lvl="0" marL="0" rtl="0" algn="l">
              <a:spcBef>
                <a:spcPts val="1000"/>
              </a:spcBef>
              <a:spcAft>
                <a:spcPts val="0"/>
              </a:spcAft>
              <a:buSzPts val="1440"/>
              <a:buNone/>
            </a:pPr>
            <a:r>
              <a:rPr lang="en-US"/>
              <a:t>    styleUrls: ['./app.component.css']</a:t>
            </a:r>
            <a:endParaRPr/>
          </a:p>
          <a:p>
            <a:pPr indent="0" lvl="0" marL="0" rtl="0" algn="l">
              <a:spcBef>
                <a:spcPts val="1000"/>
              </a:spcBef>
              <a:spcAft>
                <a:spcPts val="0"/>
              </a:spcAft>
              <a:buSzPts val="1440"/>
              <a:buNone/>
            </a:pPr>
            <a:r>
              <a:rPr lang="en-US"/>
              <a:t>}) export class AppComponent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c:\angular\app1\src\app\app.component.html &lt;div class="class1"&gt;</a:t>
            </a:r>
            <a:endParaRPr/>
          </a:p>
          <a:p>
            <a:pPr indent="0" lvl="0" marL="0" rtl="0" algn="l">
              <a:spcBef>
                <a:spcPts val="1000"/>
              </a:spcBef>
              <a:spcAft>
                <a:spcPts val="0"/>
              </a:spcAft>
              <a:buSzPts val="1440"/>
              <a:buNone/>
            </a:pPr>
            <a:r>
              <a:rPr lang="en-US"/>
              <a:t>&lt;div&gt;</a:t>
            </a:r>
            <a:endParaRPr/>
          </a:p>
          <a:p>
            <a:pPr indent="0" lvl="1" marL="400050" rtl="0" algn="l">
              <a:spcBef>
                <a:spcPts val="1000"/>
              </a:spcBef>
              <a:spcAft>
                <a:spcPts val="0"/>
              </a:spcAft>
              <a:buSzPts val="1440"/>
              <a:buNone/>
            </a:pPr>
            <a:r>
              <a:rPr lang="en-US" sz="1800"/>
              <a:t>&lt;h4&gt;RxJS – Custom Observables with Services with Map&lt;/h4&gt;</a:t>
            </a:r>
            <a:endParaRPr/>
          </a:p>
          <a:p>
            <a:pPr indent="0" lvl="1" marL="400050" rtl="0" algn="l">
              <a:spcBef>
                <a:spcPts val="1000"/>
              </a:spcBef>
              <a:spcAft>
                <a:spcPts val="0"/>
              </a:spcAft>
              <a:buSzPts val="1440"/>
              <a:buNone/>
            </a:pPr>
            <a:r>
              <a:rPr lang="en-US" sz="1800"/>
              <a:t>&lt;app-india&gt; &lt;/app-india&gt;</a:t>
            </a:r>
            <a:endParaRPr/>
          </a:p>
          <a:p>
            <a:pPr indent="0" lvl="1" marL="400050" rtl="0" algn="l">
              <a:spcBef>
                <a:spcPts val="1000"/>
              </a:spcBef>
              <a:spcAft>
                <a:spcPts val="0"/>
              </a:spcAft>
              <a:buSzPts val="1440"/>
              <a:buNone/>
            </a:pPr>
            <a:r>
              <a:rPr lang="en-US" sz="1800"/>
              <a:t>&lt;app-usa&gt; &lt;/ app-usa&gt;</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b="1" lang="en-US"/>
              <a:t>c:\angular\app1\src\app\india\india.component.ts</a:t>
            </a:r>
            <a:endParaRPr/>
          </a:p>
          <a:p>
            <a:pPr indent="0" lvl="0" marL="0" rtl="0" algn="l">
              <a:spcBef>
                <a:spcPts val="1000"/>
              </a:spcBef>
              <a:spcAft>
                <a:spcPts val="0"/>
              </a:spcAft>
              <a:buSzPct val="79999"/>
              <a:buNone/>
            </a:pPr>
            <a:r>
              <a:rPr lang="en-US"/>
              <a:t>import { Component, OnInit, Inject } from '@angular/core';</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'app-india',</a:t>
            </a:r>
            <a:endParaRPr/>
          </a:p>
          <a:p>
            <a:pPr indent="0" lvl="0" marL="0" rtl="0" algn="l">
              <a:spcBef>
                <a:spcPts val="1000"/>
              </a:spcBef>
              <a:spcAft>
                <a:spcPts val="0"/>
              </a:spcAft>
              <a:buSzPct val="79999"/>
              <a:buNone/>
            </a:pPr>
            <a:r>
              <a:rPr lang="en-US"/>
              <a:t>  templateUrl: Vindia.component.htmr,</a:t>
            </a:r>
            <a:endParaRPr/>
          </a:p>
          <a:p>
            <a:pPr indent="0" lvl="0" marL="0" rtl="0" algn="l">
              <a:spcBef>
                <a:spcPts val="1000"/>
              </a:spcBef>
              <a:spcAft>
                <a:spcPts val="0"/>
              </a:spcAft>
              <a:buSzPct val="79999"/>
              <a:buNone/>
            </a:pPr>
            <a:r>
              <a:rPr lang="en-US"/>
              <a:t>  styleUrls: ['./india.component.css'] </a:t>
            </a:r>
            <a:endParaRPr/>
          </a:p>
          <a:p>
            <a:pPr indent="0" lvl="0" marL="0" rtl="0" algn="l">
              <a:spcBef>
                <a:spcPts val="1000"/>
              </a:spcBef>
              <a:spcAft>
                <a:spcPts val="0"/>
              </a:spcAft>
              <a:buSzPct val="79999"/>
              <a:buNone/>
            </a:pPr>
            <a:r>
              <a:rPr lang="en-US"/>
              <a:t>export class IndiaComponent {</a:t>
            </a:r>
            <a:endParaRPr/>
          </a:p>
          <a:p>
            <a:pPr indent="0" lvl="0" marL="0" rtl="0" algn="l">
              <a:spcBef>
                <a:spcPts val="1000"/>
              </a:spcBef>
              <a:spcAft>
                <a:spcPts val="0"/>
              </a:spcAft>
              <a:buSzPct val="79999"/>
              <a:buNone/>
            </a:pPr>
            <a:r>
              <a:rPr lang="en-US"/>
              <a:t>  population: number = 1.32;</a:t>
            </a:r>
            <a:endParaRPr/>
          </a:p>
          <a:p>
            <a:pPr indent="0" lvl="0" marL="0" rtl="0" algn="l">
              <a:spcBef>
                <a:spcPts val="1000"/>
              </a:spcBef>
              <a:spcAft>
                <a:spcPts val="0"/>
              </a:spcAft>
              <a:buSzPct val="79999"/>
              <a:buNone/>
            </a:pPr>
            <a:r>
              <a:rPr lang="en-US"/>
              <a:t>  constructor(@Inject(PopulationService) private ps: PopulationService)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onIncreaseClick() {</a:t>
            </a:r>
            <a:endParaRPr/>
          </a:p>
          <a:p>
            <a:pPr indent="0" lvl="0" marL="0" rtl="0" algn="l">
              <a:spcBef>
                <a:spcPts val="1000"/>
              </a:spcBef>
              <a:spcAft>
                <a:spcPts val="0"/>
              </a:spcAft>
              <a:buSzPct val="79999"/>
              <a:buNone/>
            </a:pPr>
            <a:r>
              <a:rPr lang="en-US"/>
              <a:t>    this.population++;</a:t>
            </a:r>
            <a:endParaRPr/>
          </a:p>
          <a:p>
            <a:pPr indent="0" lvl="0" marL="0" rtl="0" algn="l">
              <a:spcBef>
                <a:spcPts val="1000"/>
              </a:spcBef>
              <a:spcAft>
                <a:spcPts val="0"/>
              </a:spcAft>
              <a:buSzPct val="79999"/>
              <a:buNone/>
            </a:pPr>
            <a:r>
              <a:rPr lang="en-US"/>
              <a:t>    this.ps.next(this.population);</a:t>
            </a:r>
            <a:endParaRPr/>
          </a:p>
          <a:p>
            <a:pPr indent="0" lvl="0" marL="0" rtl="0" algn="l">
              <a:spcBef>
                <a:spcPts val="1000"/>
              </a:spcBef>
              <a:spcAft>
                <a:spcPts val="0"/>
              </a:spcAft>
              <a:buSzPct val="79999"/>
              <a:buNone/>
            </a:pPr>
            <a:r>
              <a:rPr lang="en-US"/>
              <a:t>  } </a:t>
            </a:r>
            <a:endParaRPr/>
          </a:p>
          <a:p>
            <a:pPr indent="0" lvl="0" marL="0" rtl="0" algn="l">
              <a:spcBef>
                <a:spcPts val="1000"/>
              </a:spcBef>
              <a:spcAft>
                <a:spcPts val="0"/>
              </a:spcAft>
              <a:buSzPct val="79999"/>
              <a:buNone/>
            </a:pPr>
            <a:r>
              <a:rPr lang="en-US"/>
              <a:t>  onErrorClick() {</a:t>
            </a:r>
            <a:endParaRPr/>
          </a:p>
          <a:p>
            <a:pPr indent="0" lvl="0" marL="0" rtl="0" algn="l">
              <a:spcBef>
                <a:spcPts val="1000"/>
              </a:spcBef>
              <a:spcAft>
                <a:spcPts val="0"/>
              </a:spcAft>
              <a:buSzPct val="79999"/>
              <a:buNone/>
            </a:pPr>
            <a:r>
              <a:rPr lang="en-US"/>
              <a:t>    this.ps.error();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onCompleteClick() {</a:t>
            </a:r>
            <a:endParaRPr/>
          </a:p>
          <a:p>
            <a:pPr indent="0" lvl="0" marL="0" rtl="0" algn="l">
              <a:spcBef>
                <a:spcPts val="1000"/>
              </a:spcBef>
              <a:spcAft>
                <a:spcPts val="0"/>
              </a:spcAft>
              <a:buSzPct val="79999"/>
              <a:buNone/>
            </a:pPr>
            <a:r>
              <a:rPr lang="en-US"/>
              <a:t>    this.ps.complete();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c:\angular\app1\src\app\india\india.component.html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&lt;h4&gt;India&lt;/h4&gt; </a:t>
            </a:r>
            <a:endParaRPr/>
          </a:p>
          <a:p>
            <a:pPr indent="0" lvl="1" marL="400050" rtl="0" algn="l">
              <a:spcBef>
                <a:spcPts val="1000"/>
              </a:spcBef>
              <a:spcAft>
                <a:spcPts val="0"/>
              </a:spcAft>
              <a:buSzPts val="1440"/>
              <a:buNone/>
            </a:pPr>
            <a:r>
              <a:rPr lang="en-US" sz="1800"/>
              <a:t>&lt;input type="button" value="Increase" (click)="onIncreaseClick()"&gt; </a:t>
            </a:r>
            <a:endParaRPr/>
          </a:p>
          <a:p>
            <a:pPr indent="0" lvl="1" marL="400050" rtl="0" algn="l">
              <a:spcBef>
                <a:spcPts val="1000"/>
              </a:spcBef>
              <a:spcAft>
                <a:spcPts val="0"/>
              </a:spcAft>
              <a:buSzPts val="1440"/>
              <a:buNone/>
            </a:pPr>
            <a:r>
              <a:rPr lang="en-US" sz="1800"/>
              <a:t>&lt;input type="button" value="Error" (click)="onErrorClick()"&gt; </a:t>
            </a:r>
            <a:endParaRPr/>
          </a:p>
          <a:p>
            <a:pPr indent="0" lvl="1" marL="400050" rtl="0" algn="l">
              <a:spcBef>
                <a:spcPts val="1000"/>
              </a:spcBef>
              <a:spcAft>
                <a:spcPts val="0"/>
              </a:spcAft>
              <a:buSzPts val="1440"/>
              <a:buNone/>
            </a:pPr>
            <a:r>
              <a:rPr lang="en-US" sz="1800"/>
              <a:t>&lt;input type="button" value="Complete" (click)="onCompleteClick()"&gt; </a:t>
            </a:r>
            <a:endParaRPr/>
          </a:p>
          <a:p>
            <a:pPr indent="0" lvl="0" marL="0" rtl="0" algn="l">
              <a:spcBef>
                <a:spcPts val="1000"/>
              </a:spcBef>
              <a:spcAft>
                <a:spcPts val="0"/>
              </a:spcAft>
              <a:buSzPts val="1440"/>
              <a:buNone/>
            </a:pPr>
            <a:r>
              <a:rPr lang="en-US"/>
              <a:t>&lt;/div&gt; </a:t>
            </a:r>
            <a:endParaRPr/>
          </a:p>
          <a:p>
            <a:pPr indent="-342900" lvl="0" marL="342900" rtl="0" algn="l">
              <a:spcBef>
                <a:spcPts val="1000"/>
              </a:spcBef>
              <a:spcAft>
                <a:spcPts val="0"/>
              </a:spcAft>
              <a:buSzPts val="1440"/>
              <a:buChar char="►"/>
            </a:pPr>
            <a:r>
              <a:rPr b="1" lang="en-US"/>
              <a:t>c:\angular\app1\src\app\Usa\Usa.component.html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&lt;h4&gt;United States&lt;/h4&gt;</a:t>
            </a:r>
            <a:endParaRPr/>
          </a:p>
          <a:p>
            <a:pPr indent="0" lvl="0" marL="0" rtl="0" algn="l">
              <a:spcBef>
                <a:spcPts val="1000"/>
              </a:spcBef>
              <a:spcAft>
                <a:spcPts val="0"/>
              </a:spcAft>
              <a:buSzPts val="1440"/>
              <a:buNone/>
            </a:pPr>
            <a:r>
              <a:rPr lang="en-US"/>
              <a:t>	India population: {{indiapopulation}} billion.</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c:\angular\app1\src\app\Usa\Usa.component.ts</a:t>
            </a:r>
            <a:endParaRPr/>
          </a:p>
          <a:p>
            <a:pPr indent="0" lvl="0" marL="0" rtl="0" algn="l">
              <a:spcBef>
                <a:spcPts val="1000"/>
              </a:spcBef>
              <a:spcAft>
                <a:spcPts val="0"/>
              </a:spcAft>
              <a:buSzPts val="1440"/>
              <a:buNone/>
            </a:pPr>
            <a:r>
              <a:rPr lang="en-US"/>
              <a:t>import( Component, OnInit, OnDestroy, Inject } from '@angular/core; </a:t>
            </a:r>
            <a:endParaRPr/>
          </a:p>
          <a:p>
            <a:pPr indent="0" lvl="0" marL="0" rtl="0" algn="l">
              <a:spcBef>
                <a:spcPts val="1000"/>
              </a:spcBef>
              <a:spcAft>
                <a:spcPts val="0"/>
              </a:spcAft>
              <a:buSzPts val="1440"/>
              <a:buNone/>
            </a:pPr>
            <a:r>
              <a:rPr lang="en-US"/>
              <a:t>import { PopulationService } from "../population.service"; </a:t>
            </a:r>
            <a:endParaRPr/>
          </a:p>
          <a:p>
            <a:pPr indent="0" lvl="0" marL="0" rtl="0" algn="l">
              <a:spcBef>
                <a:spcPts val="1000"/>
              </a:spcBef>
              <a:spcAft>
                <a:spcPts val="0"/>
              </a:spcAft>
              <a:buSzPts val="1440"/>
              <a:buNone/>
            </a:pPr>
            <a:r>
              <a:rPr lang="en-US"/>
              <a:t>import { Subscription } from "rxjs"; </a:t>
            </a:r>
            <a:endParaRPr/>
          </a:p>
          <a:p>
            <a:pPr indent="0" lvl="0" marL="0" rtl="0" algn="l">
              <a:spcBef>
                <a:spcPts val="1000"/>
              </a:spcBef>
              <a:spcAft>
                <a:spcPts val="0"/>
              </a:spcAft>
              <a:buSzPts val="1440"/>
              <a:buNone/>
            </a:pPr>
            <a:r>
              <a:rPr lang="en-US"/>
              <a:t>import { map } from "rxjs/operators";</a:t>
            </a:r>
            <a:endParaRPr/>
          </a:p>
          <a:p>
            <a:pPr indent="0" lvl="0" marL="0" rtl="0" algn="l">
              <a:spcBef>
                <a:spcPts val="1000"/>
              </a:spcBef>
              <a:spcAft>
                <a:spcPts val="0"/>
              </a:spcAft>
              <a:buSzPts val="1440"/>
              <a:buNone/>
            </a:pPr>
            <a:r>
              <a:rPr lang="en-US"/>
              <a:t>@Component({ </a:t>
            </a:r>
            <a:endParaRPr/>
          </a:p>
          <a:p>
            <a:pPr indent="0" lvl="0" marL="0" rtl="0" algn="l">
              <a:spcBef>
                <a:spcPts val="1000"/>
              </a:spcBef>
              <a:spcAft>
                <a:spcPts val="0"/>
              </a:spcAft>
              <a:buSzPts val="1440"/>
              <a:buNone/>
            </a:pPr>
            <a:r>
              <a:rPr lang="en-US"/>
              <a:t>  selector 'app-usa', </a:t>
            </a:r>
            <a:endParaRPr/>
          </a:p>
          <a:p>
            <a:pPr indent="0" lvl="0" marL="0" rtl="0" algn="l">
              <a:spcBef>
                <a:spcPts val="1000"/>
              </a:spcBef>
              <a:spcAft>
                <a:spcPts val="0"/>
              </a:spcAft>
              <a:buSzPts val="1440"/>
              <a:buNone/>
            </a:pPr>
            <a:r>
              <a:rPr lang="en-US"/>
              <a:t>  templateUrl: './usa.component.html', </a:t>
            </a:r>
            <a:endParaRPr/>
          </a:p>
          <a:p>
            <a:pPr indent="0" lvl="0" marL="0" rtl="0" algn="l">
              <a:spcBef>
                <a:spcPts val="1000"/>
              </a:spcBef>
              <a:spcAft>
                <a:spcPts val="0"/>
              </a:spcAft>
              <a:buSzPts val="1440"/>
              <a:buNone/>
            </a:pPr>
            <a:r>
              <a:rPr lang="en-US"/>
              <a:t>  styleUrls: ['./usa.component.css'] </a:t>
            </a:r>
            <a:endParaRPr/>
          </a:p>
          <a:p>
            <a:pPr indent="0" lvl="0" marL="0" rtl="0" algn="l">
              <a:spcBef>
                <a:spcPts val="1000"/>
              </a:spcBef>
              <a:spcAft>
                <a:spcPts val="0"/>
              </a:spcAft>
              <a:buSzPts val="1440"/>
              <a:buNone/>
            </a:pP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79999"/>
              <a:buNone/>
            </a:pPr>
            <a:r>
              <a:rPr lang="en-US"/>
              <a:t>export class UsaComponent implements OnInit, OnDestroy {</a:t>
            </a:r>
            <a:endParaRPr/>
          </a:p>
          <a:p>
            <a:pPr indent="0" lvl="0" marL="0" rtl="0" algn="l">
              <a:spcBef>
                <a:spcPts val="1000"/>
              </a:spcBef>
              <a:spcAft>
                <a:spcPts val="0"/>
              </a:spcAft>
              <a:buSzPct val="79999"/>
              <a:buNone/>
            </a:pPr>
            <a:r>
              <a:rPr lang="en-US"/>
              <a:t>  indiapopulation: number = 1.32; </a:t>
            </a:r>
            <a:endParaRPr/>
          </a:p>
          <a:p>
            <a:pPr indent="0" lvl="0" marL="0" rtl="0" algn="l">
              <a:spcBef>
                <a:spcPts val="1000"/>
              </a:spcBef>
              <a:spcAft>
                <a:spcPts val="0"/>
              </a:spcAft>
              <a:buSzPct val="79999"/>
              <a:buNone/>
            </a:pPr>
            <a:r>
              <a:rPr lang="en-US"/>
              <a:t>  subscription = new Subscription; </a:t>
            </a:r>
            <a:endParaRPr/>
          </a:p>
          <a:p>
            <a:pPr indent="0" lvl="0" marL="0" rtl="0" algn="l">
              <a:spcBef>
                <a:spcPts val="1000"/>
              </a:spcBef>
              <a:spcAft>
                <a:spcPts val="0"/>
              </a:spcAft>
              <a:buSzPct val="79999"/>
              <a:buNone/>
            </a:pPr>
            <a:r>
              <a:rPr lang="en-US"/>
              <a:t>  constructor(@ Inject(PopulationService) private ps : PopulationService){} </a:t>
            </a:r>
            <a:endParaRPr/>
          </a:p>
          <a:p>
            <a:pPr indent="0" lvl="0" marL="0" rtl="0" algn="l">
              <a:spcBef>
                <a:spcPts val="1000"/>
              </a:spcBef>
              <a:spcAft>
                <a:spcPts val="0"/>
              </a:spcAft>
              <a:buSzPct val="79999"/>
              <a:buNone/>
            </a:pPr>
            <a:r>
              <a:rPr lang="en-US"/>
              <a:t>  ngOnInit(){</a:t>
            </a:r>
            <a:endParaRPr/>
          </a:p>
          <a:p>
            <a:pPr indent="0" lvl="0" marL="0" rtl="0" algn="l">
              <a:spcBef>
                <a:spcPts val="1000"/>
              </a:spcBef>
              <a:spcAft>
                <a:spcPts val="0"/>
              </a:spcAft>
              <a:buSzPct val="79999"/>
              <a:buNone/>
            </a:pPr>
            <a:r>
              <a:rPr lang="en-US"/>
              <a:t>    this.subscription = this.ps.myObservable</a:t>
            </a:r>
            <a:endParaRPr/>
          </a:p>
          <a:p>
            <a:pPr indent="0" lvl="0" marL="0" rtl="0" algn="l">
              <a:spcBef>
                <a:spcPts val="1000"/>
              </a:spcBef>
              <a:spcAft>
                <a:spcPts val="0"/>
              </a:spcAft>
              <a:buSzPct val="79999"/>
              <a:buNone/>
            </a:pPr>
            <a:r>
              <a:rPr lang="en-US"/>
              <a:t>    .pipe(.map((item) =&gt;{</a:t>
            </a:r>
            <a:endParaRPr/>
          </a:p>
          <a:p>
            <a:pPr indent="0" lvl="0" marL="0" rtl="0" algn="l">
              <a:spcBef>
                <a:spcPts val="1000"/>
              </a:spcBef>
              <a:spcAft>
                <a:spcPts val="0"/>
              </a:spcAft>
              <a:buSzPct val="79999"/>
              <a:buNone/>
            </a:pPr>
            <a:r>
              <a:rPr lang="en-US"/>
              <a:t>	return item * 1000;</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.subscribe( </a:t>
            </a:r>
            <a:endParaRPr/>
          </a:p>
          <a:p>
            <a:pPr indent="0" lvl="0" marL="0" rtl="0" algn="l">
              <a:spcBef>
                <a:spcPts val="1000"/>
              </a:spcBef>
              <a:spcAft>
                <a:spcPts val="0"/>
              </a:spcAft>
              <a:buSzPct val="79999"/>
              <a:buNone/>
            </a:pPr>
            <a:r>
              <a:rPr lang="en-US"/>
              <a:t>      (n) =&gt; {</a:t>
            </a:r>
            <a:endParaRPr/>
          </a:p>
          <a:p>
            <a:pPr indent="0" lvl="0" marL="0" rtl="0" algn="l">
              <a:spcBef>
                <a:spcPts val="1000"/>
              </a:spcBef>
              <a:spcAft>
                <a:spcPts val="0"/>
              </a:spcAft>
              <a:buSzPct val="79999"/>
              <a:buNone/>
            </a:pPr>
            <a:r>
              <a:rPr lang="en-US"/>
              <a:t>        this.indiapopulation = n;</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(error) =&gt; {</a:t>
            </a:r>
            <a:endParaRPr/>
          </a:p>
          <a:p>
            <a:pPr indent="0" lvl="0" marL="0" rtl="0" algn="l">
              <a:spcBef>
                <a:spcPts val="1000"/>
              </a:spcBef>
              <a:spcAft>
                <a:spcPts val="0"/>
              </a:spcAft>
              <a:buSzPct val="79999"/>
              <a:buNone/>
            </a:pPr>
            <a:r>
              <a:rPr lang="en-US"/>
              <a:t>        console.log(error);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 =&gt; {</a:t>
            </a:r>
            <a:endParaRPr/>
          </a:p>
          <a:p>
            <a:pPr indent="0" lvl="0" marL="0" rtl="0" algn="l">
              <a:spcBef>
                <a:spcPts val="1000"/>
              </a:spcBef>
              <a:spcAft>
                <a:spcPts val="0"/>
              </a:spcAft>
              <a:buSzPct val="79999"/>
              <a:buNone/>
            </a:pPr>
            <a:r>
              <a:rPr lang="en-US"/>
              <a:t>        console.log("Completed");</a:t>
            </a:r>
            <a:endParaRPr/>
          </a:p>
          <a:p>
            <a:pPr indent="0" lvl="0" marL="0" rtl="0" algn="l">
              <a:spcBef>
                <a:spcPts val="1000"/>
              </a:spcBef>
              <a:spcAft>
                <a:spcPts val="0"/>
              </a:spcAft>
              <a:buSzPct val="79999"/>
              <a:buNone/>
            </a:pPr>
            <a:r>
              <a:rPr lang="en-US"/>
              <a:t>      });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ngOnDestroy(){</a:t>
            </a:r>
            <a:endParaRPr/>
          </a:p>
          <a:p>
            <a:pPr indent="0" lvl="0" marL="0" rtl="0" algn="l">
              <a:spcBef>
                <a:spcPts val="1000"/>
              </a:spcBef>
              <a:spcAft>
                <a:spcPts val="0"/>
              </a:spcAft>
              <a:buSzPct val="79999"/>
              <a:buNone/>
            </a:pPr>
            <a:r>
              <a:rPr lang="en-US"/>
              <a:t>    this.subscription.unsubscribe();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0"/>
            <a:ext cx="8596668" cy="1050254"/>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Custom Observables using Services - Example </a:t>
            </a:r>
            <a:endParaRPr/>
          </a:p>
        </p:txBody>
      </p:sp>
      <p:sp>
        <p:nvSpPr>
          <p:cNvPr id="154" name="Google Shape;154;p19"/>
          <p:cNvSpPr txBox="1"/>
          <p:nvPr>
            <p:ph idx="1" type="body"/>
          </p:nvPr>
        </p:nvSpPr>
        <p:spPr>
          <a:xfrm>
            <a:off x="677334" y="1186107"/>
            <a:ext cx="8596668" cy="554910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Creating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 </a:t>
            </a:r>
            <a:endParaRPr/>
          </a:p>
          <a:p>
            <a:pPr indent="-342900" lvl="0" marL="342900" rtl="0" algn="l">
              <a:spcBef>
                <a:spcPts val="1000"/>
              </a:spcBef>
              <a:spcAft>
                <a:spcPts val="0"/>
              </a:spcAft>
              <a:buSzPts val="1440"/>
              <a:buChar char="►"/>
            </a:pPr>
            <a:r>
              <a:rPr lang="en-US"/>
              <a:t>ng  new  app1 </a:t>
            </a:r>
            <a:endParaRPr/>
          </a:p>
          <a:p>
            <a:pPr indent="-342900" lvl="0" marL="342900" rtl="0" algn="l">
              <a:spcBef>
                <a:spcPts val="1000"/>
              </a:spcBef>
              <a:spcAft>
                <a:spcPts val="0"/>
              </a:spcAft>
              <a:buSzPts val="1440"/>
              <a:buChar char="►"/>
            </a:pPr>
            <a:r>
              <a:rPr lang="en-US"/>
              <a:t>cd  c:\angular\app1 </a:t>
            </a:r>
            <a:endParaRPr/>
          </a:p>
          <a:p>
            <a:pPr indent="-342900" lvl="0" marL="342900" rtl="0" algn="l">
              <a:spcBef>
                <a:spcPts val="1000"/>
              </a:spcBef>
              <a:spcAft>
                <a:spcPts val="0"/>
              </a:spcAft>
              <a:buSzPts val="1440"/>
              <a:buChar char="►"/>
            </a:pPr>
            <a:r>
              <a:rPr lang="en-US"/>
              <a:t>ng  g  component  India </a:t>
            </a:r>
            <a:endParaRPr/>
          </a:p>
          <a:p>
            <a:pPr indent="-342900" lvl="0" marL="342900" rtl="0" algn="l">
              <a:spcBef>
                <a:spcPts val="1000"/>
              </a:spcBef>
              <a:spcAft>
                <a:spcPts val="0"/>
              </a:spcAft>
              <a:buSzPts val="1440"/>
              <a:buChar char="►"/>
            </a:pPr>
            <a:r>
              <a:rPr lang="en-US"/>
              <a:t>ng  g  component  Usa </a:t>
            </a:r>
            <a:endParaRPr/>
          </a:p>
          <a:p>
            <a:pPr indent="-342900" lvl="0" marL="342900" rtl="0" algn="l">
              <a:spcBef>
                <a:spcPts val="1000"/>
              </a:spcBef>
              <a:spcAft>
                <a:spcPts val="0"/>
              </a:spcAft>
              <a:buSzPts val="1440"/>
              <a:buChar char="►"/>
            </a:pPr>
            <a:r>
              <a:rPr lang="en-US"/>
              <a:t>ng  g  service  Population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677334" y="146305"/>
            <a:ext cx="8596668" cy="589505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0" lvl="1" marL="400050" rtl="0" algn="l">
              <a:spcBef>
                <a:spcPts val="1000"/>
              </a:spcBef>
              <a:spcAft>
                <a:spcPts val="0"/>
              </a:spcAft>
              <a:buSzPts val="1440"/>
              <a:buNone/>
            </a:pPr>
            <a:r>
              <a:rPr lang="en-US" sz="1800"/>
              <a:t>cd c:\angular\app1 </a:t>
            </a:r>
            <a:endParaRPr/>
          </a:p>
          <a:p>
            <a:pPr indent="0" lvl="1" marL="400050" rtl="0" algn="l">
              <a:spcBef>
                <a:spcPts val="1000"/>
              </a:spcBef>
              <a:spcAft>
                <a:spcPts val="0"/>
              </a:spcAft>
              <a:buSzPts val="1440"/>
              <a:buNone/>
            </a:pPr>
            <a:r>
              <a:rPr lang="en-US" sz="1800"/>
              <a:t>ng  serve</a:t>
            </a:r>
            <a:endParaRPr/>
          </a:p>
          <a:p>
            <a:pPr indent="-342900" lvl="0" marL="342900" rtl="0" algn="l">
              <a:spcBef>
                <a:spcPts val="1000"/>
              </a:spcBef>
              <a:spcAft>
                <a:spcPts val="0"/>
              </a:spcAft>
              <a:buSzPts val="1440"/>
              <a:buChar char="►"/>
            </a:pPr>
            <a:r>
              <a:rPr lang="en-US"/>
              <a:t>Open the browser and enter the following URL: </a:t>
            </a:r>
            <a:endParaRPr/>
          </a:p>
          <a:p>
            <a:pPr indent="0" lvl="0" marL="0" rtl="0" algn="l">
              <a:spcBef>
                <a:spcPts val="1000"/>
              </a:spcBef>
              <a:spcAft>
                <a:spcPts val="0"/>
              </a:spcAft>
              <a:buSzPts val="1440"/>
              <a:buNone/>
            </a:pPr>
            <a:r>
              <a:rPr lang="en-US"/>
              <a:t>	http://localhost:4200 </a:t>
            </a:r>
            <a:endParaRPr/>
          </a:p>
        </p:txBody>
      </p:sp>
      <p:pic>
        <p:nvPicPr>
          <p:cNvPr id="247" name="Google Shape;247;p37"/>
          <p:cNvPicPr preferRelativeResize="0"/>
          <p:nvPr/>
        </p:nvPicPr>
        <p:blipFill rotWithShape="1">
          <a:blip r:embed="rId3">
            <a:alphaModFix/>
          </a:blip>
          <a:srcRect b="0" l="0" r="0" t="0"/>
          <a:stretch/>
        </p:blipFill>
        <p:spPr>
          <a:xfrm>
            <a:off x="6751815" y="2141621"/>
            <a:ext cx="5019124" cy="4570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677334" y="202039"/>
            <a:ext cx="8596668" cy="56083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Filter</a:t>
            </a:r>
            <a:endParaRPr b="1"/>
          </a:p>
        </p:txBody>
      </p:sp>
      <p:sp>
        <p:nvSpPr>
          <p:cNvPr id="253" name="Google Shape;253;p38"/>
          <p:cNvSpPr txBox="1"/>
          <p:nvPr>
            <p:ph idx="1" type="body"/>
          </p:nvPr>
        </p:nvSpPr>
        <p:spPr>
          <a:xfrm>
            <a:off x="677334" y="846473"/>
            <a:ext cx="8596668" cy="58094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executes the filter function for each item when the observable emits data to the observer. If the function returns true, the value will be emitted to the observer. If the function returns false, the value will not be emitted to the observer.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idx="1" type="body"/>
          </p:nvPr>
        </p:nvSpPr>
        <p:spPr>
          <a:xfrm>
            <a:off x="677334" y="219456"/>
            <a:ext cx="8596668" cy="652097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Creating Filter</a:t>
            </a:r>
            <a:endParaRPr/>
          </a:p>
          <a:p>
            <a:pPr indent="0" lvl="0" marL="0" rtl="0" algn="l">
              <a:spcBef>
                <a:spcPts val="1000"/>
              </a:spcBef>
              <a:spcAft>
                <a:spcPts val="0"/>
              </a:spcAft>
              <a:buSzPts val="1440"/>
              <a:buNone/>
            </a:pPr>
            <a:r>
              <a:rPr lang="en-US"/>
              <a:t>Observablevariable.filter( (variable) =&gt; {</a:t>
            </a:r>
            <a:endParaRPr/>
          </a:p>
          <a:p>
            <a:pPr indent="0" lvl="0" marL="0" rtl="0" algn="l">
              <a:spcBef>
                <a:spcPts val="1000"/>
              </a:spcBef>
              <a:spcAft>
                <a:spcPts val="0"/>
              </a:spcAft>
              <a:buSzPts val="1440"/>
              <a:buNone/>
            </a:pPr>
            <a:r>
              <a:rPr lang="en-US"/>
              <a:t> //do something with item and return true / false</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b="1" lang="en-US"/>
              <a:t>Filter - Example</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Creating Application</a:t>
            </a:r>
            <a:endParaRPr/>
          </a:p>
          <a:p>
            <a:pPr indent="0" lvl="0" marL="0" rtl="0" algn="l">
              <a:spcBef>
                <a:spcPts val="1000"/>
              </a:spcBef>
              <a:spcAft>
                <a:spcPts val="0"/>
              </a:spcAft>
              <a:buSzPts val="1440"/>
              <a:buNone/>
            </a:pPr>
            <a:r>
              <a:rPr lang="en-US"/>
              <a:t>Open Command Prompt and enter the following commands:</a:t>
            </a:r>
            <a:endParaRPr/>
          </a:p>
          <a:p>
            <a:pPr indent="0" lvl="0" marL="0" rtl="0" algn="l">
              <a:spcBef>
                <a:spcPts val="1000"/>
              </a:spcBef>
              <a:spcAft>
                <a:spcPts val="0"/>
              </a:spcAft>
              <a:buSzPts val="1440"/>
              <a:buNone/>
            </a:pPr>
            <a:r>
              <a:rPr lang="en-US"/>
              <a:t>cd c:\angular</a:t>
            </a:r>
            <a:endParaRPr/>
          </a:p>
          <a:p>
            <a:pPr indent="0" lvl="0" marL="0" rtl="0" algn="l">
              <a:spcBef>
                <a:spcPts val="1000"/>
              </a:spcBef>
              <a:spcAft>
                <a:spcPts val="0"/>
              </a:spcAft>
              <a:buSzPts val="1440"/>
              <a:buNone/>
            </a:pPr>
            <a:r>
              <a:rPr lang="en-US"/>
              <a:t>ng new app1</a:t>
            </a:r>
            <a:endParaRPr/>
          </a:p>
          <a:p>
            <a:pPr indent="0" lvl="0" marL="0" rtl="0" algn="l">
              <a:spcBef>
                <a:spcPts val="1000"/>
              </a:spcBef>
              <a:spcAft>
                <a:spcPts val="0"/>
              </a:spcAft>
              <a:buSzPts val="1440"/>
              <a:buNone/>
            </a:pPr>
            <a:r>
              <a:rPr lang="en-US"/>
              <a:t>cd c:\angular\app1</a:t>
            </a:r>
            <a:endParaRPr/>
          </a:p>
          <a:p>
            <a:pPr indent="0" lvl="0" marL="0" rtl="0" algn="l">
              <a:spcBef>
                <a:spcPts val="1000"/>
              </a:spcBef>
              <a:spcAft>
                <a:spcPts val="0"/>
              </a:spcAft>
              <a:buSzPts val="1440"/>
              <a:buNone/>
            </a:pPr>
            <a:r>
              <a:rPr lang="en-US"/>
              <a:t>ng g component India</a:t>
            </a:r>
            <a:endParaRPr/>
          </a:p>
          <a:p>
            <a:pPr indent="0" lvl="0" marL="0" rtl="0" algn="l">
              <a:spcBef>
                <a:spcPts val="1000"/>
              </a:spcBef>
              <a:spcAft>
                <a:spcPts val="0"/>
              </a:spcAft>
              <a:buSzPts val="1440"/>
              <a:buNone/>
            </a:pPr>
            <a:r>
              <a:rPr lang="en-US"/>
              <a:t>ng g component Usa</a:t>
            </a:r>
            <a:endParaRPr/>
          </a:p>
          <a:p>
            <a:pPr indent="0" lvl="0" marL="0" rtl="0" algn="l">
              <a:spcBef>
                <a:spcPts val="1000"/>
              </a:spcBef>
              <a:spcAft>
                <a:spcPts val="0"/>
              </a:spcAft>
              <a:buSzPts val="1440"/>
              <a:buNone/>
            </a:pPr>
            <a:r>
              <a:rPr lang="en-US"/>
              <a:t>ng g service Population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c:\angular\app1\src\app\population.service.ts</a:t>
            </a:r>
            <a:endParaRPr/>
          </a:p>
          <a:p>
            <a:pPr indent="0" lvl="0" marL="0" rtl="0" algn="l">
              <a:spcBef>
                <a:spcPts val="1000"/>
              </a:spcBef>
              <a:spcAft>
                <a:spcPts val="0"/>
              </a:spcAft>
              <a:buSzPct val="79999"/>
              <a:buNone/>
            </a:pPr>
            <a:r>
              <a:rPr lang="en-US"/>
              <a:t>import { Injectable } from '@angular/core';</a:t>
            </a:r>
            <a:endParaRPr/>
          </a:p>
          <a:p>
            <a:pPr indent="0" lvl="0" marL="0" rtl="0" algn="l">
              <a:spcBef>
                <a:spcPts val="1000"/>
              </a:spcBef>
              <a:spcAft>
                <a:spcPts val="0"/>
              </a:spcAft>
              <a:buSzPct val="79999"/>
              <a:buNone/>
            </a:pPr>
            <a:r>
              <a:rPr lang="en-US"/>
              <a:t>import { Observable, Observer } from "rxjs";</a:t>
            </a:r>
            <a:endParaRPr/>
          </a:p>
          <a:p>
            <a:pPr indent="0" lvl="0" marL="0" rtl="0" algn="l">
              <a:spcBef>
                <a:spcPts val="1000"/>
              </a:spcBef>
              <a:spcAft>
                <a:spcPts val="0"/>
              </a:spcAft>
              <a:buSzPct val="79999"/>
              <a:buNone/>
            </a:pPr>
            <a:r>
              <a:rPr lang="en-US"/>
              <a:t>@Injectable() export class PopulationService {</a:t>
            </a:r>
            <a:endParaRPr/>
          </a:p>
          <a:p>
            <a:pPr indent="0" lvl="0" marL="0" rtl="0" algn="l">
              <a:spcBef>
                <a:spcPts val="1000"/>
              </a:spcBef>
              <a:spcAft>
                <a:spcPts val="0"/>
              </a:spcAft>
              <a:buSzPct val="79999"/>
              <a:buNone/>
            </a:pPr>
            <a:r>
              <a:rPr lang="en-US"/>
              <a:t>  myObservable: Observable&lt;number&gt;; </a:t>
            </a:r>
            <a:endParaRPr/>
          </a:p>
          <a:p>
            <a:pPr indent="0" lvl="0" marL="0" rtl="0" algn="l">
              <a:spcBef>
                <a:spcPts val="1000"/>
              </a:spcBef>
              <a:spcAft>
                <a:spcPts val="0"/>
              </a:spcAft>
              <a:buSzPct val="79999"/>
              <a:buNone/>
            </a:pPr>
            <a:r>
              <a:rPr lang="en-US"/>
              <a:t>  myObserver!: Observer&lt;number&gt;;</a:t>
            </a:r>
            <a:endParaRPr/>
          </a:p>
          <a:p>
            <a:pPr indent="0" lvl="0" marL="0" rtl="0" algn="l">
              <a:spcBef>
                <a:spcPts val="1000"/>
              </a:spcBef>
              <a:spcAft>
                <a:spcPts val="0"/>
              </a:spcAft>
              <a:buSzPct val="79999"/>
              <a:buNone/>
            </a:pPr>
            <a:r>
              <a:rPr lang="en-US"/>
              <a:t>  constructor() {</a:t>
            </a:r>
            <a:endParaRPr/>
          </a:p>
          <a:p>
            <a:pPr indent="0" lvl="0" marL="0" rtl="0" algn="l">
              <a:spcBef>
                <a:spcPts val="1000"/>
              </a:spcBef>
              <a:spcAft>
                <a:spcPts val="0"/>
              </a:spcAft>
              <a:buSzPct val="79999"/>
              <a:buNone/>
            </a:pPr>
            <a:r>
              <a:rPr lang="en-US"/>
              <a:t>    this.myObservable = new Observable((observer: Observer&lt;number&gt;) =&gt; {</a:t>
            </a:r>
            <a:endParaRPr/>
          </a:p>
          <a:p>
            <a:pPr indent="0" lvl="0" marL="0" rtl="0" algn="l">
              <a:spcBef>
                <a:spcPts val="1000"/>
              </a:spcBef>
              <a:spcAft>
                <a:spcPts val="0"/>
              </a:spcAft>
              <a:buSzPct val="79999"/>
              <a:buNone/>
            </a:pPr>
            <a:r>
              <a:rPr lang="en-US"/>
              <a:t>      this.myObserver = observer;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next(data:any) { </a:t>
            </a:r>
            <a:endParaRPr/>
          </a:p>
          <a:p>
            <a:pPr indent="0" lvl="0" marL="0" rtl="0" algn="l">
              <a:spcBef>
                <a:spcPts val="1000"/>
              </a:spcBef>
              <a:spcAft>
                <a:spcPts val="0"/>
              </a:spcAft>
              <a:buSzPct val="79999"/>
              <a:buNone/>
            </a:pPr>
            <a:r>
              <a:rPr lang="en-US"/>
              <a:t>	this.myObserver.next(data);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error() { </a:t>
            </a:r>
            <a:endParaRPr/>
          </a:p>
          <a:p>
            <a:pPr indent="0" lvl="0" marL="0" rtl="0" algn="l">
              <a:spcBef>
                <a:spcPts val="1000"/>
              </a:spcBef>
              <a:spcAft>
                <a:spcPts val="0"/>
              </a:spcAft>
              <a:buSzPct val="79999"/>
              <a:buNone/>
            </a:pPr>
            <a:r>
              <a:rPr lang="en-US"/>
              <a:t>	this.myObserver.error("some error");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complete() { </a:t>
            </a:r>
            <a:endParaRPr/>
          </a:p>
          <a:p>
            <a:pPr indent="0" lvl="0" marL="0" rtl="0" algn="l">
              <a:spcBef>
                <a:spcPts val="1000"/>
              </a:spcBef>
              <a:spcAft>
                <a:spcPts val="0"/>
              </a:spcAft>
              <a:buSzPct val="79999"/>
              <a:buNone/>
            </a:pPr>
            <a:r>
              <a:rPr lang="en-US"/>
              <a:t>	this.myObserver.complete();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c:\angular\app1\src\styles.css</a:t>
            </a:r>
            <a:endParaRPr/>
          </a:p>
          <a:p>
            <a:pPr indent="0" lvl="0" marL="0" rtl="0" algn="l">
              <a:spcBef>
                <a:spcPts val="1000"/>
              </a:spcBef>
              <a:spcAft>
                <a:spcPts val="0"/>
              </a:spcAft>
              <a:buSzPct val="79999"/>
              <a:buNone/>
            </a:pPr>
            <a:r>
              <a:rPr lang="en-US"/>
              <a:t>.class1{</a:t>
            </a:r>
            <a:endParaRPr/>
          </a:p>
          <a:p>
            <a:pPr indent="0" lvl="1" marL="400050" rtl="0" algn="l">
              <a:spcBef>
                <a:spcPts val="1000"/>
              </a:spcBef>
              <a:spcAft>
                <a:spcPts val="0"/>
              </a:spcAft>
              <a:buSzPct val="79999"/>
              <a:buNone/>
            </a:pPr>
            <a:r>
              <a:rPr lang="en-US" sz="1800"/>
              <a:t>background-color:#91e3e9;</a:t>
            </a:r>
            <a:endParaRPr/>
          </a:p>
          <a:p>
            <a:pPr indent="0" lvl="1" marL="400050" rtl="0" algn="l">
              <a:spcBef>
                <a:spcPts val="1000"/>
              </a:spcBef>
              <a:spcAft>
                <a:spcPts val="0"/>
              </a:spcAft>
              <a:buSzPct val="79999"/>
              <a:buNone/>
            </a:pPr>
            <a:r>
              <a:rPr lang="en-US" sz="1800"/>
              <a:t>width:500px;</a:t>
            </a:r>
            <a:endParaRPr/>
          </a:p>
          <a:p>
            <a:pPr indent="0" lvl="1" marL="400050" rtl="0" algn="l">
              <a:spcBef>
                <a:spcPts val="1000"/>
              </a:spcBef>
              <a:spcAft>
                <a:spcPts val="0"/>
              </a:spcAft>
              <a:buSzPct val="79999"/>
              <a:buNone/>
            </a:pPr>
            <a:r>
              <a:rPr lang="en-US" sz="1800"/>
              <a:t>height:150px;</a:t>
            </a:r>
            <a:endParaRPr/>
          </a:p>
          <a:p>
            <a:pPr indent="0" lvl="1" marL="400050" rtl="0" algn="l">
              <a:spcBef>
                <a:spcPts val="1000"/>
              </a:spcBef>
              <a:spcAft>
                <a:spcPts val="0"/>
              </a:spcAft>
              <a:buSzPct val="79999"/>
              <a:buNone/>
            </a:pPr>
            <a:r>
              <a:rPr lang="en-US" sz="1800"/>
              <a:t>margin:20px;</a:t>
            </a:r>
            <a:endParaRPr/>
          </a:p>
          <a:p>
            <a:pPr indent="0" lvl="1" marL="400050" rtl="0" algn="l">
              <a:spcBef>
                <a:spcPts val="1000"/>
              </a:spcBef>
              <a:spcAft>
                <a:spcPts val="0"/>
              </a:spcAft>
              <a:buSzPct val="79999"/>
              <a:buNone/>
            </a:pPr>
            <a:r>
              <a:rPr lang="en-US" sz="1800"/>
              <a:t>float:left;</a:t>
            </a:r>
            <a:endParaRPr/>
          </a:p>
          <a:p>
            <a:pPr indent="0" lvl="0" marL="0" rtl="0" algn="l">
              <a:spcBef>
                <a:spcPts val="1000"/>
              </a:spcBef>
              <a:spcAft>
                <a:spcPts val="0"/>
              </a:spcAft>
              <a:buSzPct val="79999"/>
              <a:buNone/>
            </a:pPr>
            <a:r>
              <a:rPr lang="en-US"/>
              <a:t>}</a:t>
            </a:r>
            <a:endParaRPr/>
          </a:p>
          <a:p>
            <a:pPr indent="-342900" lvl="0" marL="342900" rtl="0" algn="l">
              <a:spcBef>
                <a:spcPts val="1000"/>
              </a:spcBef>
              <a:spcAft>
                <a:spcPts val="0"/>
              </a:spcAft>
              <a:buSzPct val="79999"/>
              <a:buChar char="►"/>
            </a:pPr>
            <a:r>
              <a:rPr b="1" lang="en-US"/>
              <a:t>c:\angular\app1\src\app\app.module.ts</a:t>
            </a:r>
            <a:endParaRPr/>
          </a:p>
          <a:p>
            <a:pPr indent="0" lvl="0" marL="0" rtl="0" algn="l">
              <a:spcBef>
                <a:spcPts val="1000"/>
              </a:spcBef>
              <a:spcAft>
                <a:spcPts val="0"/>
              </a:spcAft>
              <a:buSzPct val="79999"/>
              <a:buNone/>
            </a:pPr>
            <a:r>
              <a:rPr lang="en-US"/>
              <a:t>import { BrowserModule } from '@angular/platform-browser'; </a:t>
            </a:r>
            <a:endParaRPr/>
          </a:p>
          <a:p>
            <a:pPr indent="0" lvl="0" marL="0" rtl="0" algn="l">
              <a:spcBef>
                <a:spcPts val="1000"/>
              </a:spcBef>
              <a:spcAft>
                <a:spcPts val="0"/>
              </a:spcAft>
              <a:buSzPct val="79999"/>
              <a:buNone/>
            </a:pPr>
            <a:r>
              <a:rPr lang="en-US"/>
              <a:t>import { NgModule } from '@angular/core'; </a:t>
            </a:r>
            <a:endParaRPr/>
          </a:p>
          <a:p>
            <a:pPr indent="0" lvl="0" marL="0" rtl="0" algn="l">
              <a:spcBef>
                <a:spcPts val="1000"/>
              </a:spcBef>
              <a:spcAft>
                <a:spcPts val="0"/>
              </a:spcAft>
              <a:buSzPct val="79999"/>
              <a:buNone/>
            </a:pPr>
            <a:r>
              <a:rPr lang="en-US"/>
              <a:t>import { AppComponent } from './app.component'; </a:t>
            </a:r>
            <a:endParaRPr/>
          </a:p>
          <a:p>
            <a:pPr indent="0" lvl="0" marL="0" rtl="0" algn="l">
              <a:spcBef>
                <a:spcPts val="1000"/>
              </a:spcBef>
              <a:spcAft>
                <a:spcPts val="0"/>
              </a:spcAft>
              <a:buSzPct val="79999"/>
              <a:buNone/>
            </a:pPr>
            <a:r>
              <a:rPr lang="en-US"/>
              <a:t>import { FormsModule } from "@angular/forms"; </a:t>
            </a:r>
            <a:endParaRPr/>
          </a:p>
          <a:p>
            <a:pPr indent="0" lvl="0" marL="0" rtl="0" algn="l">
              <a:spcBef>
                <a:spcPts val="1000"/>
              </a:spcBef>
              <a:spcAft>
                <a:spcPts val="0"/>
              </a:spcAft>
              <a:buSzPct val="79999"/>
              <a:buNone/>
            </a:pPr>
            <a:r>
              <a:rPr lang="en-US"/>
              <a:t>import { IndiaComponent } from './india/india.component'; </a:t>
            </a:r>
            <a:endParaRPr/>
          </a:p>
          <a:p>
            <a:pPr indent="0" lvl="0" marL="0" rtl="0" algn="l">
              <a:spcBef>
                <a:spcPts val="1000"/>
              </a:spcBef>
              <a:spcAft>
                <a:spcPts val="0"/>
              </a:spcAft>
              <a:buSzPct val="79999"/>
              <a:buNone/>
            </a:pPr>
            <a:r>
              <a:rPr lang="en-US"/>
              <a:t>import { UsaComponent } from './usa/usa.component'; </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 IndiaComponent, UsaComponent], </a:t>
            </a:r>
            <a:endParaRPr/>
          </a:p>
          <a:p>
            <a:pPr indent="0" lvl="0" marL="0" rtl="0" algn="l">
              <a:spcBef>
                <a:spcPts val="1000"/>
              </a:spcBef>
              <a:spcAft>
                <a:spcPts val="0"/>
              </a:spcAft>
              <a:buSzPct val="79999"/>
              <a:buNone/>
            </a:pPr>
            <a:r>
              <a:rPr lang="en-US"/>
              <a:t>  imports: [BrowserModule, FormsModule], </a:t>
            </a:r>
            <a:endParaRPr/>
          </a:p>
          <a:p>
            <a:pPr indent="0" lvl="0" marL="0" rtl="0" algn="l">
              <a:spcBef>
                <a:spcPts val="1000"/>
              </a:spcBef>
              <a:spcAft>
                <a:spcPts val="0"/>
              </a:spcAft>
              <a:buSzPct val="79999"/>
              <a:buNone/>
            </a:pPr>
            <a:r>
              <a:rPr lang="en-US"/>
              <a:t>  providers: [PopulationService], </a:t>
            </a:r>
            <a:endParaRPr/>
          </a:p>
          <a:p>
            <a:pPr indent="0" lvl="0" marL="0" rtl="0" algn="l">
              <a:spcBef>
                <a:spcPts val="1000"/>
              </a:spcBef>
              <a:spcAft>
                <a:spcPts val="0"/>
              </a:spcAft>
              <a:buSzPct val="79999"/>
              <a:buNone/>
            </a:pPr>
            <a:r>
              <a:rPr lang="en-US"/>
              <a:t>  bootstrap: [AppComponent] </a:t>
            </a:r>
            <a:endParaRPr/>
          </a:p>
          <a:p>
            <a:pPr indent="0" lvl="0" marL="0" rtl="0" algn="l">
              <a:spcBef>
                <a:spcPts val="1000"/>
              </a:spcBef>
              <a:spcAft>
                <a:spcPts val="0"/>
              </a:spcAft>
              <a:buSzPct val="79999"/>
              <a:buNone/>
            </a:pPr>
            <a:r>
              <a:rPr lang="en-US"/>
              <a:t>export class AppModule {} </a:t>
            </a:r>
            <a:endParaRPr/>
          </a:p>
          <a:p>
            <a:pPr indent="0" lvl="0" marL="0" rtl="0" algn="l">
              <a:spcBef>
                <a:spcPts val="1000"/>
              </a:spcBef>
              <a:spcAft>
                <a:spcPts val="0"/>
              </a:spcAft>
              <a:buSzPct val="79999"/>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app.component.ts</a:t>
            </a:r>
            <a:endParaRPr b="1"/>
          </a:p>
          <a:p>
            <a:pPr indent="0" lvl="0" marL="0" rtl="0" algn="l">
              <a:spcBef>
                <a:spcPts val="1000"/>
              </a:spcBef>
              <a:spcAft>
                <a:spcPts val="0"/>
              </a:spcAft>
              <a:buSzPts val="1440"/>
              <a:buNone/>
            </a:pPr>
            <a:r>
              <a:rPr lang="en-US"/>
              <a:t>import {Component}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'app-root',</a:t>
            </a:r>
            <a:endParaRPr/>
          </a:p>
          <a:p>
            <a:pPr indent="0" lvl="0" marL="0" rtl="0" algn="l">
              <a:spcBef>
                <a:spcPts val="1000"/>
              </a:spcBef>
              <a:spcAft>
                <a:spcPts val="0"/>
              </a:spcAft>
              <a:buSzPts val="1440"/>
              <a:buNone/>
            </a:pPr>
            <a:r>
              <a:rPr lang="en-US"/>
              <a:t>    templateUrl: './app.component.html',</a:t>
            </a:r>
            <a:endParaRPr/>
          </a:p>
          <a:p>
            <a:pPr indent="0" lvl="0" marL="0" rtl="0" algn="l">
              <a:spcBef>
                <a:spcPts val="1000"/>
              </a:spcBef>
              <a:spcAft>
                <a:spcPts val="0"/>
              </a:spcAft>
              <a:buSzPts val="1440"/>
              <a:buNone/>
            </a:pPr>
            <a:r>
              <a:rPr lang="en-US"/>
              <a:t>    styleUrls: ['./app.component.css']</a:t>
            </a:r>
            <a:endParaRPr/>
          </a:p>
          <a:p>
            <a:pPr indent="0" lvl="0" marL="0" rtl="0" algn="l">
              <a:spcBef>
                <a:spcPts val="1000"/>
              </a:spcBef>
              <a:spcAft>
                <a:spcPts val="0"/>
              </a:spcAft>
              <a:buSzPts val="1440"/>
              <a:buNone/>
            </a:pPr>
            <a:r>
              <a:rPr lang="en-US"/>
              <a:t>}) export class AppComponent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c:\angular\app1\src\app\app.component.html &lt;div class="class1"&gt;</a:t>
            </a:r>
            <a:endParaRPr/>
          </a:p>
          <a:p>
            <a:pPr indent="0" lvl="0" marL="0" rtl="0" algn="l">
              <a:spcBef>
                <a:spcPts val="1000"/>
              </a:spcBef>
              <a:spcAft>
                <a:spcPts val="0"/>
              </a:spcAft>
              <a:buSzPts val="1440"/>
              <a:buNone/>
            </a:pPr>
            <a:r>
              <a:rPr lang="en-US"/>
              <a:t>&lt;div&gt;</a:t>
            </a:r>
            <a:endParaRPr/>
          </a:p>
          <a:p>
            <a:pPr indent="0" lvl="1" marL="400050" rtl="0" algn="l">
              <a:spcBef>
                <a:spcPts val="1000"/>
              </a:spcBef>
              <a:spcAft>
                <a:spcPts val="0"/>
              </a:spcAft>
              <a:buSzPts val="1440"/>
              <a:buNone/>
            </a:pPr>
            <a:r>
              <a:rPr lang="en-US" sz="1800"/>
              <a:t>&lt;h4&gt;RxJS – Custom Observables with Services with Filter&lt;/h4&gt;</a:t>
            </a:r>
            <a:endParaRPr/>
          </a:p>
          <a:p>
            <a:pPr indent="0" lvl="1" marL="400050" rtl="0" algn="l">
              <a:spcBef>
                <a:spcPts val="1000"/>
              </a:spcBef>
              <a:spcAft>
                <a:spcPts val="0"/>
              </a:spcAft>
              <a:buSzPts val="1440"/>
              <a:buNone/>
            </a:pPr>
            <a:r>
              <a:rPr lang="en-US" sz="1800"/>
              <a:t>&lt;app-india&gt; &lt;/app-india&gt;</a:t>
            </a:r>
            <a:endParaRPr/>
          </a:p>
          <a:p>
            <a:pPr indent="0" lvl="1" marL="400050" rtl="0" algn="l">
              <a:spcBef>
                <a:spcPts val="1000"/>
              </a:spcBef>
              <a:spcAft>
                <a:spcPts val="0"/>
              </a:spcAft>
              <a:buSzPts val="1440"/>
              <a:buNone/>
            </a:pPr>
            <a:r>
              <a:rPr lang="en-US" sz="1800"/>
              <a:t>&lt;app-usa&gt; &lt;/ app-usa&gt;</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b="1" lang="en-US"/>
              <a:t>c:\angular\app1\src\app\india\india.component.ts</a:t>
            </a:r>
            <a:endParaRPr/>
          </a:p>
          <a:p>
            <a:pPr indent="0" lvl="0" marL="0" rtl="0" algn="l">
              <a:spcBef>
                <a:spcPts val="1000"/>
              </a:spcBef>
              <a:spcAft>
                <a:spcPts val="0"/>
              </a:spcAft>
              <a:buSzPct val="79999"/>
              <a:buNone/>
            </a:pPr>
            <a:r>
              <a:rPr lang="en-US"/>
              <a:t>import { Component, OnInit, Inject } from '@angular/core';</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'app-india',</a:t>
            </a:r>
            <a:endParaRPr/>
          </a:p>
          <a:p>
            <a:pPr indent="0" lvl="0" marL="0" rtl="0" algn="l">
              <a:spcBef>
                <a:spcPts val="1000"/>
              </a:spcBef>
              <a:spcAft>
                <a:spcPts val="0"/>
              </a:spcAft>
              <a:buSzPct val="79999"/>
              <a:buNone/>
            </a:pPr>
            <a:r>
              <a:rPr lang="en-US"/>
              <a:t>  templateUrl: Vindia.component.htmr,</a:t>
            </a:r>
            <a:endParaRPr/>
          </a:p>
          <a:p>
            <a:pPr indent="0" lvl="0" marL="0" rtl="0" algn="l">
              <a:spcBef>
                <a:spcPts val="1000"/>
              </a:spcBef>
              <a:spcAft>
                <a:spcPts val="0"/>
              </a:spcAft>
              <a:buSzPct val="79999"/>
              <a:buNone/>
            </a:pPr>
            <a:r>
              <a:rPr lang="en-US"/>
              <a:t>  styleUrls: ['./india.component.css'] </a:t>
            </a:r>
            <a:endParaRPr/>
          </a:p>
          <a:p>
            <a:pPr indent="0" lvl="0" marL="0" rtl="0" algn="l">
              <a:spcBef>
                <a:spcPts val="1000"/>
              </a:spcBef>
              <a:spcAft>
                <a:spcPts val="0"/>
              </a:spcAft>
              <a:buSzPct val="79999"/>
              <a:buNone/>
            </a:pPr>
            <a:r>
              <a:rPr lang="en-US"/>
              <a:t>export class IndiaComponent {</a:t>
            </a:r>
            <a:endParaRPr/>
          </a:p>
          <a:p>
            <a:pPr indent="0" lvl="0" marL="0" rtl="0" algn="l">
              <a:spcBef>
                <a:spcPts val="1000"/>
              </a:spcBef>
              <a:spcAft>
                <a:spcPts val="0"/>
              </a:spcAft>
              <a:buSzPct val="79999"/>
              <a:buNone/>
            </a:pPr>
            <a:r>
              <a:rPr lang="en-US"/>
              <a:t>  population: number = 1.32;</a:t>
            </a:r>
            <a:endParaRPr/>
          </a:p>
          <a:p>
            <a:pPr indent="0" lvl="0" marL="0" rtl="0" algn="l">
              <a:spcBef>
                <a:spcPts val="1000"/>
              </a:spcBef>
              <a:spcAft>
                <a:spcPts val="0"/>
              </a:spcAft>
              <a:buSzPct val="79999"/>
              <a:buNone/>
            </a:pPr>
            <a:r>
              <a:rPr lang="en-US"/>
              <a:t>  constructor(@Inject(PopulationService) private ps: PopulationService)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onIncreaseClick() {</a:t>
            </a:r>
            <a:endParaRPr/>
          </a:p>
          <a:p>
            <a:pPr indent="0" lvl="0" marL="0" rtl="0" algn="l">
              <a:spcBef>
                <a:spcPts val="1000"/>
              </a:spcBef>
              <a:spcAft>
                <a:spcPts val="0"/>
              </a:spcAft>
              <a:buSzPct val="79999"/>
              <a:buNone/>
            </a:pPr>
            <a:r>
              <a:rPr lang="en-US"/>
              <a:t>    this.population++;</a:t>
            </a:r>
            <a:endParaRPr/>
          </a:p>
          <a:p>
            <a:pPr indent="0" lvl="0" marL="0" rtl="0" algn="l">
              <a:spcBef>
                <a:spcPts val="1000"/>
              </a:spcBef>
              <a:spcAft>
                <a:spcPts val="0"/>
              </a:spcAft>
              <a:buSzPct val="79999"/>
              <a:buNone/>
            </a:pPr>
            <a:r>
              <a:rPr lang="en-US"/>
              <a:t>    this.ps.next(this.population);</a:t>
            </a:r>
            <a:endParaRPr/>
          </a:p>
          <a:p>
            <a:pPr indent="0" lvl="0" marL="0" rtl="0" algn="l">
              <a:spcBef>
                <a:spcPts val="1000"/>
              </a:spcBef>
              <a:spcAft>
                <a:spcPts val="0"/>
              </a:spcAft>
              <a:buSzPct val="79999"/>
              <a:buNone/>
            </a:pPr>
            <a:r>
              <a:rPr lang="en-US"/>
              <a:t>  } </a:t>
            </a:r>
            <a:endParaRPr/>
          </a:p>
          <a:p>
            <a:pPr indent="0" lvl="0" marL="0" rtl="0" algn="l">
              <a:spcBef>
                <a:spcPts val="1000"/>
              </a:spcBef>
              <a:spcAft>
                <a:spcPts val="0"/>
              </a:spcAft>
              <a:buSzPct val="79999"/>
              <a:buNone/>
            </a:pPr>
            <a:r>
              <a:rPr lang="en-US"/>
              <a:t>  onErrorClick() {</a:t>
            </a:r>
            <a:endParaRPr/>
          </a:p>
          <a:p>
            <a:pPr indent="0" lvl="0" marL="0" rtl="0" algn="l">
              <a:spcBef>
                <a:spcPts val="1000"/>
              </a:spcBef>
              <a:spcAft>
                <a:spcPts val="0"/>
              </a:spcAft>
              <a:buSzPct val="79999"/>
              <a:buNone/>
            </a:pPr>
            <a:r>
              <a:rPr lang="en-US"/>
              <a:t>    this.ps.error();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onCompleteClick() {</a:t>
            </a:r>
            <a:endParaRPr/>
          </a:p>
          <a:p>
            <a:pPr indent="0" lvl="0" marL="0" rtl="0" algn="l">
              <a:spcBef>
                <a:spcPts val="1000"/>
              </a:spcBef>
              <a:spcAft>
                <a:spcPts val="0"/>
              </a:spcAft>
              <a:buSzPct val="79999"/>
              <a:buNone/>
            </a:pPr>
            <a:r>
              <a:rPr lang="en-US"/>
              <a:t>    this.ps.complete();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c:\angular\app1\src\app\india\india.component.html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&lt;h4&gt;India&lt;/h4&gt; </a:t>
            </a:r>
            <a:endParaRPr/>
          </a:p>
          <a:p>
            <a:pPr indent="0" lvl="1" marL="400050" rtl="0" algn="l">
              <a:spcBef>
                <a:spcPts val="1000"/>
              </a:spcBef>
              <a:spcAft>
                <a:spcPts val="0"/>
              </a:spcAft>
              <a:buSzPts val="1440"/>
              <a:buNone/>
            </a:pPr>
            <a:r>
              <a:rPr lang="en-US" sz="1800"/>
              <a:t>&lt;input type="button" value="Increase" (click)="onIncreaseClick()"&gt; </a:t>
            </a:r>
            <a:endParaRPr/>
          </a:p>
          <a:p>
            <a:pPr indent="0" lvl="1" marL="400050" rtl="0" algn="l">
              <a:spcBef>
                <a:spcPts val="1000"/>
              </a:spcBef>
              <a:spcAft>
                <a:spcPts val="0"/>
              </a:spcAft>
              <a:buSzPts val="1440"/>
              <a:buNone/>
            </a:pPr>
            <a:r>
              <a:rPr lang="en-US" sz="1800"/>
              <a:t>&lt;input type="button" value="Error" (click)="onErrorClick()"&gt; </a:t>
            </a:r>
            <a:endParaRPr/>
          </a:p>
          <a:p>
            <a:pPr indent="0" lvl="1" marL="400050" rtl="0" algn="l">
              <a:spcBef>
                <a:spcPts val="1000"/>
              </a:spcBef>
              <a:spcAft>
                <a:spcPts val="0"/>
              </a:spcAft>
              <a:buSzPts val="1440"/>
              <a:buNone/>
            </a:pPr>
            <a:r>
              <a:rPr lang="en-US" sz="1800"/>
              <a:t>&lt;input type="button" value="Complete" (click)="onCompleteClick()"&gt; </a:t>
            </a:r>
            <a:endParaRPr/>
          </a:p>
          <a:p>
            <a:pPr indent="0" lvl="0" marL="0" rtl="0" algn="l">
              <a:spcBef>
                <a:spcPts val="1000"/>
              </a:spcBef>
              <a:spcAft>
                <a:spcPts val="0"/>
              </a:spcAft>
              <a:buSzPts val="1440"/>
              <a:buNone/>
            </a:pPr>
            <a:r>
              <a:rPr lang="en-US"/>
              <a:t>&lt;/div&gt; </a:t>
            </a:r>
            <a:endParaRPr/>
          </a:p>
          <a:p>
            <a:pPr indent="-342900" lvl="0" marL="342900" rtl="0" algn="l">
              <a:spcBef>
                <a:spcPts val="1000"/>
              </a:spcBef>
              <a:spcAft>
                <a:spcPts val="0"/>
              </a:spcAft>
              <a:buSzPts val="1440"/>
              <a:buChar char="►"/>
            </a:pPr>
            <a:r>
              <a:rPr b="1" lang="en-US"/>
              <a:t>c:\angular\app1\src\app\Usa\Usa.component.html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&lt;h4&gt;United States&lt;/h4&gt;</a:t>
            </a:r>
            <a:endParaRPr/>
          </a:p>
          <a:p>
            <a:pPr indent="0" lvl="0" marL="0" rtl="0" algn="l">
              <a:spcBef>
                <a:spcPts val="1000"/>
              </a:spcBef>
              <a:spcAft>
                <a:spcPts val="0"/>
              </a:spcAft>
              <a:buSzPts val="1440"/>
              <a:buNone/>
            </a:pPr>
            <a:r>
              <a:rPr lang="en-US"/>
              <a:t>	India population: {{indiapopulation}} billion.</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c:\angular\app1\src\app\Usa\Usa.component.ts</a:t>
            </a:r>
            <a:endParaRPr/>
          </a:p>
          <a:p>
            <a:pPr indent="0" lvl="0" marL="0" rtl="0" algn="l">
              <a:spcBef>
                <a:spcPts val="1000"/>
              </a:spcBef>
              <a:spcAft>
                <a:spcPts val="0"/>
              </a:spcAft>
              <a:buSzPts val="1440"/>
              <a:buNone/>
            </a:pPr>
            <a:r>
              <a:rPr lang="en-US"/>
              <a:t>import( Component, OnInit, OnDestroy, Inject } from '@angular/core; </a:t>
            </a:r>
            <a:endParaRPr/>
          </a:p>
          <a:p>
            <a:pPr indent="0" lvl="0" marL="0" rtl="0" algn="l">
              <a:spcBef>
                <a:spcPts val="1000"/>
              </a:spcBef>
              <a:spcAft>
                <a:spcPts val="0"/>
              </a:spcAft>
              <a:buSzPts val="1440"/>
              <a:buNone/>
            </a:pPr>
            <a:r>
              <a:rPr lang="en-US"/>
              <a:t>import { PopulationService } from "../population.service"; </a:t>
            </a:r>
            <a:endParaRPr/>
          </a:p>
          <a:p>
            <a:pPr indent="0" lvl="0" marL="0" rtl="0" algn="l">
              <a:spcBef>
                <a:spcPts val="1000"/>
              </a:spcBef>
              <a:spcAft>
                <a:spcPts val="0"/>
              </a:spcAft>
              <a:buSzPts val="1440"/>
              <a:buNone/>
            </a:pPr>
            <a:r>
              <a:rPr lang="en-US"/>
              <a:t>import { Subscription } from "rxjs";</a:t>
            </a:r>
            <a:endParaRPr/>
          </a:p>
          <a:p>
            <a:pPr indent="0" lvl="0" marL="0" rtl="0" algn="l">
              <a:spcBef>
                <a:spcPts val="1000"/>
              </a:spcBef>
              <a:spcAft>
                <a:spcPts val="0"/>
              </a:spcAft>
              <a:buSzPts val="1440"/>
              <a:buNone/>
            </a:pPr>
            <a:r>
              <a:rPr lang="en-US"/>
              <a:t>import { filter} from "rxjs/operators";</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@Component({ </a:t>
            </a:r>
            <a:endParaRPr/>
          </a:p>
          <a:p>
            <a:pPr indent="0" lvl="0" marL="0" rtl="0" algn="l">
              <a:spcBef>
                <a:spcPts val="1000"/>
              </a:spcBef>
              <a:spcAft>
                <a:spcPts val="0"/>
              </a:spcAft>
              <a:buSzPts val="1440"/>
              <a:buNone/>
            </a:pPr>
            <a:r>
              <a:rPr lang="en-US"/>
              <a:t>  selector 'app-usa', </a:t>
            </a:r>
            <a:endParaRPr/>
          </a:p>
          <a:p>
            <a:pPr indent="0" lvl="0" marL="0" rtl="0" algn="l">
              <a:spcBef>
                <a:spcPts val="1000"/>
              </a:spcBef>
              <a:spcAft>
                <a:spcPts val="0"/>
              </a:spcAft>
              <a:buSzPts val="1440"/>
              <a:buNone/>
            </a:pPr>
            <a:r>
              <a:rPr lang="en-US"/>
              <a:t>  templateUrl: './usa.component.html', </a:t>
            </a:r>
            <a:endParaRPr/>
          </a:p>
          <a:p>
            <a:pPr indent="0" lvl="0" marL="0" rtl="0" algn="l">
              <a:spcBef>
                <a:spcPts val="1000"/>
              </a:spcBef>
              <a:spcAft>
                <a:spcPts val="0"/>
              </a:spcAft>
              <a:buSzPts val="1440"/>
              <a:buNone/>
            </a:pPr>
            <a:r>
              <a:rPr lang="en-US"/>
              <a:t>  styleUrls: ['./usa.component.css']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UsaComponent implements OnInit, OnDestroy {</a:t>
            </a:r>
            <a:endParaRPr/>
          </a:p>
          <a:p>
            <a:pPr indent="0" lvl="0" marL="0" rtl="0" algn="l">
              <a:spcBef>
                <a:spcPts val="1000"/>
              </a:spcBef>
              <a:spcAft>
                <a:spcPts val="0"/>
              </a:spcAft>
              <a:buSzPts val="1440"/>
              <a:buNone/>
            </a:pPr>
            <a:r>
              <a:rPr lang="en-US"/>
              <a:t>  indiapopulation: number = 1.32; </a:t>
            </a:r>
            <a:endParaRPr/>
          </a:p>
          <a:p>
            <a:pPr indent="0" lvl="0" marL="0" rtl="0" algn="l">
              <a:spcBef>
                <a:spcPts val="1000"/>
              </a:spcBef>
              <a:spcAft>
                <a:spcPts val="0"/>
              </a:spcAft>
              <a:buSzPts val="1440"/>
              <a:buNone/>
            </a:pPr>
            <a:r>
              <a:rPr lang="en-US"/>
              <a:t>  subscription = new Subscription; </a:t>
            </a:r>
            <a:endParaRPr/>
          </a:p>
          <a:p>
            <a:pPr indent="0" lvl="0" marL="0" rtl="0" algn="l">
              <a:spcBef>
                <a:spcPts val="1000"/>
              </a:spcBef>
              <a:spcAft>
                <a:spcPts val="0"/>
              </a:spcAft>
              <a:buSzPts val="1440"/>
              <a:buNone/>
            </a:pPr>
            <a:r>
              <a:rPr lang="en-US"/>
              <a:t>  constructor(@ Inject(PopulationService) private ps : PopulationService){} </a:t>
            </a:r>
            <a:endParaRPr/>
          </a:p>
          <a:p>
            <a:pPr indent="0" lvl="0" marL="0" rtl="0" algn="l">
              <a:spcBef>
                <a:spcPts val="1000"/>
              </a:spcBef>
              <a:spcAft>
                <a:spcPts val="0"/>
              </a:spcAft>
              <a:buSzPts val="144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SzPct val="79999"/>
              <a:buNone/>
            </a:pPr>
            <a:r>
              <a:rPr lang="en-US"/>
              <a:t>ngOnInit(){</a:t>
            </a:r>
            <a:endParaRPr/>
          </a:p>
          <a:p>
            <a:pPr indent="0" lvl="0" marL="0" rtl="0" algn="l">
              <a:spcBef>
                <a:spcPts val="1000"/>
              </a:spcBef>
              <a:spcAft>
                <a:spcPts val="0"/>
              </a:spcAft>
              <a:buSzPct val="79999"/>
              <a:buNone/>
            </a:pPr>
            <a:r>
              <a:rPr lang="en-US"/>
              <a:t>    this.subscription = this.ps.myObservable</a:t>
            </a:r>
            <a:endParaRPr/>
          </a:p>
          <a:p>
            <a:pPr indent="0" lvl="0" marL="0" rtl="0" algn="l">
              <a:spcBef>
                <a:spcPts val="1000"/>
              </a:spcBef>
              <a:spcAft>
                <a:spcPts val="0"/>
              </a:spcAft>
              <a:buSzPct val="79999"/>
              <a:buNone/>
            </a:pPr>
            <a:r>
              <a:rPr lang="en-US"/>
              <a:t>    .pipe(.filter((item) =&gt;{</a:t>
            </a:r>
            <a:endParaRPr/>
          </a:p>
          <a:p>
            <a:pPr indent="0" lvl="0" marL="0" rtl="0" algn="l">
              <a:spcBef>
                <a:spcPts val="1000"/>
              </a:spcBef>
              <a:spcAft>
                <a:spcPts val="0"/>
              </a:spcAft>
              <a:buSzPct val="79999"/>
              <a:buNone/>
            </a:pPr>
            <a:r>
              <a:rPr lang="en-US"/>
              <a:t>	if(parseInt(String(item)) % 2 == 0){</a:t>
            </a:r>
            <a:endParaRPr/>
          </a:p>
          <a:p>
            <a:pPr indent="0" lvl="0" marL="0" rtl="0" algn="l">
              <a:spcBef>
                <a:spcPts val="1000"/>
              </a:spcBef>
              <a:spcAft>
                <a:spcPts val="0"/>
              </a:spcAft>
              <a:buSzPct val="79999"/>
              <a:buNone/>
            </a:pPr>
            <a:r>
              <a:rPr lang="en-US"/>
              <a:t>	 return true;</a:t>
            </a:r>
            <a:endParaRPr/>
          </a:p>
          <a:p>
            <a:pPr indent="0" lvl="0" marL="0" rtl="0" algn="l">
              <a:spcBef>
                <a:spcPts val="1000"/>
              </a:spcBef>
              <a:spcAft>
                <a:spcPts val="0"/>
              </a:spcAft>
              <a:buSzPct val="79999"/>
              <a:buNone/>
            </a:pPr>
            <a:r>
              <a:rPr lang="en-US"/>
              <a:t>	}else{</a:t>
            </a:r>
            <a:endParaRPr/>
          </a:p>
          <a:p>
            <a:pPr indent="0" lvl="0" marL="0" rtl="0" algn="l">
              <a:spcBef>
                <a:spcPts val="1000"/>
              </a:spcBef>
              <a:spcAft>
                <a:spcPts val="0"/>
              </a:spcAft>
              <a:buSzPct val="79999"/>
              <a:buNone/>
            </a:pPr>
            <a:r>
              <a:rPr lang="en-US"/>
              <a:t>	return false;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.subscribe( </a:t>
            </a:r>
            <a:endParaRPr/>
          </a:p>
          <a:p>
            <a:pPr indent="0" lvl="0" marL="0" rtl="0" algn="l">
              <a:spcBef>
                <a:spcPts val="1000"/>
              </a:spcBef>
              <a:spcAft>
                <a:spcPts val="0"/>
              </a:spcAft>
              <a:buSzPct val="79999"/>
              <a:buNone/>
            </a:pPr>
            <a:r>
              <a:rPr lang="en-US"/>
              <a:t>      (n) =&gt; {</a:t>
            </a:r>
            <a:endParaRPr/>
          </a:p>
          <a:p>
            <a:pPr indent="0" lvl="0" marL="0" rtl="0" algn="l">
              <a:spcBef>
                <a:spcPts val="1000"/>
              </a:spcBef>
              <a:spcAft>
                <a:spcPts val="0"/>
              </a:spcAft>
              <a:buSzPct val="79999"/>
              <a:buNone/>
            </a:pPr>
            <a:r>
              <a:rPr lang="en-US"/>
              <a:t>        this.indiapopulation = n;</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(error) =&gt; {</a:t>
            </a:r>
            <a:endParaRPr/>
          </a:p>
          <a:p>
            <a:pPr indent="0" lvl="0" marL="0" rtl="0" algn="l">
              <a:spcBef>
                <a:spcPts val="1000"/>
              </a:spcBef>
              <a:spcAft>
                <a:spcPts val="0"/>
              </a:spcAft>
              <a:buSzPct val="79999"/>
              <a:buNone/>
            </a:pPr>
            <a:r>
              <a:rPr lang="en-US"/>
              <a:t>        console.log(error);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 =&gt; {</a:t>
            </a:r>
            <a:endParaRPr/>
          </a:p>
          <a:p>
            <a:pPr indent="0" lvl="0" marL="0" rtl="0" algn="l">
              <a:spcBef>
                <a:spcPts val="1000"/>
              </a:spcBef>
              <a:spcAft>
                <a:spcPts val="0"/>
              </a:spcAft>
              <a:buSzPct val="79999"/>
              <a:buNone/>
            </a:pPr>
            <a:r>
              <a:rPr lang="en-US"/>
              <a:t>        console.log("Completed");</a:t>
            </a:r>
            <a:endParaRPr/>
          </a:p>
          <a:p>
            <a:pPr indent="0" lvl="0" marL="0" rtl="0" algn="l">
              <a:spcBef>
                <a:spcPts val="1000"/>
              </a:spcBef>
              <a:spcAft>
                <a:spcPts val="0"/>
              </a:spcAft>
              <a:buSzPct val="79999"/>
              <a:buNone/>
            </a:pPr>
            <a:r>
              <a:rPr lang="en-US"/>
              <a:t>      });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ngOnDestroy(){</a:t>
            </a:r>
            <a:endParaRPr/>
          </a:p>
          <a:p>
            <a:pPr indent="0" lvl="0" marL="0" rtl="0" algn="l">
              <a:spcBef>
                <a:spcPts val="1000"/>
              </a:spcBef>
              <a:spcAft>
                <a:spcPts val="0"/>
              </a:spcAft>
              <a:buSzPct val="79999"/>
              <a:buNone/>
            </a:pPr>
            <a:r>
              <a:rPr lang="en-US"/>
              <a:t>    this.subscription.unsubscribe();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c:\angular\app1\src\app\population.service.ts</a:t>
            </a:r>
            <a:endParaRPr/>
          </a:p>
          <a:p>
            <a:pPr indent="0" lvl="0" marL="0" rtl="0" algn="l">
              <a:spcBef>
                <a:spcPts val="1000"/>
              </a:spcBef>
              <a:spcAft>
                <a:spcPts val="0"/>
              </a:spcAft>
              <a:buSzPct val="79999"/>
              <a:buNone/>
            </a:pPr>
            <a:r>
              <a:rPr lang="en-US"/>
              <a:t>import { Injectable } from '@angular/core';</a:t>
            </a:r>
            <a:endParaRPr/>
          </a:p>
          <a:p>
            <a:pPr indent="0" lvl="0" marL="0" rtl="0" algn="l">
              <a:spcBef>
                <a:spcPts val="1000"/>
              </a:spcBef>
              <a:spcAft>
                <a:spcPts val="0"/>
              </a:spcAft>
              <a:buSzPct val="79999"/>
              <a:buNone/>
            </a:pPr>
            <a:r>
              <a:rPr lang="en-US"/>
              <a:t>import { Observable, Observer } from "rxjs";</a:t>
            </a:r>
            <a:endParaRPr/>
          </a:p>
          <a:p>
            <a:pPr indent="0" lvl="0" marL="0" rtl="0" algn="l">
              <a:spcBef>
                <a:spcPts val="1000"/>
              </a:spcBef>
              <a:spcAft>
                <a:spcPts val="0"/>
              </a:spcAft>
              <a:buSzPct val="79999"/>
              <a:buNone/>
            </a:pPr>
            <a:r>
              <a:rPr lang="en-US"/>
              <a:t>@Injectable() export class PopulationService {</a:t>
            </a:r>
            <a:endParaRPr/>
          </a:p>
          <a:p>
            <a:pPr indent="0" lvl="0" marL="0" rtl="0" algn="l">
              <a:spcBef>
                <a:spcPts val="1000"/>
              </a:spcBef>
              <a:spcAft>
                <a:spcPts val="0"/>
              </a:spcAft>
              <a:buSzPct val="79999"/>
              <a:buNone/>
            </a:pPr>
            <a:r>
              <a:rPr lang="en-US"/>
              <a:t>  myObservable: Observable&lt;number&gt;; </a:t>
            </a:r>
            <a:endParaRPr/>
          </a:p>
          <a:p>
            <a:pPr indent="0" lvl="0" marL="0" rtl="0" algn="l">
              <a:spcBef>
                <a:spcPts val="1000"/>
              </a:spcBef>
              <a:spcAft>
                <a:spcPts val="0"/>
              </a:spcAft>
              <a:buSzPct val="79999"/>
              <a:buNone/>
            </a:pPr>
            <a:r>
              <a:rPr lang="en-US"/>
              <a:t>  myObserver!: Observer&lt;number&gt;;</a:t>
            </a:r>
            <a:endParaRPr/>
          </a:p>
          <a:p>
            <a:pPr indent="0" lvl="0" marL="0" rtl="0" algn="l">
              <a:spcBef>
                <a:spcPts val="1000"/>
              </a:spcBef>
              <a:spcAft>
                <a:spcPts val="0"/>
              </a:spcAft>
              <a:buSzPct val="79999"/>
              <a:buNone/>
            </a:pPr>
            <a:r>
              <a:rPr lang="en-US"/>
              <a:t>  constructor() {</a:t>
            </a:r>
            <a:endParaRPr/>
          </a:p>
          <a:p>
            <a:pPr indent="0" lvl="0" marL="0" rtl="0" algn="l">
              <a:spcBef>
                <a:spcPts val="1000"/>
              </a:spcBef>
              <a:spcAft>
                <a:spcPts val="0"/>
              </a:spcAft>
              <a:buSzPct val="79999"/>
              <a:buNone/>
            </a:pPr>
            <a:r>
              <a:rPr lang="en-US"/>
              <a:t>    this.myObservable = new Observable((observer: Observer&lt;number&gt;) =&gt; {</a:t>
            </a:r>
            <a:endParaRPr/>
          </a:p>
          <a:p>
            <a:pPr indent="0" lvl="0" marL="0" rtl="0" algn="l">
              <a:spcBef>
                <a:spcPts val="1000"/>
              </a:spcBef>
              <a:spcAft>
                <a:spcPts val="0"/>
              </a:spcAft>
              <a:buSzPct val="79999"/>
              <a:buNone/>
            </a:pPr>
            <a:r>
              <a:rPr lang="en-US"/>
              <a:t>      this.myObserver = observer;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next(data:any) { </a:t>
            </a:r>
            <a:endParaRPr/>
          </a:p>
          <a:p>
            <a:pPr indent="0" lvl="0" marL="0" rtl="0" algn="l">
              <a:spcBef>
                <a:spcPts val="1000"/>
              </a:spcBef>
              <a:spcAft>
                <a:spcPts val="0"/>
              </a:spcAft>
              <a:buSzPct val="79999"/>
              <a:buNone/>
            </a:pPr>
            <a:r>
              <a:rPr lang="en-US"/>
              <a:t>	this.myObserver.next(data);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error() { </a:t>
            </a:r>
            <a:endParaRPr/>
          </a:p>
          <a:p>
            <a:pPr indent="0" lvl="0" marL="0" rtl="0" algn="l">
              <a:spcBef>
                <a:spcPts val="1000"/>
              </a:spcBef>
              <a:spcAft>
                <a:spcPts val="0"/>
              </a:spcAft>
              <a:buSzPct val="79999"/>
              <a:buNone/>
            </a:pPr>
            <a:r>
              <a:rPr lang="en-US"/>
              <a:t>	this.myObserver.error("some error");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complete() { </a:t>
            </a:r>
            <a:endParaRPr/>
          </a:p>
          <a:p>
            <a:pPr indent="0" lvl="0" marL="0" rtl="0" algn="l">
              <a:spcBef>
                <a:spcPts val="1000"/>
              </a:spcBef>
              <a:spcAft>
                <a:spcPts val="0"/>
              </a:spcAft>
              <a:buSzPct val="79999"/>
              <a:buNone/>
            </a:pPr>
            <a:r>
              <a:rPr lang="en-US"/>
              <a:t>	this.myObserver.complete();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idx="1" type="body"/>
          </p:nvPr>
        </p:nvSpPr>
        <p:spPr>
          <a:xfrm>
            <a:off x="677334" y="146305"/>
            <a:ext cx="8596668" cy="589505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0" lvl="1" marL="400050" rtl="0" algn="l">
              <a:spcBef>
                <a:spcPts val="1000"/>
              </a:spcBef>
              <a:spcAft>
                <a:spcPts val="0"/>
              </a:spcAft>
              <a:buSzPts val="1440"/>
              <a:buNone/>
            </a:pPr>
            <a:r>
              <a:rPr lang="en-US" sz="1800"/>
              <a:t>cd c:\angular\app1 </a:t>
            </a:r>
            <a:endParaRPr/>
          </a:p>
          <a:p>
            <a:pPr indent="0" lvl="1" marL="400050" rtl="0" algn="l">
              <a:spcBef>
                <a:spcPts val="1000"/>
              </a:spcBef>
              <a:spcAft>
                <a:spcPts val="0"/>
              </a:spcAft>
              <a:buSzPts val="1440"/>
              <a:buNone/>
            </a:pPr>
            <a:r>
              <a:rPr lang="en-US" sz="1800"/>
              <a:t>ng  serve</a:t>
            </a:r>
            <a:endParaRPr/>
          </a:p>
          <a:p>
            <a:pPr indent="-342900" lvl="0" marL="342900" rtl="0" algn="l">
              <a:spcBef>
                <a:spcPts val="1000"/>
              </a:spcBef>
              <a:spcAft>
                <a:spcPts val="0"/>
              </a:spcAft>
              <a:buSzPts val="1440"/>
              <a:buChar char="►"/>
            </a:pPr>
            <a:r>
              <a:rPr lang="en-US"/>
              <a:t>Open the browser and enter the following URL: </a:t>
            </a:r>
            <a:endParaRPr/>
          </a:p>
          <a:p>
            <a:pPr indent="0" lvl="0" marL="0" rtl="0" algn="l">
              <a:spcBef>
                <a:spcPts val="1000"/>
              </a:spcBef>
              <a:spcAft>
                <a:spcPts val="0"/>
              </a:spcAft>
              <a:buSzPts val="1440"/>
              <a:buNone/>
            </a:pPr>
            <a:r>
              <a:rPr lang="en-US"/>
              <a:t>	http://localhost:4200 </a:t>
            </a:r>
            <a:endParaRPr/>
          </a:p>
        </p:txBody>
      </p:sp>
      <p:pic>
        <p:nvPicPr>
          <p:cNvPr id="299" name="Google Shape;299;p47"/>
          <p:cNvPicPr preferRelativeResize="0"/>
          <p:nvPr/>
        </p:nvPicPr>
        <p:blipFill rotWithShape="1">
          <a:blip r:embed="rId3">
            <a:alphaModFix/>
          </a:blip>
          <a:srcRect b="0" l="0" r="0" t="0"/>
          <a:stretch/>
        </p:blipFill>
        <p:spPr>
          <a:xfrm>
            <a:off x="6290390" y="1698537"/>
            <a:ext cx="5502161" cy="501315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677334" y="202039"/>
            <a:ext cx="8596668" cy="56083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Take</a:t>
            </a:r>
            <a:endParaRPr b="1"/>
          </a:p>
        </p:txBody>
      </p:sp>
      <p:sp>
        <p:nvSpPr>
          <p:cNvPr id="305" name="Google Shape;305;p48"/>
          <p:cNvSpPr txBox="1"/>
          <p:nvPr>
            <p:ph idx="1" type="body"/>
          </p:nvPr>
        </p:nvSpPr>
        <p:spPr>
          <a:xfrm>
            <a:off x="677334" y="846473"/>
            <a:ext cx="8596668" cy="58094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executes the emits only the specified no. of data packets maximum to the observer.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9"/>
          <p:cNvSpPr txBox="1"/>
          <p:nvPr>
            <p:ph idx="1" type="body"/>
          </p:nvPr>
        </p:nvSpPr>
        <p:spPr>
          <a:xfrm>
            <a:off x="677334" y="219456"/>
            <a:ext cx="8596668" cy="652097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Creating Take</a:t>
            </a:r>
            <a:endParaRPr/>
          </a:p>
          <a:p>
            <a:pPr indent="0" lvl="0" marL="0" rtl="0" algn="l">
              <a:spcBef>
                <a:spcPts val="1000"/>
              </a:spcBef>
              <a:spcAft>
                <a:spcPts val="0"/>
              </a:spcAft>
              <a:buSzPts val="1440"/>
              <a:buNone/>
            </a:pPr>
            <a:r>
              <a:rPr lang="en-US"/>
              <a:t>Observablevariable.take( n);</a:t>
            </a:r>
            <a:endParaRPr/>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rPr b="1" lang="en-US"/>
              <a:t>Take - Example</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Creating Application</a:t>
            </a:r>
            <a:endParaRPr/>
          </a:p>
          <a:p>
            <a:pPr indent="0" lvl="0" marL="0" rtl="0" algn="l">
              <a:spcBef>
                <a:spcPts val="1000"/>
              </a:spcBef>
              <a:spcAft>
                <a:spcPts val="0"/>
              </a:spcAft>
              <a:buSzPts val="1440"/>
              <a:buNone/>
            </a:pPr>
            <a:r>
              <a:rPr lang="en-US"/>
              <a:t>Open Command Prompt and enter the following commands:</a:t>
            </a:r>
            <a:endParaRPr/>
          </a:p>
          <a:p>
            <a:pPr indent="0" lvl="0" marL="0" rtl="0" algn="l">
              <a:spcBef>
                <a:spcPts val="1000"/>
              </a:spcBef>
              <a:spcAft>
                <a:spcPts val="0"/>
              </a:spcAft>
              <a:buSzPts val="1440"/>
              <a:buNone/>
            </a:pPr>
            <a:r>
              <a:rPr lang="en-US"/>
              <a:t>cd c:\angular</a:t>
            </a:r>
            <a:endParaRPr/>
          </a:p>
          <a:p>
            <a:pPr indent="0" lvl="0" marL="0" rtl="0" algn="l">
              <a:spcBef>
                <a:spcPts val="1000"/>
              </a:spcBef>
              <a:spcAft>
                <a:spcPts val="0"/>
              </a:spcAft>
              <a:buSzPts val="1440"/>
              <a:buNone/>
            </a:pPr>
            <a:r>
              <a:rPr lang="en-US"/>
              <a:t>ng new app1</a:t>
            </a:r>
            <a:endParaRPr/>
          </a:p>
          <a:p>
            <a:pPr indent="0" lvl="0" marL="0" rtl="0" algn="l">
              <a:spcBef>
                <a:spcPts val="1000"/>
              </a:spcBef>
              <a:spcAft>
                <a:spcPts val="0"/>
              </a:spcAft>
              <a:buSzPts val="1440"/>
              <a:buNone/>
            </a:pPr>
            <a:r>
              <a:rPr lang="en-US"/>
              <a:t>cd c:\angular\app1</a:t>
            </a:r>
            <a:endParaRPr/>
          </a:p>
          <a:p>
            <a:pPr indent="0" lvl="0" marL="0" rtl="0" algn="l">
              <a:spcBef>
                <a:spcPts val="1000"/>
              </a:spcBef>
              <a:spcAft>
                <a:spcPts val="0"/>
              </a:spcAft>
              <a:buSzPts val="1440"/>
              <a:buNone/>
            </a:pPr>
            <a:r>
              <a:rPr lang="en-US"/>
              <a:t>ng g component India</a:t>
            </a:r>
            <a:endParaRPr/>
          </a:p>
          <a:p>
            <a:pPr indent="0" lvl="0" marL="0" rtl="0" algn="l">
              <a:spcBef>
                <a:spcPts val="1000"/>
              </a:spcBef>
              <a:spcAft>
                <a:spcPts val="0"/>
              </a:spcAft>
              <a:buSzPts val="1440"/>
              <a:buNone/>
            </a:pPr>
            <a:r>
              <a:rPr lang="en-US"/>
              <a:t>ng g component Usa</a:t>
            </a:r>
            <a:endParaRPr/>
          </a:p>
          <a:p>
            <a:pPr indent="0" lvl="0" marL="0" rtl="0" algn="l">
              <a:spcBef>
                <a:spcPts val="1000"/>
              </a:spcBef>
              <a:spcAft>
                <a:spcPts val="0"/>
              </a:spcAft>
              <a:buSzPts val="1440"/>
              <a:buNone/>
            </a:pPr>
            <a:r>
              <a:rPr lang="en-US"/>
              <a:t>ng g service Population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c:\angular\app1\src\app\population.service.ts</a:t>
            </a:r>
            <a:endParaRPr/>
          </a:p>
          <a:p>
            <a:pPr indent="0" lvl="0" marL="0" rtl="0" algn="l">
              <a:spcBef>
                <a:spcPts val="1000"/>
              </a:spcBef>
              <a:spcAft>
                <a:spcPts val="0"/>
              </a:spcAft>
              <a:buSzPct val="79999"/>
              <a:buNone/>
            </a:pPr>
            <a:r>
              <a:rPr lang="en-US"/>
              <a:t>import { Injectable } from '@angular/core';</a:t>
            </a:r>
            <a:endParaRPr/>
          </a:p>
          <a:p>
            <a:pPr indent="0" lvl="0" marL="0" rtl="0" algn="l">
              <a:spcBef>
                <a:spcPts val="1000"/>
              </a:spcBef>
              <a:spcAft>
                <a:spcPts val="0"/>
              </a:spcAft>
              <a:buSzPct val="79999"/>
              <a:buNone/>
            </a:pPr>
            <a:r>
              <a:rPr lang="en-US"/>
              <a:t>import { Observable, Observer } from "rxjs";</a:t>
            </a:r>
            <a:endParaRPr/>
          </a:p>
          <a:p>
            <a:pPr indent="0" lvl="0" marL="0" rtl="0" algn="l">
              <a:spcBef>
                <a:spcPts val="1000"/>
              </a:spcBef>
              <a:spcAft>
                <a:spcPts val="0"/>
              </a:spcAft>
              <a:buSzPct val="79999"/>
              <a:buNone/>
            </a:pPr>
            <a:r>
              <a:rPr lang="en-US"/>
              <a:t>@Injectable() export class PopulationService {</a:t>
            </a:r>
            <a:endParaRPr/>
          </a:p>
          <a:p>
            <a:pPr indent="0" lvl="0" marL="0" rtl="0" algn="l">
              <a:spcBef>
                <a:spcPts val="1000"/>
              </a:spcBef>
              <a:spcAft>
                <a:spcPts val="0"/>
              </a:spcAft>
              <a:buSzPct val="79999"/>
              <a:buNone/>
            </a:pPr>
            <a:r>
              <a:rPr lang="en-US"/>
              <a:t>  myObservable: Observable&lt;number&gt;; </a:t>
            </a:r>
            <a:endParaRPr/>
          </a:p>
          <a:p>
            <a:pPr indent="0" lvl="0" marL="0" rtl="0" algn="l">
              <a:spcBef>
                <a:spcPts val="1000"/>
              </a:spcBef>
              <a:spcAft>
                <a:spcPts val="0"/>
              </a:spcAft>
              <a:buSzPct val="79999"/>
              <a:buNone/>
            </a:pPr>
            <a:r>
              <a:rPr lang="en-US"/>
              <a:t>  myObserver!: Observer&lt;number&gt;;</a:t>
            </a:r>
            <a:endParaRPr/>
          </a:p>
          <a:p>
            <a:pPr indent="0" lvl="0" marL="0" rtl="0" algn="l">
              <a:spcBef>
                <a:spcPts val="1000"/>
              </a:spcBef>
              <a:spcAft>
                <a:spcPts val="0"/>
              </a:spcAft>
              <a:buSzPct val="79999"/>
              <a:buNone/>
            </a:pPr>
            <a:r>
              <a:rPr lang="en-US"/>
              <a:t>  constructor() {</a:t>
            </a:r>
            <a:endParaRPr/>
          </a:p>
          <a:p>
            <a:pPr indent="0" lvl="0" marL="0" rtl="0" algn="l">
              <a:spcBef>
                <a:spcPts val="1000"/>
              </a:spcBef>
              <a:spcAft>
                <a:spcPts val="0"/>
              </a:spcAft>
              <a:buSzPct val="79999"/>
              <a:buNone/>
            </a:pPr>
            <a:r>
              <a:rPr lang="en-US"/>
              <a:t>    this.myObservable = new Observable((observer: Observer&lt;number&gt;) =&gt; {</a:t>
            </a:r>
            <a:endParaRPr/>
          </a:p>
          <a:p>
            <a:pPr indent="0" lvl="0" marL="0" rtl="0" algn="l">
              <a:spcBef>
                <a:spcPts val="1000"/>
              </a:spcBef>
              <a:spcAft>
                <a:spcPts val="0"/>
              </a:spcAft>
              <a:buSzPct val="79999"/>
              <a:buNone/>
            </a:pPr>
            <a:r>
              <a:rPr lang="en-US"/>
              <a:t>      this.myObserver = observer;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next(data:any) { </a:t>
            </a:r>
            <a:endParaRPr/>
          </a:p>
          <a:p>
            <a:pPr indent="0" lvl="0" marL="0" rtl="0" algn="l">
              <a:spcBef>
                <a:spcPts val="1000"/>
              </a:spcBef>
              <a:spcAft>
                <a:spcPts val="0"/>
              </a:spcAft>
              <a:buSzPct val="79999"/>
              <a:buNone/>
            </a:pPr>
            <a:r>
              <a:rPr lang="en-US"/>
              <a:t>	this.myObserver.next(data);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error() { </a:t>
            </a:r>
            <a:endParaRPr/>
          </a:p>
          <a:p>
            <a:pPr indent="0" lvl="0" marL="0" rtl="0" algn="l">
              <a:spcBef>
                <a:spcPts val="1000"/>
              </a:spcBef>
              <a:spcAft>
                <a:spcPts val="0"/>
              </a:spcAft>
              <a:buSzPct val="79999"/>
              <a:buNone/>
            </a:pPr>
            <a:r>
              <a:rPr lang="en-US"/>
              <a:t>	this.myObserver.error("some error");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complete() { </a:t>
            </a:r>
            <a:endParaRPr/>
          </a:p>
          <a:p>
            <a:pPr indent="0" lvl="0" marL="0" rtl="0" algn="l">
              <a:spcBef>
                <a:spcPts val="1000"/>
              </a:spcBef>
              <a:spcAft>
                <a:spcPts val="0"/>
              </a:spcAft>
              <a:buSzPct val="79999"/>
              <a:buNone/>
            </a:pPr>
            <a:r>
              <a:rPr lang="en-US"/>
              <a:t>	this.myObserver.complete();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1"/>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c:\angular\app1\src\styles.css</a:t>
            </a:r>
            <a:endParaRPr/>
          </a:p>
          <a:p>
            <a:pPr indent="0" lvl="0" marL="0" rtl="0" algn="l">
              <a:spcBef>
                <a:spcPts val="1000"/>
              </a:spcBef>
              <a:spcAft>
                <a:spcPts val="0"/>
              </a:spcAft>
              <a:buSzPct val="79999"/>
              <a:buNone/>
            </a:pPr>
            <a:r>
              <a:rPr lang="en-US"/>
              <a:t>.class1{</a:t>
            </a:r>
            <a:endParaRPr/>
          </a:p>
          <a:p>
            <a:pPr indent="0" lvl="1" marL="400050" rtl="0" algn="l">
              <a:spcBef>
                <a:spcPts val="1000"/>
              </a:spcBef>
              <a:spcAft>
                <a:spcPts val="0"/>
              </a:spcAft>
              <a:buSzPct val="79999"/>
              <a:buNone/>
            </a:pPr>
            <a:r>
              <a:rPr lang="en-US" sz="1800"/>
              <a:t>background-color:#91e3e9;</a:t>
            </a:r>
            <a:endParaRPr/>
          </a:p>
          <a:p>
            <a:pPr indent="0" lvl="1" marL="400050" rtl="0" algn="l">
              <a:spcBef>
                <a:spcPts val="1000"/>
              </a:spcBef>
              <a:spcAft>
                <a:spcPts val="0"/>
              </a:spcAft>
              <a:buSzPct val="79999"/>
              <a:buNone/>
            </a:pPr>
            <a:r>
              <a:rPr lang="en-US" sz="1800"/>
              <a:t>width:500px;</a:t>
            </a:r>
            <a:endParaRPr/>
          </a:p>
          <a:p>
            <a:pPr indent="0" lvl="1" marL="400050" rtl="0" algn="l">
              <a:spcBef>
                <a:spcPts val="1000"/>
              </a:spcBef>
              <a:spcAft>
                <a:spcPts val="0"/>
              </a:spcAft>
              <a:buSzPct val="79999"/>
              <a:buNone/>
            </a:pPr>
            <a:r>
              <a:rPr lang="en-US" sz="1800"/>
              <a:t>height:150px;</a:t>
            </a:r>
            <a:endParaRPr/>
          </a:p>
          <a:p>
            <a:pPr indent="0" lvl="1" marL="400050" rtl="0" algn="l">
              <a:spcBef>
                <a:spcPts val="1000"/>
              </a:spcBef>
              <a:spcAft>
                <a:spcPts val="0"/>
              </a:spcAft>
              <a:buSzPct val="79999"/>
              <a:buNone/>
            </a:pPr>
            <a:r>
              <a:rPr lang="en-US" sz="1800"/>
              <a:t>margin:20px;</a:t>
            </a:r>
            <a:endParaRPr/>
          </a:p>
          <a:p>
            <a:pPr indent="0" lvl="1" marL="400050" rtl="0" algn="l">
              <a:spcBef>
                <a:spcPts val="1000"/>
              </a:spcBef>
              <a:spcAft>
                <a:spcPts val="0"/>
              </a:spcAft>
              <a:buSzPct val="79999"/>
              <a:buNone/>
            </a:pPr>
            <a:r>
              <a:rPr lang="en-US" sz="1800"/>
              <a:t>float:left;</a:t>
            </a:r>
            <a:endParaRPr/>
          </a:p>
          <a:p>
            <a:pPr indent="0" lvl="0" marL="0" rtl="0" algn="l">
              <a:spcBef>
                <a:spcPts val="1000"/>
              </a:spcBef>
              <a:spcAft>
                <a:spcPts val="0"/>
              </a:spcAft>
              <a:buSzPct val="79999"/>
              <a:buNone/>
            </a:pPr>
            <a:r>
              <a:rPr lang="en-US"/>
              <a:t>}</a:t>
            </a:r>
            <a:endParaRPr/>
          </a:p>
          <a:p>
            <a:pPr indent="-342900" lvl="0" marL="342900" rtl="0" algn="l">
              <a:spcBef>
                <a:spcPts val="1000"/>
              </a:spcBef>
              <a:spcAft>
                <a:spcPts val="0"/>
              </a:spcAft>
              <a:buSzPct val="79999"/>
              <a:buChar char="►"/>
            </a:pPr>
            <a:r>
              <a:rPr b="1" lang="en-US"/>
              <a:t>c:\angular\app1\src\app\app.module.ts</a:t>
            </a:r>
            <a:endParaRPr/>
          </a:p>
          <a:p>
            <a:pPr indent="0" lvl="0" marL="0" rtl="0" algn="l">
              <a:spcBef>
                <a:spcPts val="1000"/>
              </a:spcBef>
              <a:spcAft>
                <a:spcPts val="0"/>
              </a:spcAft>
              <a:buSzPct val="79999"/>
              <a:buNone/>
            </a:pPr>
            <a:r>
              <a:rPr lang="en-US"/>
              <a:t>import { BrowserModule } from '@angular/platform-browser'; </a:t>
            </a:r>
            <a:endParaRPr/>
          </a:p>
          <a:p>
            <a:pPr indent="0" lvl="0" marL="0" rtl="0" algn="l">
              <a:spcBef>
                <a:spcPts val="1000"/>
              </a:spcBef>
              <a:spcAft>
                <a:spcPts val="0"/>
              </a:spcAft>
              <a:buSzPct val="79999"/>
              <a:buNone/>
            </a:pPr>
            <a:r>
              <a:rPr lang="en-US"/>
              <a:t>import { NgModule } from '@angular/core'; </a:t>
            </a:r>
            <a:endParaRPr/>
          </a:p>
          <a:p>
            <a:pPr indent="0" lvl="0" marL="0" rtl="0" algn="l">
              <a:spcBef>
                <a:spcPts val="1000"/>
              </a:spcBef>
              <a:spcAft>
                <a:spcPts val="0"/>
              </a:spcAft>
              <a:buSzPct val="79999"/>
              <a:buNone/>
            </a:pPr>
            <a:r>
              <a:rPr lang="en-US"/>
              <a:t>import { AppComponent } from './app.component'; </a:t>
            </a:r>
            <a:endParaRPr/>
          </a:p>
          <a:p>
            <a:pPr indent="0" lvl="0" marL="0" rtl="0" algn="l">
              <a:spcBef>
                <a:spcPts val="1000"/>
              </a:spcBef>
              <a:spcAft>
                <a:spcPts val="0"/>
              </a:spcAft>
              <a:buSzPct val="79999"/>
              <a:buNone/>
            </a:pPr>
            <a:r>
              <a:rPr lang="en-US"/>
              <a:t>import { FormsModule } from "@angular/forms"; </a:t>
            </a:r>
            <a:endParaRPr/>
          </a:p>
          <a:p>
            <a:pPr indent="0" lvl="0" marL="0" rtl="0" algn="l">
              <a:spcBef>
                <a:spcPts val="1000"/>
              </a:spcBef>
              <a:spcAft>
                <a:spcPts val="0"/>
              </a:spcAft>
              <a:buSzPct val="79999"/>
              <a:buNone/>
            </a:pPr>
            <a:r>
              <a:rPr lang="en-US"/>
              <a:t>import { IndiaComponent } from './india/india.component'; </a:t>
            </a:r>
            <a:endParaRPr/>
          </a:p>
          <a:p>
            <a:pPr indent="0" lvl="0" marL="0" rtl="0" algn="l">
              <a:spcBef>
                <a:spcPts val="1000"/>
              </a:spcBef>
              <a:spcAft>
                <a:spcPts val="0"/>
              </a:spcAft>
              <a:buSzPct val="79999"/>
              <a:buNone/>
            </a:pPr>
            <a:r>
              <a:rPr lang="en-US"/>
              <a:t>import { UsaComponent } from './usa/usa.component'; </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 IndiaComponent, UsaComponent], </a:t>
            </a:r>
            <a:endParaRPr/>
          </a:p>
          <a:p>
            <a:pPr indent="0" lvl="0" marL="0" rtl="0" algn="l">
              <a:spcBef>
                <a:spcPts val="1000"/>
              </a:spcBef>
              <a:spcAft>
                <a:spcPts val="0"/>
              </a:spcAft>
              <a:buSzPct val="79999"/>
              <a:buNone/>
            </a:pPr>
            <a:r>
              <a:rPr lang="en-US"/>
              <a:t>  imports: [BrowserModule, FormsModule], </a:t>
            </a:r>
            <a:endParaRPr/>
          </a:p>
          <a:p>
            <a:pPr indent="0" lvl="0" marL="0" rtl="0" algn="l">
              <a:spcBef>
                <a:spcPts val="1000"/>
              </a:spcBef>
              <a:spcAft>
                <a:spcPts val="0"/>
              </a:spcAft>
              <a:buSzPct val="79999"/>
              <a:buNone/>
            </a:pPr>
            <a:r>
              <a:rPr lang="en-US"/>
              <a:t>  providers: [PopulationService], </a:t>
            </a:r>
            <a:endParaRPr/>
          </a:p>
          <a:p>
            <a:pPr indent="0" lvl="0" marL="0" rtl="0" algn="l">
              <a:spcBef>
                <a:spcPts val="1000"/>
              </a:spcBef>
              <a:spcAft>
                <a:spcPts val="0"/>
              </a:spcAft>
              <a:buSzPct val="79999"/>
              <a:buNone/>
            </a:pPr>
            <a:r>
              <a:rPr lang="en-US"/>
              <a:t>  bootstrap: [AppComponent] </a:t>
            </a:r>
            <a:endParaRPr/>
          </a:p>
          <a:p>
            <a:pPr indent="0" lvl="0" marL="0" rtl="0" algn="l">
              <a:spcBef>
                <a:spcPts val="1000"/>
              </a:spcBef>
              <a:spcAft>
                <a:spcPts val="0"/>
              </a:spcAft>
              <a:buSzPct val="79999"/>
              <a:buNone/>
            </a:pPr>
            <a:r>
              <a:rPr lang="en-US"/>
              <a:t>export class AppModule {} </a:t>
            </a:r>
            <a:endParaRPr/>
          </a:p>
          <a:p>
            <a:pPr indent="0" lvl="0" marL="0" rtl="0" algn="l">
              <a:spcBef>
                <a:spcPts val="1000"/>
              </a:spcBef>
              <a:spcAft>
                <a:spcPts val="0"/>
              </a:spcAft>
              <a:buSzPct val="79999"/>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app.component.ts</a:t>
            </a:r>
            <a:endParaRPr b="1"/>
          </a:p>
          <a:p>
            <a:pPr indent="0" lvl="0" marL="0" rtl="0" algn="l">
              <a:spcBef>
                <a:spcPts val="1000"/>
              </a:spcBef>
              <a:spcAft>
                <a:spcPts val="0"/>
              </a:spcAft>
              <a:buSzPts val="1440"/>
              <a:buNone/>
            </a:pPr>
            <a:r>
              <a:rPr lang="en-US"/>
              <a:t>import {Component}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'app-root',</a:t>
            </a:r>
            <a:endParaRPr/>
          </a:p>
          <a:p>
            <a:pPr indent="0" lvl="0" marL="0" rtl="0" algn="l">
              <a:spcBef>
                <a:spcPts val="1000"/>
              </a:spcBef>
              <a:spcAft>
                <a:spcPts val="0"/>
              </a:spcAft>
              <a:buSzPts val="1440"/>
              <a:buNone/>
            </a:pPr>
            <a:r>
              <a:rPr lang="en-US"/>
              <a:t>    templateUrl: './app.component.html',</a:t>
            </a:r>
            <a:endParaRPr/>
          </a:p>
          <a:p>
            <a:pPr indent="0" lvl="0" marL="0" rtl="0" algn="l">
              <a:spcBef>
                <a:spcPts val="1000"/>
              </a:spcBef>
              <a:spcAft>
                <a:spcPts val="0"/>
              </a:spcAft>
              <a:buSzPts val="1440"/>
              <a:buNone/>
            </a:pPr>
            <a:r>
              <a:rPr lang="en-US"/>
              <a:t>    styleUrls: ['./app.component.css']</a:t>
            </a:r>
            <a:endParaRPr/>
          </a:p>
          <a:p>
            <a:pPr indent="0" lvl="0" marL="0" rtl="0" algn="l">
              <a:spcBef>
                <a:spcPts val="1000"/>
              </a:spcBef>
              <a:spcAft>
                <a:spcPts val="0"/>
              </a:spcAft>
              <a:buSzPts val="1440"/>
              <a:buNone/>
            </a:pPr>
            <a:r>
              <a:rPr lang="en-US"/>
              <a:t>}) export class AppComponent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c:\angular\app1\src\app\app.component.html</a:t>
            </a:r>
            <a:endParaRPr/>
          </a:p>
          <a:p>
            <a:pPr indent="0" lvl="0" marL="0" rtl="0" algn="l">
              <a:spcBef>
                <a:spcPts val="1000"/>
              </a:spcBef>
              <a:spcAft>
                <a:spcPts val="0"/>
              </a:spcAft>
              <a:buSzPts val="1440"/>
              <a:buNone/>
            </a:pPr>
            <a:r>
              <a:rPr lang="en-US"/>
              <a:t>&lt;div class="class1"&gt;</a:t>
            </a:r>
            <a:endParaRPr/>
          </a:p>
          <a:p>
            <a:pPr indent="0" lvl="0" marL="0" rtl="0" algn="l">
              <a:spcBef>
                <a:spcPts val="1000"/>
              </a:spcBef>
              <a:spcAft>
                <a:spcPts val="0"/>
              </a:spcAft>
              <a:buSzPts val="1440"/>
              <a:buNone/>
            </a:pPr>
            <a:r>
              <a:rPr lang="en-US" sz="1800"/>
              <a:t>	&lt;h4&gt;RxJS – Custom Observables with Services with Take&lt;/h4&gt;</a:t>
            </a:r>
            <a:endParaRPr/>
          </a:p>
          <a:p>
            <a:pPr indent="0" lvl="1" marL="400050" rtl="0" algn="l">
              <a:spcBef>
                <a:spcPts val="1000"/>
              </a:spcBef>
              <a:spcAft>
                <a:spcPts val="0"/>
              </a:spcAft>
              <a:buSzPts val="1440"/>
              <a:buNone/>
            </a:pPr>
            <a:r>
              <a:rPr lang="en-US" sz="1800"/>
              <a:t>&lt;app-india&gt; &lt;/app-india&gt;</a:t>
            </a:r>
            <a:endParaRPr/>
          </a:p>
          <a:p>
            <a:pPr indent="0" lvl="1" marL="400050" rtl="0" algn="l">
              <a:spcBef>
                <a:spcPts val="1000"/>
              </a:spcBef>
              <a:spcAft>
                <a:spcPts val="0"/>
              </a:spcAft>
              <a:buSzPts val="1440"/>
              <a:buNone/>
            </a:pPr>
            <a:r>
              <a:rPr lang="en-US" sz="1800"/>
              <a:t>&lt;app-usa&gt; &lt;/ app-usa&gt;</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b="1" lang="en-US"/>
              <a:t>c:\angular\app1\src\app\india\india.component.ts</a:t>
            </a:r>
            <a:endParaRPr/>
          </a:p>
          <a:p>
            <a:pPr indent="0" lvl="0" marL="0" rtl="0" algn="l">
              <a:spcBef>
                <a:spcPts val="1000"/>
              </a:spcBef>
              <a:spcAft>
                <a:spcPts val="0"/>
              </a:spcAft>
              <a:buSzPct val="79999"/>
              <a:buNone/>
            </a:pPr>
            <a:r>
              <a:rPr lang="en-US"/>
              <a:t>import { Component, OnInit, Inject } from '@angular/core';</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'app-india',</a:t>
            </a:r>
            <a:endParaRPr/>
          </a:p>
          <a:p>
            <a:pPr indent="0" lvl="0" marL="0" rtl="0" algn="l">
              <a:spcBef>
                <a:spcPts val="1000"/>
              </a:spcBef>
              <a:spcAft>
                <a:spcPts val="0"/>
              </a:spcAft>
              <a:buSzPct val="79999"/>
              <a:buNone/>
            </a:pPr>
            <a:r>
              <a:rPr lang="en-US"/>
              <a:t>  templateUrl: Vindia.component.htmr,</a:t>
            </a:r>
            <a:endParaRPr/>
          </a:p>
          <a:p>
            <a:pPr indent="0" lvl="0" marL="0" rtl="0" algn="l">
              <a:spcBef>
                <a:spcPts val="1000"/>
              </a:spcBef>
              <a:spcAft>
                <a:spcPts val="0"/>
              </a:spcAft>
              <a:buSzPct val="79999"/>
              <a:buNone/>
            </a:pPr>
            <a:r>
              <a:rPr lang="en-US"/>
              <a:t>  styleUrls: ['./india.component.css'] </a:t>
            </a:r>
            <a:endParaRPr/>
          </a:p>
          <a:p>
            <a:pPr indent="0" lvl="0" marL="0" rtl="0" algn="l">
              <a:spcBef>
                <a:spcPts val="1000"/>
              </a:spcBef>
              <a:spcAft>
                <a:spcPts val="0"/>
              </a:spcAft>
              <a:buSzPct val="79999"/>
              <a:buNone/>
            </a:pPr>
            <a:r>
              <a:rPr lang="en-US"/>
              <a:t>export class IndiaComponent {</a:t>
            </a:r>
            <a:endParaRPr/>
          </a:p>
          <a:p>
            <a:pPr indent="0" lvl="0" marL="0" rtl="0" algn="l">
              <a:spcBef>
                <a:spcPts val="1000"/>
              </a:spcBef>
              <a:spcAft>
                <a:spcPts val="0"/>
              </a:spcAft>
              <a:buSzPct val="79999"/>
              <a:buNone/>
            </a:pPr>
            <a:r>
              <a:rPr lang="en-US"/>
              <a:t>  population: number = 1.32;</a:t>
            </a:r>
            <a:endParaRPr/>
          </a:p>
          <a:p>
            <a:pPr indent="0" lvl="0" marL="0" rtl="0" algn="l">
              <a:spcBef>
                <a:spcPts val="1000"/>
              </a:spcBef>
              <a:spcAft>
                <a:spcPts val="0"/>
              </a:spcAft>
              <a:buSzPct val="79999"/>
              <a:buNone/>
            </a:pPr>
            <a:r>
              <a:rPr lang="en-US"/>
              <a:t>  constructor(@Inject(PopulationService) private ps: PopulationService)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onIncreaseClick() {</a:t>
            </a:r>
            <a:endParaRPr/>
          </a:p>
          <a:p>
            <a:pPr indent="0" lvl="0" marL="0" rtl="0" algn="l">
              <a:spcBef>
                <a:spcPts val="1000"/>
              </a:spcBef>
              <a:spcAft>
                <a:spcPts val="0"/>
              </a:spcAft>
              <a:buSzPct val="79999"/>
              <a:buNone/>
            </a:pPr>
            <a:r>
              <a:rPr lang="en-US"/>
              <a:t>    this.population++;</a:t>
            </a:r>
            <a:endParaRPr/>
          </a:p>
          <a:p>
            <a:pPr indent="0" lvl="0" marL="0" rtl="0" algn="l">
              <a:spcBef>
                <a:spcPts val="1000"/>
              </a:spcBef>
              <a:spcAft>
                <a:spcPts val="0"/>
              </a:spcAft>
              <a:buSzPct val="79999"/>
              <a:buNone/>
            </a:pPr>
            <a:r>
              <a:rPr lang="en-US"/>
              <a:t>    this.ps.next(this.population);</a:t>
            </a:r>
            <a:endParaRPr/>
          </a:p>
          <a:p>
            <a:pPr indent="0" lvl="0" marL="0" rtl="0" algn="l">
              <a:spcBef>
                <a:spcPts val="1000"/>
              </a:spcBef>
              <a:spcAft>
                <a:spcPts val="0"/>
              </a:spcAft>
              <a:buSzPct val="79999"/>
              <a:buNone/>
            </a:pPr>
            <a:r>
              <a:rPr lang="en-US"/>
              <a:t>  } </a:t>
            </a:r>
            <a:endParaRPr/>
          </a:p>
          <a:p>
            <a:pPr indent="0" lvl="0" marL="0" rtl="0" algn="l">
              <a:spcBef>
                <a:spcPts val="1000"/>
              </a:spcBef>
              <a:spcAft>
                <a:spcPts val="0"/>
              </a:spcAft>
              <a:buSzPct val="79999"/>
              <a:buNone/>
            </a:pPr>
            <a:r>
              <a:rPr lang="en-US"/>
              <a:t>  onErrorClick() {</a:t>
            </a:r>
            <a:endParaRPr/>
          </a:p>
          <a:p>
            <a:pPr indent="0" lvl="0" marL="0" rtl="0" algn="l">
              <a:spcBef>
                <a:spcPts val="1000"/>
              </a:spcBef>
              <a:spcAft>
                <a:spcPts val="0"/>
              </a:spcAft>
              <a:buSzPct val="79999"/>
              <a:buNone/>
            </a:pPr>
            <a:r>
              <a:rPr lang="en-US"/>
              <a:t>    this.ps.error();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onCompleteClick() {</a:t>
            </a:r>
            <a:endParaRPr/>
          </a:p>
          <a:p>
            <a:pPr indent="0" lvl="0" marL="0" rtl="0" algn="l">
              <a:spcBef>
                <a:spcPts val="1000"/>
              </a:spcBef>
              <a:spcAft>
                <a:spcPts val="0"/>
              </a:spcAft>
              <a:buSzPct val="79999"/>
              <a:buNone/>
            </a:pPr>
            <a:r>
              <a:rPr lang="en-US"/>
              <a:t>    this.ps.complete();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4"/>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c:\angular\app1\src\app\india\india.component.html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&lt;h4&gt;India&lt;/h4&gt; </a:t>
            </a:r>
            <a:endParaRPr/>
          </a:p>
          <a:p>
            <a:pPr indent="0" lvl="1" marL="400050" rtl="0" algn="l">
              <a:spcBef>
                <a:spcPts val="1000"/>
              </a:spcBef>
              <a:spcAft>
                <a:spcPts val="0"/>
              </a:spcAft>
              <a:buSzPts val="1440"/>
              <a:buNone/>
            </a:pPr>
            <a:r>
              <a:rPr lang="en-US" sz="1800"/>
              <a:t>&lt;input type="button" value="Increase" (click)="onIncreaseClick()"&gt; </a:t>
            </a:r>
            <a:endParaRPr/>
          </a:p>
          <a:p>
            <a:pPr indent="0" lvl="1" marL="400050" rtl="0" algn="l">
              <a:spcBef>
                <a:spcPts val="1000"/>
              </a:spcBef>
              <a:spcAft>
                <a:spcPts val="0"/>
              </a:spcAft>
              <a:buSzPts val="1440"/>
              <a:buNone/>
            </a:pPr>
            <a:r>
              <a:rPr lang="en-US" sz="1800"/>
              <a:t>&lt;input type="button" value="Error" (click)="onErrorClick()"&gt; </a:t>
            </a:r>
            <a:endParaRPr/>
          </a:p>
          <a:p>
            <a:pPr indent="0" lvl="1" marL="400050" rtl="0" algn="l">
              <a:spcBef>
                <a:spcPts val="1000"/>
              </a:spcBef>
              <a:spcAft>
                <a:spcPts val="0"/>
              </a:spcAft>
              <a:buSzPts val="1440"/>
              <a:buNone/>
            </a:pPr>
            <a:r>
              <a:rPr lang="en-US" sz="1800"/>
              <a:t>&lt;input type="button" value="Complete" (click)="onCompleteClick()"&gt; </a:t>
            </a:r>
            <a:endParaRPr/>
          </a:p>
          <a:p>
            <a:pPr indent="0" lvl="0" marL="0" rtl="0" algn="l">
              <a:spcBef>
                <a:spcPts val="1000"/>
              </a:spcBef>
              <a:spcAft>
                <a:spcPts val="0"/>
              </a:spcAft>
              <a:buSzPts val="1440"/>
              <a:buNone/>
            </a:pPr>
            <a:r>
              <a:rPr lang="en-US"/>
              <a:t>&lt;/div&gt; </a:t>
            </a:r>
            <a:endParaRPr/>
          </a:p>
          <a:p>
            <a:pPr indent="-342900" lvl="0" marL="342900" rtl="0" algn="l">
              <a:spcBef>
                <a:spcPts val="1000"/>
              </a:spcBef>
              <a:spcAft>
                <a:spcPts val="0"/>
              </a:spcAft>
              <a:buSzPts val="1440"/>
              <a:buChar char="►"/>
            </a:pPr>
            <a:r>
              <a:rPr b="1" lang="en-US"/>
              <a:t>c:\angular\app1\src\app\Usa\Usa.component.html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&lt;h4&gt;United States&lt;/h4&gt;</a:t>
            </a:r>
            <a:endParaRPr/>
          </a:p>
          <a:p>
            <a:pPr indent="0" lvl="0" marL="0" rtl="0" algn="l">
              <a:spcBef>
                <a:spcPts val="1000"/>
              </a:spcBef>
              <a:spcAft>
                <a:spcPts val="0"/>
              </a:spcAft>
              <a:buSzPts val="1440"/>
              <a:buNone/>
            </a:pPr>
            <a:r>
              <a:rPr lang="en-US"/>
              <a:t>	India population: {{indiapopulation}} billion.</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c:\angular\app1\src\app\Usa\Usa.component.ts</a:t>
            </a:r>
            <a:endParaRPr/>
          </a:p>
          <a:p>
            <a:pPr indent="0" lvl="0" marL="0" rtl="0" algn="l">
              <a:spcBef>
                <a:spcPts val="1000"/>
              </a:spcBef>
              <a:spcAft>
                <a:spcPts val="0"/>
              </a:spcAft>
              <a:buSzPts val="1440"/>
              <a:buNone/>
            </a:pPr>
            <a:r>
              <a:rPr lang="en-US"/>
              <a:t>import( Component, OnInit, OnDestroy, Inject } from '@angular/core; </a:t>
            </a:r>
            <a:endParaRPr/>
          </a:p>
          <a:p>
            <a:pPr indent="0" lvl="0" marL="0" rtl="0" algn="l">
              <a:spcBef>
                <a:spcPts val="1000"/>
              </a:spcBef>
              <a:spcAft>
                <a:spcPts val="0"/>
              </a:spcAft>
              <a:buSzPts val="1440"/>
              <a:buNone/>
            </a:pPr>
            <a:r>
              <a:rPr lang="en-US"/>
              <a:t>import { PopulationService } from "../population.service"; </a:t>
            </a:r>
            <a:endParaRPr/>
          </a:p>
          <a:p>
            <a:pPr indent="0" lvl="0" marL="0" rtl="0" algn="l">
              <a:spcBef>
                <a:spcPts val="1000"/>
              </a:spcBef>
              <a:spcAft>
                <a:spcPts val="0"/>
              </a:spcAft>
              <a:buSzPts val="1440"/>
              <a:buNone/>
            </a:pPr>
            <a:r>
              <a:rPr lang="en-US"/>
              <a:t>import { Subscription } from "rxjs"; </a:t>
            </a:r>
            <a:endParaRPr/>
          </a:p>
          <a:p>
            <a:pPr indent="0" lvl="0" marL="0" rtl="0" algn="l">
              <a:spcBef>
                <a:spcPts val="1000"/>
              </a:spcBef>
              <a:spcAft>
                <a:spcPts val="0"/>
              </a:spcAft>
              <a:buSzPts val="1440"/>
              <a:buNone/>
            </a:pPr>
            <a:r>
              <a:rPr lang="en-US"/>
              <a:t>import { take } from "rxjs/operators";</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@Component({ </a:t>
            </a:r>
            <a:endParaRPr/>
          </a:p>
          <a:p>
            <a:pPr indent="0" lvl="0" marL="0" rtl="0" algn="l">
              <a:spcBef>
                <a:spcPts val="1000"/>
              </a:spcBef>
              <a:spcAft>
                <a:spcPts val="0"/>
              </a:spcAft>
              <a:buSzPts val="1440"/>
              <a:buNone/>
            </a:pPr>
            <a:r>
              <a:rPr lang="en-US"/>
              <a:t>  selector 'app-usa', </a:t>
            </a:r>
            <a:endParaRPr/>
          </a:p>
          <a:p>
            <a:pPr indent="0" lvl="0" marL="0" rtl="0" algn="l">
              <a:spcBef>
                <a:spcPts val="1000"/>
              </a:spcBef>
              <a:spcAft>
                <a:spcPts val="0"/>
              </a:spcAft>
              <a:buSzPts val="1440"/>
              <a:buNone/>
            </a:pPr>
            <a:r>
              <a:rPr lang="en-US"/>
              <a:t>  templateUrl: './usa.component.html', </a:t>
            </a:r>
            <a:endParaRPr/>
          </a:p>
          <a:p>
            <a:pPr indent="0" lvl="0" marL="0" rtl="0" algn="l">
              <a:spcBef>
                <a:spcPts val="1000"/>
              </a:spcBef>
              <a:spcAft>
                <a:spcPts val="0"/>
              </a:spcAft>
              <a:buSzPts val="1440"/>
              <a:buNone/>
            </a:pPr>
            <a:r>
              <a:rPr lang="en-US"/>
              <a:t>  styleUrls: ['./usa.component.css']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UsaComponent implements OnInit, OnDestroy {</a:t>
            </a:r>
            <a:endParaRPr/>
          </a:p>
          <a:p>
            <a:pPr indent="0" lvl="0" marL="0" rtl="0" algn="l">
              <a:spcBef>
                <a:spcPts val="1000"/>
              </a:spcBef>
              <a:spcAft>
                <a:spcPts val="0"/>
              </a:spcAft>
              <a:buSzPts val="1440"/>
              <a:buNone/>
            </a:pPr>
            <a:r>
              <a:rPr lang="en-US"/>
              <a:t>  indiapopulation: number = 1.32; </a:t>
            </a:r>
            <a:endParaRPr/>
          </a:p>
          <a:p>
            <a:pPr indent="0" lvl="0" marL="0" rtl="0" algn="l">
              <a:spcBef>
                <a:spcPts val="1000"/>
              </a:spcBef>
              <a:spcAft>
                <a:spcPts val="0"/>
              </a:spcAft>
              <a:buSzPts val="1440"/>
              <a:buNone/>
            </a:pPr>
            <a:r>
              <a:rPr lang="en-US"/>
              <a:t>  subscription = new Subscription; </a:t>
            </a:r>
            <a:endParaRPr/>
          </a:p>
          <a:p>
            <a:pPr indent="0" lvl="0" marL="0" rtl="0" algn="l">
              <a:spcBef>
                <a:spcPts val="1000"/>
              </a:spcBef>
              <a:spcAft>
                <a:spcPts val="0"/>
              </a:spcAft>
              <a:buSzPts val="1440"/>
              <a:buNone/>
            </a:pPr>
            <a:r>
              <a:rPr lang="en-US"/>
              <a:t>  constructor(@ Inject(PopulationService) private ps : PopulationService){} </a:t>
            </a:r>
            <a:endParaRPr/>
          </a:p>
          <a:p>
            <a:pPr indent="0" lvl="0" marL="0" rtl="0" algn="l">
              <a:spcBef>
                <a:spcPts val="1000"/>
              </a:spcBef>
              <a:spcAft>
                <a:spcPts val="0"/>
              </a:spcAft>
              <a:buSzPts val="144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6"/>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lang="en-US"/>
              <a:t>ngOnInit(){</a:t>
            </a:r>
            <a:endParaRPr/>
          </a:p>
          <a:p>
            <a:pPr indent="0" lvl="0" marL="0" rtl="0" algn="l">
              <a:spcBef>
                <a:spcPts val="1000"/>
              </a:spcBef>
              <a:spcAft>
                <a:spcPts val="0"/>
              </a:spcAft>
              <a:buSzPts val="1440"/>
              <a:buNone/>
            </a:pPr>
            <a:r>
              <a:rPr lang="en-US"/>
              <a:t>    this.subscription = this.ps.myObservable</a:t>
            </a:r>
            <a:endParaRPr/>
          </a:p>
          <a:p>
            <a:pPr indent="0" lvl="0" marL="0" rtl="0" algn="l">
              <a:spcBef>
                <a:spcPts val="1000"/>
              </a:spcBef>
              <a:spcAft>
                <a:spcPts val="0"/>
              </a:spcAft>
              <a:buSzPts val="1440"/>
              <a:buNone/>
            </a:pPr>
            <a:r>
              <a:rPr lang="en-US"/>
              <a:t>    .pipe(.take(3))</a:t>
            </a:r>
            <a:endParaRPr/>
          </a:p>
          <a:p>
            <a:pPr indent="0" lvl="0" marL="0" rtl="0" algn="l">
              <a:spcBef>
                <a:spcPts val="1000"/>
              </a:spcBef>
              <a:spcAft>
                <a:spcPts val="0"/>
              </a:spcAft>
              <a:buSzPts val="1440"/>
              <a:buNone/>
            </a:pPr>
            <a:r>
              <a:rPr lang="en-US"/>
              <a:t>    .subscribe( </a:t>
            </a:r>
            <a:endParaRPr/>
          </a:p>
          <a:p>
            <a:pPr indent="0" lvl="0" marL="0" rtl="0" algn="l">
              <a:spcBef>
                <a:spcPts val="1000"/>
              </a:spcBef>
              <a:spcAft>
                <a:spcPts val="0"/>
              </a:spcAft>
              <a:buSzPts val="1440"/>
              <a:buNone/>
            </a:pPr>
            <a:r>
              <a:rPr lang="en-US"/>
              <a:t>      (n) =&gt; {</a:t>
            </a:r>
            <a:endParaRPr/>
          </a:p>
          <a:p>
            <a:pPr indent="0" lvl="0" marL="0" rtl="0" algn="l">
              <a:spcBef>
                <a:spcPts val="1000"/>
              </a:spcBef>
              <a:spcAft>
                <a:spcPts val="0"/>
              </a:spcAft>
              <a:buSzPts val="1440"/>
              <a:buNone/>
            </a:pPr>
            <a:r>
              <a:rPr lang="en-US"/>
              <a:t>        this.indiapopulation = n;</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(error) =&gt; {</a:t>
            </a:r>
            <a:endParaRPr/>
          </a:p>
          <a:p>
            <a:pPr indent="0" lvl="0" marL="0" rtl="0" algn="l">
              <a:spcBef>
                <a:spcPts val="1000"/>
              </a:spcBef>
              <a:spcAft>
                <a:spcPts val="0"/>
              </a:spcAft>
              <a:buSzPts val="1440"/>
              <a:buNone/>
            </a:pPr>
            <a:r>
              <a:rPr lang="en-US"/>
              <a:t>        console.log(error);</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 =&gt; {</a:t>
            </a:r>
            <a:endParaRPr/>
          </a:p>
          <a:p>
            <a:pPr indent="0" lvl="0" marL="0" rtl="0" algn="l">
              <a:spcBef>
                <a:spcPts val="1000"/>
              </a:spcBef>
              <a:spcAft>
                <a:spcPts val="0"/>
              </a:spcAft>
              <a:buSzPts val="1440"/>
              <a:buNone/>
            </a:pPr>
            <a:r>
              <a:rPr lang="en-US"/>
              <a:t>        console.log("Completed");</a:t>
            </a:r>
            <a:endParaRPr/>
          </a:p>
          <a:p>
            <a:pPr indent="0" lvl="0" marL="0" rtl="0" algn="l">
              <a:spcBef>
                <a:spcPts val="1000"/>
              </a:spcBef>
              <a:spcAft>
                <a:spcPts val="0"/>
              </a:spcAft>
              <a:buSzPts val="1440"/>
              <a:buNone/>
            </a:pPr>
            <a:r>
              <a:rPr lang="en-US"/>
              <a:t>      });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ngOnDestroy(){</a:t>
            </a:r>
            <a:endParaRPr/>
          </a:p>
          <a:p>
            <a:pPr indent="0" lvl="0" marL="0" rtl="0" algn="l">
              <a:spcBef>
                <a:spcPts val="1000"/>
              </a:spcBef>
              <a:spcAft>
                <a:spcPts val="0"/>
              </a:spcAft>
              <a:buSzPts val="1440"/>
              <a:buNone/>
            </a:pPr>
            <a:r>
              <a:rPr lang="en-US"/>
              <a:t>    this.subscription.unsubscribe();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c:\angular\app1\src\styles.css</a:t>
            </a:r>
            <a:endParaRPr/>
          </a:p>
          <a:p>
            <a:pPr indent="0" lvl="0" marL="0" rtl="0" algn="l">
              <a:spcBef>
                <a:spcPts val="1000"/>
              </a:spcBef>
              <a:spcAft>
                <a:spcPts val="0"/>
              </a:spcAft>
              <a:buSzPct val="79999"/>
              <a:buNone/>
            </a:pPr>
            <a:r>
              <a:rPr lang="en-US"/>
              <a:t>.class1{</a:t>
            </a:r>
            <a:endParaRPr/>
          </a:p>
          <a:p>
            <a:pPr indent="0" lvl="1" marL="400050" rtl="0" algn="l">
              <a:spcBef>
                <a:spcPts val="1000"/>
              </a:spcBef>
              <a:spcAft>
                <a:spcPts val="0"/>
              </a:spcAft>
              <a:buSzPct val="79999"/>
              <a:buNone/>
            </a:pPr>
            <a:r>
              <a:rPr lang="en-US" sz="1800"/>
              <a:t>background-color:#91e3e9;</a:t>
            </a:r>
            <a:endParaRPr/>
          </a:p>
          <a:p>
            <a:pPr indent="0" lvl="1" marL="400050" rtl="0" algn="l">
              <a:spcBef>
                <a:spcPts val="1000"/>
              </a:spcBef>
              <a:spcAft>
                <a:spcPts val="0"/>
              </a:spcAft>
              <a:buSzPct val="79999"/>
              <a:buNone/>
            </a:pPr>
            <a:r>
              <a:rPr lang="en-US" sz="1800"/>
              <a:t>width:500px;</a:t>
            </a:r>
            <a:endParaRPr/>
          </a:p>
          <a:p>
            <a:pPr indent="0" lvl="1" marL="400050" rtl="0" algn="l">
              <a:spcBef>
                <a:spcPts val="1000"/>
              </a:spcBef>
              <a:spcAft>
                <a:spcPts val="0"/>
              </a:spcAft>
              <a:buSzPct val="79999"/>
              <a:buNone/>
            </a:pPr>
            <a:r>
              <a:rPr lang="en-US" sz="1800"/>
              <a:t>height:150px;</a:t>
            </a:r>
            <a:endParaRPr/>
          </a:p>
          <a:p>
            <a:pPr indent="0" lvl="1" marL="400050" rtl="0" algn="l">
              <a:spcBef>
                <a:spcPts val="1000"/>
              </a:spcBef>
              <a:spcAft>
                <a:spcPts val="0"/>
              </a:spcAft>
              <a:buSzPct val="79999"/>
              <a:buNone/>
            </a:pPr>
            <a:r>
              <a:rPr lang="en-US" sz="1800"/>
              <a:t>margin:20px;</a:t>
            </a:r>
            <a:endParaRPr/>
          </a:p>
          <a:p>
            <a:pPr indent="0" lvl="1" marL="400050" rtl="0" algn="l">
              <a:spcBef>
                <a:spcPts val="1000"/>
              </a:spcBef>
              <a:spcAft>
                <a:spcPts val="0"/>
              </a:spcAft>
              <a:buSzPct val="79999"/>
              <a:buNone/>
            </a:pPr>
            <a:r>
              <a:rPr lang="en-US" sz="1800"/>
              <a:t>float:left;</a:t>
            </a:r>
            <a:endParaRPr/>
          </a:p>
          <a:p>
            <a:pPr indent="0" lvl="0" marL="0" rtl="0" algn="l">
              <a:spcBef>
                <a:spcPts val="1000"/>
              </a:spcBef>
              <a:spcAft>
                <a:spcPts val="0"/>
              </a:spcAft>
              <a:buSzPct val="79999"/>
              <a:buNone/>
            </a:pPr>
            <a:r>
              <a:rPr lang="en-US"/>
              <a:t>}</a:t>
            </a:r>
            <a:endParaRPr/>
          </a:p>
          <a:p>
            <a:pPr indent="-342900" lvl="0" marL="342900" rtl="0" algn="l">
              <a:spcBef>
                <a:spcPts val="1000"/>
              </a:spcBef>
              <a:spcAft>
                <a:spcPts val="0"/>
              </a:spcAft>
              <a:buSzPct val="79999"/>
              <a:buChar char="►"/>
            </a:pPr>
            <a:r>
              <a:rPr b="1" lang="en-US"/>
              <a:t>c:\angular\app1\src\app\app.module.ts</a:t>
            </a:r>
            <a:endParaRPr/>
          </a:p>
          <a:p>
            <a:pPr indent="0" lvl="0" marL="0" rtl="0" algn="l">
              <a:spcBef>
                <a:spcPts val="1000"/>
              </a:spcBef>
              <a:spcAft>
                <a:spcPts val="0"/>
              </a:spcAft>
              <a:buSzPct val="79999"/>
              <a:buNone/>
            </a:pPr>
            <a:r>
              <a:rPr lang="en-US"/>
              <a:t>import { BrowserModule } from '@angular/platform-browser'; </a:t>
            </a:r>
            <a:endParaRPr/>
          </a:p>
          <a:p>
            <a:pPr indent="0" lvl="0" marL="0" rtl="0" algn="l">
              <a:spcBef>
                <a:spcPts val="1000"/>
              </a:spcBef>
              <a:spcAft>
                <a:spcPts val="0"/>
              </a:spcAft>
              <a:buSzPct val="79999"/>
              <a:buNone/>
            </a:pPr>
            <a:r>
              <a:rPr lang="en-US"/>
              <a:t>import { NgModule } from '@angular/core'; </a:t>
            </a:r>
            <a:endParaRPr/>
          </a:p>
          <a:p>
            <a:pPr indent="0" lvl="0" marL="0" rtl="0" algn="l">
              <a:spcBef>
                <a:spcPts val="1000"/>
              </a:spcBef>
              <a:spcAft>
                <a:spcPts val="0"/>
              </a:spcAft>
              <a:buSzPct val="79999"/>
              <a:buNone/>
            </a:pPr>
            <a:r>
              <a:rPr lang="en-US"/>
              <a:t>import { AppComponent } from './app.component'; </a:t>
            </a:r>
            <a:endParaRPr/>
          </a:p>
          <a:p>
            <a:pPr indent="0" lvl="0" marL="0" rtl="0" algn="l">
              <a:spcBef>
                <a:spcPts val="1000"/>
              </a:spcBef>
              <a:spcAft>
                <a:spcPts val="0"/>
              </a:spcAft>
              <a:buSzPct val="79999"/>
              <a:buNone/>
            </a:pPr>
            <a:r>
              <a:rPr lang="en-US"/>
              <a:t>import { FormsModule } from "@angular/forms"; </a:t>
            </a:r>
            <a:endParaRPr/>
          </a:p>
          <a:p>
            <a:pPr indent="0" lvl="0" marL="0" rtl="0" algn="l">
              <a:spcBef>
                <a:spcPts val="1000"/>
              </a:spcBef>
              <a:spcAft>
                <a:spcPts val="0"/>
              </a:spcAft>
              <a:buSzPct val="79999"/>
              <a:buNone/>
            </a:pPr>
            <a:r>
              <a:rPr lang="en-US"/>
              <a:t>import { IndiaComponent } from './india/india.component'; </a:t>
            </a:r>
            <a:endParaRPr/>
          </a:p>
          <a:p>
            <a:pPr indent="0" lvl="0" marL="0" rtl="0" algn="l">
              <a:spcBef>
                <a:spcPts val="1000"/>
              </a:spcBef>
              <a:spcAft>
                <a:spcPts val="0"/>
              </a:spcAft>
              <a:buSzPct val="79999"/>
              <a:buNone/>
            </a:pPr>
            <a:r>
              <a:rPr lang="en-US"/>
              <a:t>import { UsaComponent } from './usa/usa.component'; </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 IndiaComponent, UsaComponent], </a:t>
            </a:r>
            <a:endParaRPr/>
          </a:p>
          <a:p>
            <a:pPr indent="0" lvl="0" marL="0" rtl="0" algn="l">
              <a:spcBef>
                <a:spcPts val="1000"/>
              </a:spcBef>
              <a:spcAft>
                <a:spcPts val="0"/>
              </a:spcAft>
              <a:buSzPct val="79999"/>
              <a:buNone/>
            </a:pPr>
            <a:r>
              <a:rPr lang="en-US"/>
              <a:t>  imports: [BrowserModule, FormsModule], </a:t>
            </a:r>
            <a:endParaRPr/>
          </a:p>
          <a:p>
            <a:pPr indent="0" lvl="0" marL="0" rtl="0" algn="l">
              <a:spcBef>
                <a:spcPts val="1000"/>
              </a:spcBef>
              <a:spcAft>
                <a:spcPts val="0"/>
              </a:spcAft>
              <a:buSzPct val="79999"/>
              <a:buNone/>
            </a:pPr>
            <a:r>
              <a:rPr lang="en-US"/>
              <a:t>  providers: [PopulationService], </a:t>
            </a:r>
            <a:endParaRPr/>
          </a:p>
          <a:p>
            <a:pPr indent="0" lvl="0" marL="0" rtl="0" algn="l">
              <a:spcBef>
                <a:spcPts val="1000"/>
              </a:spcBef>
              <a:spcAft>
                <a:spcPts val="0"/>
              </a:spcAft>
              <a:buSzPct val="79999"/>
              <a:buNone/>
            </a:pPr>
            <a:r>
              <a:rPr lang="en-US"/>
              <a:t>  bootstrap: [AppComponent] </a:t>
            </a:r>
            <a:endParaRPr/>
          </a:p>
          <a:p>
            <a:pPr indent="0" lvl="0" marL="0" rtl="0" algn="l">
              <a:spcBef>
                <a:spcPts val="1000"/>
              </a:spcBef>
              <a:spcAft>
                <a:spcPts val="0"/>
              </a:spcAft>
              <a:buSzPct val="79999"/>
              <a:buNone/>
            </a:pPr>
            <a:r>
              <a:rPr lang="en-US"/>
              <a:t>export class AppModule {} </a:t>
            </a:r>
            <a:endParaRPr/>
          </a:p>
          <a:p>
            <a:pPr indent="0" lvl="0" marL="0" rtl="0" algn="l">
              <a:spcBef>
                <a:spcPts val="1000"/>
              </a:spcBef>
              <a:spcAft>
                <a:spcPts val="0"/>
              </a:spcAft>
              <a:buSzPct val="79999"/>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idx="1" type="body"/>
          </p:nvPr>
        </p:nvSpPr>
        <p:spPr>
          <a:xfrm>
            <a:off x="677334" y="146305"/>
            <a:ext cx="8596668" cy="589505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0" lvl="1" marL="400050" rtl="0" algn="l">
              <a:spcBef>
                <a:spcPts val="1000"/>
              </a:spcBef>
              <a:spcAft>
                <a:spcPts val="0"/>
              </a:spcAft>
              <a:buSzPts val="1440"/>
              <a:buNone/>
            </a:pPr>
            <a:r>
              <a:rPr lang="en-US" sz="1800"/>
              <a:t>cd c:\angular\app1 </a:t>
            </a:r>
            <a:endParaRPr/>
          </a:p>
          <a:p>
            <a:pPr indent="0" lvl="1" marL="400050" rtl="0" algn="l">
              <a:spcBef>
                <a:spcPts val="1000"/>
              </a:spcBef>
              <a:spcAft>
                <a:spcPts val="0"/>
              </a:spcAft>
              <a:buSzPts val="1440"/>
              <a:buNone/>
            </a:pPr>
            <a:r>
              <a:rPr lang="en-US" sz="1800"/>
              <a:t>ng  serve</a:t>
            </a:r>
            <a:endParaRPr/>
          </a:p>
          <a:p>
            <a:pPr indent="-342900" lvl="0" marL="342900" rtl="0" algn="l">
              <a:spcBef>
                <a:spcPts val="1000"/>
              </a:spcBef>
              <a:spcAft>
                <a:spcPts val="0"/>
              </a:spcAft>
              <a:buSzPts val="1440"/>
              <a:buChar char="►"/>
            </a:pPr>
            <a:r>
              <a:rPr lang="en-US"/>
              <a:t>Open the browser and enter the following URL: </a:t>
            </a:r>
            <a:endParaRPr/>
          </a:p>
          <a:p>
            <a:pPr indent="0" lvl="0" marL="0" rtl="0" algn="l">
              <a:spcBef>
                <a:spcPts val="1000"/>
              </a:spcBef>
              <a:spcAft>
                <a:spcPts val="0"/>
              </a:spcAft>
              <a:buSzPts val="1440"/>
              <a:buNone/>
            </a:pPr>
            <a:r>
              <a:rPr lang="en-US"/>
              <a:t>	http://localhost:4200 </a:t>
            </a:r>
            <a:endParaRPr/>
          </a:p>
        </p:txBody>
      </p:sp>
      <p:pic>
        <p:nvPicPr>
          <p:cNvPr id="351" name="Google Shape;351;p57"/>
          <p:cNvPicPr preferRelativeResize="0"/>
          <p:nvPr/>
        </p:nvPicPr>
        <p:blipFill rotWithShape="1">
          <a:blip r:embed="rId3">
            <a:alphaModFix/>
          </a:blip>
          <a:srcRect b="0" l="0" r="0" t="0"/>
          <a:stretch/>
        </p:blipFill>
        <p:spPr>
          <a:xfrm>
            <a:off x="6096000" y="1348651"/>
            <a:ext cx="5758319" cy="527445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677334" y="202039"/>
            <a:ext cx="8596668" cy="56083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Skip</a:t>
            </a:r>
            <a:endParaRPr b="1"/>
          </a:p>
        </p:txBody>
      </p:sp>
      <p:sp>
        <p:nvSpPr>
          <p:cNvPr id="357" name="Google Shape;357;p58"/>
          <p:cNvSpPr txBox="1"/>
          <p:nvPr>
            <p:ph idx="1" type="body"/>
          </p:nvPr>
        </p:nvSpPr>
        <p:spPr>
          <a:xfrm>
            <a:off x="677334" y="846473"/>
            <a:ext cx="8596668" cy="580948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It executes the skips the specified no. of data packets, and emits the remaining data packets to the observer.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ph idx="1" type="body"/>
          </p:nvPr>
        </p:nvSpPr>
        <p:spPr>
          <a:xfrm>
            <a:off x="677334" y="219456"/>
            <a:ext cx="8596668" cy="652097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Creating Skip</a:t>
            </a:r>
            <a:endParaRPr/>
          </a:p>
          <a:p>
            <a:pPr indent="0" lvl="0" marL="0" rtl="0" algn="l">
              <a:spcBef>
                <a:spcPts val="1000"/>
              </a:spcBef>
              <a:spcAft>
                <a:spcPts val="0"/>
              </a:spcAft>
              <a:buSzPts val="1440"/>
              <a:buNone/>
            </a:pPr>
            <a:r>
              <a:rPr lang="en-US"/>
              <a:t>Observablevariable.skip( n); </a:t>
            </a:r>
            <a:endParaRPr/>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rPr b="1" lang="en-US"/>
              <a:t>Skip - Example</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Creating Application</a:t>
            </a:r>
            <a:endParaRPr/>
          </a:p>
          <a:p>
            <a:pPr indent="0" lvl="0" marL="0" rtl="0" algn="l">
              <a:spcBef>
                <a:spcPts val="1000"/>
              </a:spcBef>
              <a:spcAft>
                <a:spcPts val="0"/>
              </a:spcAft>
              <a:buSzPts val="1440"/>
              <a:buNone/>
            </a:pPr>
            <a:r>
              <a:rPr lang="en-US"/>
              <a:t>Open Command Prompt and enter the following commands:</a:t>
            </a:r>
            <a:endParaRPr/>
          </a:p>
          <a:p>
            <a:pPr indent="0" lvl="0" marL="0" rtl="0" algn="l">
              <a:spcBef>
                <a:spcPts val="1000"/>
              </a:spcBef>
              <a:spcAft>
                <a:spcPts val="0"/>
              </a:spcAft>
              <a:buSzPts val="1440"/>
              <a:buNone/>
            </a:pPr>
            <a:r>
              <a:rPr lang="en-US"/>
              <a:t>cd c:\angular</a:t>
            </a:r>
            <a:endParaRPr/>
          </a:p>
          <a:p>
            <a:pPr indent="0" lvl="0" marL="0" rtl="0" algn="l">
              <a:spcBef>
                <a:spcPts val="1000"/>
              </a:spcBef>
              <a:spcAft>
                <a:spcPts val="0"/>
              </a:spcAft>
              <a:buSzPts val="1440"/>
              <a:buNone/>
            </a:pPr>
            <a:r>
              <a:rPr lang="en-US"/>
              <a:t>ng new app1</a:t>
            </a:r>
            <a:endParaRPr/>
          </a:p>
          <a:p>
            <a:pPr indent="0" lvl="0" marL="0" rtl="0" algn="l">
              <a:spcBef>
                <a:spcPts val="1000"/>
              </a:spcBef>
              <a:spcAft>
                <a:spcPts val="0"/>
              </a:spcAft>
              <a:buSzPts val="1440"/>
              <a:buNone/>
            </a:pPr>
            <a:r>
              <a:rPr lang="en-US"/>
              <a:t>cd c:\angular\app1</a:t>
            </a:r>
            <a:endParaRPr/>
          </a:p>
          <a:p>
            <a:pPr indent="0" lvl="0" marL="0" rtl="0" algn="l">
              <a:spcBef>
                <a:spcPts val="1000"/>
              </a:spcBef>
              <a:spcAft>
                <a:spcPts val="0"/>
              </a:spcAft>
              <a:buSzPts val="1440"/>
              <a:buNone/>
            </a:pPr>
            <a:r>
              <a:rPr lang="en-US"/>
              <a:t>ng g component India</a:t>
            </a:r>
            <a:endParaRPr/>
          </a:p>
          <a:p>
            <a:pPr indent="0" lvl="0" marL="0" rtl="0" algn="l">
              <a:spcBef>
                <a:spcPts val="1000"/>
              </a:spcBef>
              <a:spcAft>
                <a:spcPts val="0"/>
              </a:spcAft>
              <a:buSzPts val="1440"/>
              <a:buNone/>
            </a:pPr>
            <a:r>
              <a:rPr lang="en-US"/>
              <a:t>ng g component Usa</a:t>
            </a:r>
            <a:endParaRPr/>
          </a:p>
          <a:p>
            <a:pPr indent="0" lvl="0" marL="0" rtl="0" algn="l">
              <a:spcBef>
                <a:spcPts val="1000"/>
              </a:spcBef>
              <a:spcAft>
                <a:spcPts val="0"/>
              </a:spcAft>
              <a:buSzPts val="1440"/>
              <a:buNone/>
            </a:pPr>
            <a:r>
              <a:rPr lang="en-US"/>
              <a:t>ng g service Population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c:\angular\app1\src\app\population.service.ts</a:t>
            </a:r>
            <a:endParaRPr/>
          </a:p>
          <a:p>
            <a:pPr indent="0" lvl="0" marL="0" rtl="0" algn="l">
              <a:spcBef>
                <a:spcPts val="1000"/>
              </a:spcBef>
              <a:spcAft>
                <a:spcPts val="0"/>
              </a:spcAft>
              <a:buSzPct val="79999"/>
              <a:buNone/>
            </a:pPr>
            <a:r>
              <a:rPr lang="en-US"/>
              <a:t>import { Injectable } from '@angular/core';</a:t>
            </a:r>
            <a:endParaRPr/>
          </a:p>
          <a:p>
            <a:pPr indent="0" lvl="0" marL="0" rtl="0" algn="l">
              <a:spcBef>
                <a:spcPts val="1000"/>
              </a:spcBef>
              <a:spcAft>
                <a:spcPts val="0"/>
              </a:spcAft>
              <a:buSzPct val="79999"/>
              <a:buNone/>
            </a:pPr>
            <a:r>
              <a:rPr lang="en-US"/>
              <a:t>import { Observable, Observer } from "rxjs";</a:t>
            </a:r>
            <a:endParaRPr/>
          </a:p>
          <a:p>
            <a:pPr indent="0" lvl="0" marL="0" rtl="0" algn="l">
              <a:spcBef>
                <a:spcPts val="1000"/>
              </a:spcBef>
              <a:spcAft>
                <a:spcPts val="0"/>
              </a:spcAft>
              <a:buSzPct val="79999"/>
              <a:buNone/>
            </a:pPr>
            <a:r>
              <a:rPr lang="en-US"/>
              <a:t>@Injectable() export class PopulationService {</a:t>
            </a:r>
            <a:endParaRPr/>
          </a:p>
          <a:p>
            <a:pPr indent="0" lvl="0" marL="0" rtl="0" algn="l">
              <a:spcBef>
                <a:spcPts val="1000"/>
              </a:spcBef>
              <a:spcAft>
                <a:spcPts val="0"/>
              </a:spcAft>
              <a:buSzPct val="79999"/>
              <a:buNone/>
            </a:pPr>
            <a:r>
              <a:rPr lang="en-US"/>
              <a:t>  myObservable: Observable&lt;number&gt;; </a:t>
            </a:r>
            <a:endParaRPr/>
          </a:p>
          <a:p>
            <a:pPr indent="0" lvl="0" marL="0" rtl="0" algn="l">
              <a:spcBef>
                <a:spcPts val="1000"/>
              </a:spcBef>
              <a:spcAft>
                <a:spcPts val="0"/>
              </a:spcAft>
              <a:buSzPct val="79999"/>
              <a:buNone/>
            </a:pPr>
            <a:r>
              <a:rPr lang="en-US"/>
              <a:t>  myObserver!: Observer&lt;number&gt;;</a:t>
            </a:r>
            <a:endParaRPr/>
          </a:p>
          <a:p>
            <a:pPr indent="0" lvl="0" marL="0" rtl="0" algn="l">
              <a:spcBef>
                <a:spcPts val="1000"/>
              </a:spcBef>
              <a:spcAft>
                <a:spcPts val="0"/>
              </a:spcAft>
              <a:buSzPct val="79999"/>
              <a:buNone/>
            </a:pPr>
            <a:r>
              <a:rPr lang="en-US"/>
              <a:t>  constructor() {</a:t>
            </a:r>
            <a:endParaRPr/>
          </a:p>
          <a:p>
            <a:pPr indent="0" lvl="0" marL="0" rtl="0" algn="l">
              <a:spcBef>
                <a:spcPts val="1000"/>
              </a:spcBef>
              <a:spcAft>
                <a:spcPts val="0"/>
              </a:spcAft>
              <a:buSzPct val="79999"/>
              <a:buNone/>
            </a:pPr>
            <a:r>
              <a:rPr lang="en-US"/>
              <a:t>    this.myObservable = new Observable((observer: Observer&lt;number&gt;) =&gt; {</a:t>
            </a:r>
            <a:endParaRPr/>
          </a:p>
          <a:p>
            <a:pPr indent="0" lvl="0" marL="0" rtl="0" algn="l">
              <a:spcBef>
                <a:spcPts val="1000"/>
              </a:spcBef>
              <a:spcAft>
                <a:spcPts val="0"/>
              </a:spcAft>
              <a:buSzPct val="79999"/>
              <a:buNone/>
            </a:pPr>
            <a:r>
              <a:rPr lang="en-US"/>
              <a:t>      this.myObserver = observer;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next(data:any) { </a:t>
            </a:r>
            <a:endParaRPr/>
          </a:p>
          <a:p>
            <a:pPr indent="0" lvl="0" marL="0" rtl="0" algn="l">
              <a:spcBef>
                <a:spcPts val="1000"/>
              </a:spcBef>
              <a:spcAft>
                <a:spcPts val="0"/>
              </a:spcAft>
              <a:buSzPct val="79999"/>
              <a:buNone/>
            </a:pPr>
            <a:r>
              <a:rPr lang="en-US"/>
              <a:t>	this.myObserver.next(data);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error() { </a:t>
            </a:r>
            <a:endParaRPr/>
          </a:p>
          <a:p>
            <a:pPr indent="0" lvl="0" marL="0" rtl="0" algn="l">
              <a:spcBef>
                <a:spcPts val="1000"/>
              </a:spcBef>
              <a:spcAft>
                <a:spcPts val="0"/>
              </a:spcAft>
              <a:buSzPct val="79999"/>
              <a:buNone/>
            </a:pPr>
            <a:r>
              <a:rPr lang="en-US"/>
              <a:t>	this.myObserver.error("some error");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complete() { </a:t>
            </a:r>
            <a:endParaRPr/>
          </a:p>
          <a:p>
            <a:pPr indent="0" lvl="0" marL="0" rtl="0" algn="l">
              <a:spcBef>
                <a:spcPts val="1000"/>
              </a:spcBef>
              <a:spcAft>
                <a:spcPts val="0"/>
              </a:spcAft>
              <a:buSzPct val="79999"/>
              <a:buNone/>
            </a:pPr>
            <a:r>
              <a:rPr lang="en-US"/>
              <a:t>	this.myObserver.complete();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1"/>
          <p:cNvSpPr txBox="1"/>
          <p:nvPr>
            <p:ph idx="1" type="body"/>
          </p:nvPr>
        </p:nvSpPr>
        <p:spPr>
          <a:xfrm>
            <a:off x="677334" y="130629"/>
            <a:ext cx="8596668" cy="6646381"/>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c:\angular\app1\src\styles.css</a:t>
            </a:r>
            <a:endParaRPr/>
          </a:p>
          <a:p>
            <a:pPr indent="0" lvl="0" marL="0" rtl="0" algn="l">
              <a:spcBef>
                <a:spcPts val="1000"/>
              </a:spcBef>
              <a:spcAft>
                <a:spcPts val="0"/>
              </a:spcAft>
              <a:buSzPct val="79999"/>
              <a:buNone/>
            </a:pPr>
            <a:r>
              <a:rPr lang="en-US"/>
              <a:t>.class1{</a:t>
            </a:r>
            <a:endParaRPr/>
          </a:p>
          <a:p>
            <a:pPr indent="0" lvl="1" marL="400050" rtl="0" algn="l">
              <a:spcBef>
                <a:spcPts val="1000"/>
              </a:spcBef>
              <a:spcAft>
                <a:spcPts val="0"/>
              </a:spcAft>
              <a:buSzPct val="79999"/>
              <a:buNone/>
            </a:pPr>
            <a:r>
              <a:rPr lang="en-US" sz="1800"/>
              <a:t>background-color:#91e3e9;</a:t>
            </a:r>
            <a:endParaRPr/>
          </a:p>
          <a:p>
            <a:pPr indent="0" lvl="1" marL="400050" rtl="0" algn="l">
              <a:spcBef>
                <a:spcPts val="1000"/>
              </a:spcBef>
              <a:spcAft>
                <a:spcPts val="0"/>
              </a:spcAft>
              <a:buSzPct val="79999"/>
              <a:buNone/>
            </a:pPr>
            <a:r>
              <a:rPr lang="en-US" sz="1800"/>
              <a:t>width:500px;</a:t>
            </a:r>
            <a:endParaRPr/>
          </a:p>
          <a:p>
            <a:pPr indent="0" lvl="1" marL="400050" rtl="0" algn="l">
              <a:spcBef>
                <a:spcPts val="1000"/>
              </a:spcBef>
              <a:spcAft>
                <a:spcPts val="0"/>
              </a:spcAft>
              <a:buSzPct val="79999"/>
              <a:buNone/>
            </a:pPr>
            <a:r>
              <a:rPr lang="en-US" sz="1800"/>
              <a:t>height:150px;</a:t>
            </a:r>
            <a:endParaRPr/>
          </a:p>
          <a:p>
            <a:pPr indent="0" lvl="1" marL="400050" rtl="0" algn="l">
              <a:spcBef>
                <a:spcPts val="1000"/>
              </a:spcBef>
              <a:spcAft>
                <a:spcPts val="0"/>
              </a:spcAft>
              <a:buSzPct val="79999"/>
              <a:buNone/>
            </a:pPr>
            <a:r>
              <a:rPr lang="en-US" sz="1800"/>
              <a:t>margin:20px;</a:t>
            </a:r>
            <a:endParaRPr/>
          </a:p>
          <a:p>
            <a:pPr indent="0" lvl="1" marL="400050" rtl="0" algn="l">
              <a:spcBef>
                <a:spcPts val="1000"/>
              </a:spcBef>
              <a:spcAft>
                <a:spcPts val="0"/>
              </a:spcAft>
              <a:buSzPct val="79999"/>
              <a:buNone/>
            </a:pPr>
            <a:r>
              <a:rPr lang="en-US" sz="1800"/>
              <a:t>float:left;</a:t>
            </a:r>
            <a:endParaRPr/>
          </a:p>
          <a:p>
            <a:pPr indent="0" lvl="0" marL="0" rtl="0" algn="l">
              <a:spcBef>
                <a:spcPts val="1000"/>
              </a:spcBef>
              <a:spcAft>
                <a:spcPts val="0"/>
              </a:spcAft>
              <a:buSzPct val="79999"/>
              <a:buNone/>
            </a:pPr>
            <a:r>
              <a:rPr lang="en-US"/>
              <a:t>}</a:t>
            </a:r>
            <a:endParaRPr/>
          </a:p>
          <a:p>
            <a:pPr indent="-342900" lvl="0" marL="342900" rtl="0" algn="l">
              <a:spcBef>
                <a:spcPts val="1000"/>
              </a:spcBef>
              <a:spcAft>
                <a:spcPts val="0"/>
              </a:spcAft>
              <a:buSzPct val="79999"/>
              <a:buChar char="►"/>
            </a:pPr>
            <a:r>
              <a:rPr b="1" lang="en-US"/>
              <a:t>c:\angular\app1\src\app\app.module.ts</a:t>
            </a:r>
            <a:endParaRPr/>
          </a:p>
          <a:p>
            <a:pPr indent="0" lvl="0" marL="0" rtl="0" algn="l">
              <a:spcBef>
                <a:spcPts val="1000"/>
              </a:spcBef>
              <a:spcAft>
                <a:spcPts val="0"/>
              </a:spcAft>
              <a:buSzPct val="79999"/>
              <a:buNone/>
            </a:pPr>
            <a:r>
              <a:rPr lang="en-US"/>
              <a:t>import { BrowserModule } from '@angular/platform-browser'; </a:t>
            </a:r>
            <a:endParaRPr/>
          </a:p>
          <a:p>
            <a:pPr indent="0" lvl="0" marL="0" rtl="0" algn="l">
              <a:spcBef>
                <a:spcPts val="1000"/>
              </a:spcBef>
              <a:spcAft>
                <a:spcPts val="0"/>
              </a:spcAft>
              <a:buSzPct val="79999"/>
              <a:buNone/>
            </a:pPr>
            <a:r>
              <a:rPr lang="en-US"/>
              <a:t>import { NgModule } from '@angular/core'; </a:t>
            </a:r>
            <a:endParaRPr/>
          </a:p>
          <a:p>
            <a:pPr indent="0" lvl="0" marL="0" rtl="0" algn="l">
              <a:spcBef>
                <a:spcPts val="1000"/>
              </a:spcBef>
              <a:spcAft>
                <a:spcPts val="0"/>
              </a:spcAft>
              <a:buSzPct val="79999"/>
              <a:buNone/>
            </a:pPr>
            <a:r>
              <a:rPr lang="en-US"/>
              <a:t>import { AppComponent } from './app.component'; </a:t>
            </a:r>
            <a:endParaRPr/>
          </a:p>
          <a:p>
            <a:pPr indent="0" lvl="0" marL="0" rtl="0" algn="l">
              <a:spcBef>
                <a:spcPts val="1000"/>
              </a:spcBef>
              <a:spcAft>
                <a:spcPts val="0"/>
              </a:spcAft>
              <a:buSzPct val="79999"/>
              <a:buNone/>
            </a:pPr>
            <a:r>
              <a:rPr lang="en-US"/>
              <a:t>import { FormsModule } from "@angular/forms"; </a:t>
            </a:r>
            <a:endParaRPr/>
          </a:p>
          <a:p>
            <a:pPr indent="0" lvl="0" marL="0" rtl="0" algn="l">
              <a:spcBef>
                <a:spcPts val="1000"/>
              </a:spcBef>
              <a:spcAft>
                <a:spcPts val="0"/>
              </a:spcAft>
              <a:buSzPct val="79999"/>
              <a:buNone/>
            </a:pPr>
            <a:r>
              <a:rPr lang="en-US"/>
              <a:t>import { IndiaComponent } from './india/india.component'; </a:t>
            </a:r>
            <a:endParaRPr/>
          </a:p>
          <a:p>
            <a:pPr indent="0" lvl="0" marL="0" rtl="0" algn="l">
              <a:spcBef>
                <a:spcPts val="1000"/>
              </a:spcBef>
              <a:spcAft>
                <a:spcPts val="0"/>
              </a:spcAft>
              <a:buSzPct val="79999"/>
              <a:buNone/>
            </a:pPr>
            <a:r>
              <a:rPr lang="en-US"/>
              <a:t>import { UsaComponent } from './usa/usa.component'; </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 IndiaComponent, UsaComponent], </a:t>
            </a:r>
            <a:endParaRPr/>
          </a:p>
          <a:p>
            <a:pPr indent="0" lvl="0" marL="0" rtl="0" algn="l">
              <a:spcBef>
                <a:spcPts val="1000"/>
              </a:spcBef>
              <a:spcAft>
                <a:spcPts val="0"/>
              </a:spcAft>
              <a:buSzPct val="79999"/>
              <a:buNone/>
            </a:pPr>
            <a:r>
              <a:rPr lang="en-US"/>
              <a:t>  imports: [BrowserModule, FormsModule], </a:t>
            </a:r>
            <a:endParaRPr/>
          </a:p>
          <a:p>
            <a:pPr indent="0" lvl="0" marL="0" rtl="0" algn="l">
              <a:spcBef>
                <a:spcPts val="1000"/>
              </a:spcBef>
              <a:spcAft>
                <a:spcPts val="0"/>
              </a:spcAft>
              <a:buSzPct val="79999"/>
              <a:buNone/>
            </a:pPr>
            <a:r>
              <a:rPr lang="en-US"/>
              <a:t>  providers: [PopulationService], </a:t>
            </a:r>
            <a:endParaRPr/>
          </a:p>
          <a:p>
            <a:pPr indent="0" lvl="0" marL="0" rtl="0" algn="l">
              <a:spcBef>
                <a:spcPts val="1000"/>
              </a:spcBef>
              <a:spcAft>
                <a:spcPts val="0"/>
              </a:spcAft>
              <a:buSzPct val="79999"/>
              <a:buNone/>
            </a:pPr>
            <a:r>
              <a:rPr lang="en-US"/>
              <a:t>  bootstrap: [AppComponent] </a:t>
            </a:r>
            <a:endParaRPr/>
          </a:p>
          <a:p>
            <a:pPr indent="0" lvl="0" marL="0" rtl="0" algn="l">
              <a:spcBef>
                <a:spcPts val="1000"/>
              </a:spcBef>
              <a:spcAft>
                <a:spcPts val="0"/>
              </a:spcAft>
              <a:buSzPct val="79999"/>
              <a:buNone/>
            </a:pPr>
            <a:r>
              <a:rPr lang="en-US"/>
              <a:t>export class AppModule {} </a:t>
            </a:r>
            <a:endParaRPr/>
          </a:p>
          <a:p>
            <a:pPr indent="0" lvl="0" marL="0" rtl="0" algn="l">
              <a:spcBef>
                <a:spcPts val="1000"/>
              </a:spcBef>
              <a:spcAft>
                <a:spcPts val="0"/>
              </a:spcAft>
              <a:buSzPct val="79999"/>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2"/>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app.component.ts</a:t>
            </a:r>
            <a:endParaRPr b="1"/>
          </a:p>
          <a:p>
            <a:pPr indent="0" lvl="0" marL="0" rtl="0" algn="l">
              <a:spcBef>
                <a:spcPts val="1000"/>
              </a:spcBef>
              <a:spcAft>
                <a:spcPts val="0"/>
              </a:spcAft>
              <a:buSzPts val="1440"/>
              <a:buNone/>
            </a:pPr>
            <a:r>
              <a:rPr lang="en-US"/>
              <a:t>import {Component}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'app-root',</a:t>
            </a:r>
            <a:endParaRPr/>
          </a:p>
          <a:p>
            <a:pPr indent="0" lvl="0" marL="0" rtl="0" algn="l">
              <a:spcBef>
                <a:spcPts val="1000"/>
              </a:spcBef>
              <a:spcAft>
                <a:spcPts val="0"/>
              </a:spcAft>
              <a:buSzPts val="1440"/>
              <a:buNone/>
            </a:pPr>
            <a:r>
              <a:rPr lang="en-US"/>
              <a:t>    templateUrl: './app.component.html',</a:t>
            </a:r>
            <a:endParaRPr/>
          </a:p>
          <a:p>
            <a:pPr indent="0" lvl="0" marL="0" rtl="0" algn="l">
              <a:spcBef>
                <a:spcPts val="1000"/>
              </a:spcBef>
              <a:spcAft>
                <a:spcPts val="0"/>
              </a:spcAft>
              <a:buSzPts val="1440"/>
              <a:buNone/>
            </a:pPr>
            <a:r>
              <a:rPr lang="en-US"/>
              <a:t>    styleUrls: ['./app.component.css']</a:t>
            </a:r>
            <a:endParaRPr/>
          </a:p>
          <a:p>
            <a:pPr indent="0" lvl="0" marL="0" rtl="0" algn="l">
              <a:spcBef>
                <a:spcPts val="1000"/>
              </a:spcBef>
              <a:spcAft>
                <a:spcPts val="0"/>
              </a:spcAft>
              <a:buSzPts val="1440"/>
              <a:buNone/>
            </a:pPr>
            <a:r>
              <a:rPr lang="en-US"/>
              <a:t>}) export class AppComponent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c:\angular\app1\src\app\app.component.html</a:t>
            </a:r>
            <a:endParaRPr/>
          </a:p>
          <a:p>
            <a:pPr indent="0" lvl="0" marL="0" rtl="0" algn="l">
              <a:spcBef>
                <a:spcPts val="1000"/>
              </a:spcBef>
              <a:spcAft>
                <a:spcPts val="0"/>
              </a:spcAft>
              <a:buSzPts val="1440"/>
              <a:buNone/>
            </a:pPr>
            <a:r>
              <a:rPr lang="en-US"/>
              <a:t>&lt;div class="class1"&gt;</a:t>
            </a:r>
            <a:endParaRPr/>
          </a:p>
          <a:p>
            <a:pPr indent="0" lvl="0" marL="0" rtl="0" algn="l">
              <a:spcBef>
                <a:spcPts val="1000"/>
              </a:spcBef>
              <a:spcAft>
                <a:spcPts val="0"/>
              </a:spcAft>
              <a:buSzPts val="1440"/>
              <a:buNone/>
            </a:pPr>
            <a:r>
              <a:rPr lang="en-US" sz="1800"/>
              <a:t>	&lt;h4&gt;RxJS – Custom Observables with Services with Skip&lt;/h4&gt;</a:t>
            </a:r>
            <a:endParaRPr/>
          </a:p>
          <a:p>
            <a:pPr indent="0" lvl="1" marL="400050" rtl="0" algn="l">
              <a:spcBef>
                <a:spcPts val="1000"/>
              </a:spcBef>
              <a:spcAft>
                <a:spcPts val="0"/>
              </a:spcAft>
              <a:buSzPts val="1440"/>
              <a:buNone/>
            </a:pPr>
            <a:r>
              <a:rPr lang="en-US" sz="1800"/>
              <a:t>&lt;app-india&gt; &lt;/app-india&gt;</a:t>
            </a:r>
            <a:endParaRPr/>
          </a:p>
          <a:p>
            <a:pPr indent="0" lvl="1" marL="400050" rtl="0" algn="l">
              <a:spcBef>
                <a:spcPts val="1000"/>
              </a:spcBef>
              <a:spcAft>
                <a:spcPts val="0"/>
              </a:spcAft>
              <a:buSzPts val="1440"/>
              <a:buNone/>
            </a:pPr>
            <a:r>
              <a:rPr lang="en-US" sz="1800"/>
              <a:t>&lt;app-usa&gt; &lt;/ app-usa&gt;</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b="1" lang="en-US"/>
              <a:t>c:\angular\app1\src\app\india\india.component.ts</a:t>
            </a:r>
            <a:endParaRPr/>
          </a:p>
          <a:p>
            <a:pPr indent="0" lvl="0" marL="0" rtl="0" algn="l">
              <a:spcBef>
                <a:spcPts val="1000"/>
              </a:spcBef>
              <a:spcAft>
                <a:spcPts val="0"/>
              </a:spcAft>
              <a:buSzPct val="79999"/>
              <a:buNone/>
            </a:pPr>
            <a:r>
              <a:rPr lang="en-US"/>
              <a:t>import { Component, OnInit, Inject } from '@angular/core';</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'app-india',</a:t>
            </a:r>
            <a:endParaRPr/>
          </a:p>
          <a:p>
            <a:pPr indent="0" lvl="0" marL="0" rtl="0" algn="l">
              <a:spcBef>
                <a:spcPts val="1000"/>
              </a:spcBef>
              <a:spcAft>
                <a:spcPts val="0"/>
              </a:spcAft>
              <a:buSzPct val="79999"/>
              <a:buNone/>
            </a:pPr>
            <a:r>
              <a:rPr lang="en-US"/>
              <a:t>  templateUrl: Vindia.component.htmr,</a:t>
            </a:r>
            <a:endParaRPr/>
          </a:p>
          <a:p>
            <a:pPr indent="0" lvl="0" marL="0" rtl="0" algn="l">
              <a:spcBef>
                <a:spcPts val="1000"/>
              </a:spcBef>
              <a:spcAft>
                <a:spcPts val="0"/>
              </a:spcAft>
              <a:buSzPct val="79999"/>
              <a:buNone/>
            </a:pPr>
            <a:r>
              <a:rPr lang="en-US"/>
              <a:t>  styleUrls: ['./india.component.css'] </a:t>
            </a:r>
            <a:endParaRPr/>
          </a:p>
          <a:p>
            <a:pPr indent="0" lvl="0" marL="0" rtl="0" algn="l">
              <a:spcBef>
                <a:spcPts val="1000"/>
              </a:spcBef>
              <a:spcAft>
                <a:spcPts val="0"/>
              </a:spcAft>
              <a:buSzPct val="79999"/>
              <a:buNone/>
            </a:pPr>
            <a:r>
              <a:rPr lang="en-US"/>
              <a:t>export class IndiaComponent {</a:t>
            </a:r>
            <a:endParaRPr/>
          </a:p>
          <a:p>
            <a:pPr indent="0" lvl="0" marL="0" rtl="0" algn="l">
              <a:spcBef>
                <a:spcPts val="1000"/>
              </a:spcBef>
              <a:spcAft>
                <a:spcPts val="0"/>
              </a:spcAft>
              <a:buSzPct val="79999"/>
              <a:buNone/>
            </a:pPr>
            <a:r>
              <a:rPr lang="en-US"/>
              <a:t>  population: number = 1.32;</a:t>
            </a:r>
            <a:endParaRPr/>
          </a:p>
          <a:p>
            <a:pPr indent="0" lvl="0" marL="0" rtl="0" algn="l">
              <a:spcBef>
                <a:spcPts val="1000"/>
              </a:spcBef>
              <a:spcAft>
                <a:spcPts val="0"/>
              </a:spcAft>
              <a:buSzPct val="79999"/>
              <a:buNone/>
            </a:pPr>
            <a:r>
              <a:rPr lang="en-US"/>
              <a:t>  constructor(@Inject(PopulationService) private ps: PopulationService)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onIncreaseClick() {</a:t>
            </a:r>
            <a:endParaRPr/>
          </a:p>
          <a:p>
            <a:pPr indent="0" lvl="0" marL="0" rtl="0" algn="l">
              <a:spcBef>
                <a:spcPts val="1000"/>
              </a:spcBef>
              <a:spcAft>
                <a:spcPts val="0"/>
              </a:spcAft>
              <a:buSzPct val="79999"/>
              <a:buNone/>
            </a:pPr>
            <a:r>
              <a:rPr lang="en-US"/>
              <a:t>    this.population++;</a:t>
            </a:r>
            <a:endParaRPr/>
          </a:p>
          <a:p>
            <a:pPr indent="0" lvl="0" marL="0" rtl="0" algn="l">
              <a:spcBef>
                <a:spcPts val="1000"/>
              </a:spcBef>
              <a:spcAft>
                <a:spcPts val="0"/>
              </a:spcAft>
              <a:buSzPct val="79999"/>
              <a:buNone/>
            </a:pPr>
            <a:r>
              <a:rPr lang="en-US"/>
              <a:t>    this.ps.next(this.population);</a:t>
            </a:r>
            <a:endParaRPr/>
          </a:p>
          <a:p>
            <a:pPr indent="0" lvl="0" marL="0" rtl="0" algn="l">
              <a:spcBef>
                <a:spcPts val="1000"/>
              </a:spcBef>
              <a:spcAft>
                <a:spcPts val="0"/>
              </a:spcAft>
              <a:buSzPct val="79999"/>
              <a:buNone/>
            </a:pPr>
            <a:r>
              <a:rPr lang="en-US"/>
              <a:t>  } </a:t>
            </a:r>
            <a:endParaRPr/>
          </a:p>
          <a:p>
            <a:pPr indent="0" lvl="0" marL="0" rtl="0" algn="l">
              <a:spcBef>
                <a:spcPts val="1000"/>
              </a:spcBef>
              <a:spcAft>
                <a:spcPts val="0"/>
              </a:spcAft>
              <a:buSzPct val="79999"/>
              <a:buNone/>
            </a:pPr>
            <a:r>
              <a:rPr lang="en-US"/>
              <a:t>  onErrorClick() {</a:t>
            </a:r>
            <a:endParaRPr/>
          </a:p>
          <a:p>
            <a:pPr indent="0" lvl="0" marL="0" rtl="0" algn="l">
              <a:spcBef>
                <a:spcPts val="1000"/>
              </a:spcBef>
              <a:spcAft>
                <a:spcPts val="0"/>
              </a:spcAft>
              <a:buSzPct val="79999"/>
              <a:buNone/>
            </a:pPr>
            <a:r>
              <a:rPr lang="en-US"/>
              <a:t>    this.ps.error();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onCompleteClick() {</a:t>
            </a:r>
            <a:endParaRPr/>
          </a:p>
          <a:p>
            <a:pPr indent="0" lvl="0" marL="0" rtl="0" algn="l">
              <a:spcBef>
                <a:spcPts val="1000"/>
              </a:spcBef>
              <a:spcAft>
                <a:spcPts val="0"/>
              </a:spcAft>
              <a:buSzPct val="79999"/>
              <a:buNone/>
            </a:pPr>
            <a:r>
              <a:rPr lang="en-US"/>
              <a:t>    this.ps.complete();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c:\angular\app1\src\app\india\india.component.html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&lt;h4&gt;India&lt;/h4&gt; </a:t>
            </a:r>
            <a:endParaRPr/>
          </a:p>
          <a:p>
            <a:pPr indent="0" lvl="1" marL="400050" rtl="0" algn="l">
              <a:spcBef>
                <a:spcPts val="1000"/>
              </a:spcBef>
              <a:spcAft>
                <a:spcPts val="0"/>
              </a:spcAft>
              <a:buSzPts val="1440"/>
              <a:buNone/>
            </a:pPr>
            <a:r>
              <a:rPr lang="en-US" sz="1800"/>
              <a:t>&lt;input type="button" value="Increase" (click)="onIncreaseClick()"&gt; </a:t>
            </a:r>
            <a:endParaRPr/>
          </a:p>
          <a:p>
            <a:pPr indent="0" lvl="1" marL="400050" rtl="0" algn="l">
              <a:spcBef>
                <a:spcPts val="1000"/>
              </a:spcBef>
              <a:spcAft>
                <a:spcPts val="0"/>
              </a:spcAft>
              <a:buSzPts val="1440"/>
              <a:buNone/>
            </a:pPr>
            <a:r>
              <a:rPr lang="en-US" sz="1800"/>
              <a:t>&lt;input type="button" value="Error" (click)="onErrorClick()"&gt; </a:t>
            </a:r>
            <a:endParaRPr/>
          </a:p>
          <a:p>
            <a:pPr indent="0" lvl="1" marL="400050" rtl="0" algn="l">
              <a:spcBef>
                <a:spcPts val="1000"/>
              </a:spcBef>
              <a:spcAft>
                <a:spcPts val="0"/>
              </a:spcAft>
              <a:buSzPts val="1440"/>
              <a:buNone/>
            </a:pPr>
            <a:r>
              <a:rPr lang="en-US" sz="1800"/>
              <a:t>&lt;input type="button" value="Complete" (click)="onCompleteClick()"&gt; </a:t>
            </a:r>
            <a:endParaRPr/>
          </a:p>
          <a:p>
            <a:pPr indent="0" lvl="0" marL="0" rtl="0" algn="l">
              <a:spcBef>
                <a:spcPts val="1000"/>
              </a:spcBef>
              <a:spcAft>
                <a:spcPts val="0"/>
              </a:spcAft>
              <a:buSzPts val="1440"/>
              <a:buNone/>
            </a:pPr>
            <a:r>
              <a:rPr lang="en-US"/>
              <a:t>&lt;/div&gt; </a:t>
            </a:r>
            <a:endParaRPr/>
          </a:p>
          <a:p>
            <a:pPr indent="-342900" lvl="0" marL="342900" rtl="0" algn="l">
              <a:spcBef>
                <a:spcPts val="1000"/>
              </a:spcBef>
              <a:spcAft>
                <a:spcPts val="0"/>
              </a:spcAft>
              <a:buSzPts val="1440"/>
              <a:buChar char="►"/>
            </a:pPr>
            <a:r>
              <a:rPr b="1" lang="en-US"/>
              <a:t>c:\angular\app1\src\app\Usa\Usa.component.html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&lt;h4&gt;United States&lt;/h4&gt;</a:t>
            </a:r>
            <a:endParaRPr/>
          </a:p>
          <a:p>
            <a:pPr indent="0" lvl="0" marL="0" rtl="0" algn="l">
              <a:spcBef>
                <a:spcPts val="1000"/>
              </a:spcBef>
              <a:spcAft>
                <a:spcPts val="0"/>
              </a:spcAft>
              <a:buSzPts val="1440"/>
              <a:buNone/>
            </a:pPr>
            <a:r>
              <a:rPr lang="en-US"/>
              <a:t>	India population: {{indiapopulation}} billion.</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c:\angular\app1\src\app\Usa\Usa.component.ts</a:t>
            </a:r>
            <a:endParaRPr/>
          </a:p>
          <a:p>
            <a:pPr indent="0" lvl="0" marL="0" rtl="0" algn="l">
              <a:spcBef>
                <a:spcPts val="1000"/>
              </a:spcBef>
              <a:spcAft>
                <a:spcPts val="0"/>
              </a:spcAft>
              <a:buSzPts val="1440"/>
              <a:buNone/>
            </a:pPr>
            <a:r>
              <a:rPr lang="en-US"/>
              <a:t>import( Component, OnInit, OnDestroy, Inject } from '@angular/core; </a:t>
            </a:r>
            <a:endParaRPr/>
          </a:p>
          <a:p>
            <a:pPr indent="0" lvl="0" marL="0" rtl="0" algn="l">
              <a:spcBef>
                <a:spcPts val="1000"/>
              </a:spcBef>
              <a:spcAft>
                <a:spcPts val="0"/>
              </a:spcAft>
              <a:buSzPts val="1440"/>
              <a:buNone/>
            </a:pPr>
            <a:r>
              <a:rPr lang="en-US"/>
              <a:t>import { PopulationService } from "../population.service"; </a:t>
            </a:r>
            <a:endParaRPr/>
          </a:p>
          <a:p>
            <a:pPr indent="0" lvl="0" marL="0" rtl="0" algn="l">
              <a:spcBef>
                <a:spcPts val="1000"/>
              </a:spcBef>
              <a:spcAft>
                <a:spcPts val="0"/>
              </a:spcAft>
              <a:buSzPts val="1440"/>
              <a:buNone/>
            </a:pPr>
            <a:r>
              <a:rPr lang="en-US"/>
              <a:t>import { Subscription } from "rxjs"; </a:t>
            </a:r>
            <a:endParaRPr/>
          </a:p>
          <a:p>
            <a:pPr indent="0" lvl="0" marL="0" rtl="0" algn="l">
              <a:spcBef>
                <a:spcPts val="1000"/>
              </a:spcBef>
              <a:spcAft>
                <a:spcPts val="0"/>
              </a:spcAft>
              <a:buSzPts val="1440"/>
              <a:buNone/>
            </a:pPr>
            <a:r>
              <a:rPr lang="en-US"/>
              <a:t>import { skip } from "rxjs/operators";</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@Component({ </a:t>
            </a:r>
            <a:endParaRPr/>
          </a:p>
          <a:p>
            <a:pPr indent="0" lvl="0" marL="0" rtl="0" algn="l">
              <a:spcBef>
                <a:spcPts val="1000"/>
              </a:spcBef>
              <a:spcAft>
                <a:spcPts val="0"/>
              </a:spcAft>
              <a:buSzPts val="1440"/>
              <a:buNone/>
            </a:pPr>
            <a:r>
              <a:rPr lang="en-US"/>
              <a:t>  selector 'app-usa', </a:t>
            </a:r>
            <a:endParaRPr/>
          </a:p>
          <a:p>
            <a:pPr indent="0" lvl="0" marL="0" rtl="0" algn="l">
              <a:spcBef>
                <a:spcPts val="1000"/>
              </a:spcBef>
              <a:spcAft>
                <a:spcPts val="0"/>
              </a:spcAft>
              <a:buSzPts val="1440"/>
              <a:buNone/>
            </a:pPr>
            <a:r>
              <a:rPr lang="en-US"/>
              <a:t>  templateUrl: './usa.component.html', </a:t>
            </a:r>
            <a:endParaRPr/>
          </a:p>
          <a:p>
            <a:pPr indent="0" lvl="0" marL="0" rtl="0" algn="l">
              <a:spcBef>
                <a:spcPts val="1000"/>
              </a:spcBef>
              <a:spcAft>
                <a:spcPts val="0"/>
              </a:spcAft>
              <a:buSzPts val="1440"/>
              <a:buNone/>
            </a:pPr>
            <a:r>
              <a:rPr lang="en-US"/>
              <a:t>  styleUrls: ['./usa.component.css']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UsaComponent implements OnInit, OnDestroy {</a:t>
            </a:r>
            <a:endParaRPr/>
          </a:p>
          <a:p>
            <a:pPr indent="0" lvl="0" marL="0" rtl="0" algn="l">
              <a:spcBef>
                <a:spcPts val="1000"/>
              </a:spcBef>
              <a:spcAft>
                <a:spcPts val="0"/>
              </a:spcAft>
              <a:buSzPts val="1440"/>
              <a:buNone/>
            </a:pPr>
            <a:r>
              <a:rPr lang="en-US"/>
              <a:t>  indiapopulation: number = 1.32; </a:t>
            </a:r>
            <a:endParaRPr/>
          </a:p>
          <a:p>
            <a:pPr indent="0" lvl="0" marL="0" rtl="0" algn="l">
              <a:spcBef>
                <a:spcPts val="1000"/>
              </a:spcBef>
              <a:spcAft>
                <a:spcPts val="0"/>
              </a:spcAft>
              <a:buSzPts val="1440"/>
              <a:buNone/>
            </a:pPr>
            <a:r>
              <a:rPr lang="en-US"/>
              <a:t>  subscription = new Subscription; </a:t>
            </a:r>
            <a:endParaRPr/>
          </a:p>
          <a:p>
            <a:pPr indent="0" lvl="0" marL="0" rtl="0" algn="l">
              <a:spcBef>
                <a:spcPts val="1000"/>
              </a:spcBef>
              <a:spcAft>
                <a:spcPts val="0"/>
              </a:spcAft>
              <a:buSzPts val="1440"/>
              <a:buNone/>
            </a:pPr>
            <a:r>
              <a:rPr lang="en-US"/>
              <a:t>  constructor(@ Inject(PopulationService) private ps : PopulationService){} </a:t>
            </a:r>
            <a:endParaRPr/>
          </a:p>
          <a:p>
            <a:pPr indent="0" lvl="0" marL="0" rtl="0" algn="l">
              <a:spcBef>
                <a:spcPts val="1000"/>
              </a:spcBef>
              <a:spcAft>
                <a:spcPts val="0"/>
              </a:spcAft>
              <a:buSzPts val="144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6"/>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lang="en-US"/>
              <a:t>ngOnInit(){</a:t>
            </a:r>
            <a:endParaRPr/>
          </a:p>
          <a:p>
            <a:pPr indent="0" lvl="0" marL="0" rtl="0" algn="l">
              <a:spcBef>
                <a:spcPts val="1000"/>
              </a:spcBef>
              <a:spcAft>
                <a:spcPts val="0"/>
              </a:spcAft>
              <a:buSzPts val="1440"/>
              <a:buNone/>
            </a:pPr>
            <a:r>
              <a:rPr lang="en-US"/>
              <a:t>    this.subscription = this.ps.myObservable</a:t>
            </a:r>
            <a:endParaRPr/>
          </a:p>
          <a:p>
            <a:pPr indent="0" lvl="0" marL="0" rtl="0" algn="l">
              <a:spcBef>
                <a:spcPts val="1000"/>
              </a:spcBef>
              <a:spcAft>
                <a:spcPts val="0"/>
              </a:spcAft>
              <a:buSzPts val="1440"/>
              <a:buNone/>
            </a:pPr>
            <a:r>
              <a:rPr lang="en-US"/>
              <a:t>    .pipe(.skip(3))</a:t>
            </a:r>
            <a:endParaRPr/>
          </a:p>
          <a:p>
            <a:pPr indent="0" lvl="0" marL="0" rtl="0" algn="l">
              <a:spcBef>
                <a:spcPts val="1000"/>
              </a:spcBef>
              <a:spcAft>
                <a:spcPts val="0"/>
              </a:spcAft>
              <a:buSzPts val="1440"/>
              <a:buNone/>
            </a:pPr>
            <a:r>
              <a:rPr lang="en-US"/>
              <a:t>    .subscribe( </a:t>
            </a:r>
            <a:endParaRPr/>
          </a:p>
          <a:p>
            <a:pPr indent="0" lvl="0" marL="0" rtl="0" algn="l">
              <a:spcBef>
                <a:spcPts val="1000"/>
              </a:spcBef>
              <a:spcAft>
                <a:spcPts val="0"/>
              </a:spcAft>
              <a:buSzPts val="1440"/>
              <a:buNone/>
            </a:pPr>
            <a:r>
              <a:rPr lang="en-US"/>
              <a:t>      (n) =&gt; {</a:t>
            </a:r>
            <a:endParaRPr/>
          </a:p>
          <a:p>
            <a:pPr indent="0" lvl="0" marL="0" rtl="0" algn="l">
              <a:spcBef>
                <a:spcPts val="1000"/>
              </a:spcBef>
              <a:spcAft>
                <a:spcPts val="0"/>
              </a:spcAft>
              <a:buSzPts val="1440"/>
              <a:buNone/>
            </a:pPr>
            <a:r>
              <a:rPr lang="en-US"/>
              <a:t>        this.indiapopulation = n;</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(error) =&gt; {</a:t>
            </a:r>
            <a:endParaRPr/>
          </a:p>
          <a:p>
            <a:pPr indent="0" lvl="0" marL="0" rtl="0" algn="l">
              <a:spcBef>
                <a:spcPts val="1000"/>
              </a:spcBef>
              <a:spcAft>
                <a:spcPts val="0"/>
              </a:spcAft>
              <a:buSzPts val="1440"/>
              <a:buNone/>
            </a:pPr>
            <a:r>
              <a:rPr lang="en-US"/>
              <a:t>        console.log(error);</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 =&gt; {</a:t>
            </a:r>
            <a:endParaRPr/>
          </a:p>
          <a:p>
            <a:pPr indent="0" lvl="0" marL="0" rtl="0" algn="l">
              <a:spcBef>
                <a:spcPts val="1000"/>
              </a:spcBef>
              <a:spcAft>
                <a:spcPts val="0"/>
              </a:spcAft>
              <a:buSzPts val="1440"/>
              <a:buNone/>
            </a:pPr>
            <a:r>
              <a:rPr lang="en-US"/>
              <a:t>        console.log("Completed");</a:t>
            </a:r>
            <a:endParaRPr/>
          </a:p>
          <a:p>
            <a:pPr indent="0" lvl="0" marL="0" rtl="0" algn="l">
              <a:spcBef>
                <a:spcPts val="1000"/>
              </a:spcBef>
              <a:spcAft>
                <a:spcPts val="0"/>
              </a:spcAft>
              <a:buSzPts val="1440"/>
              <a:buNone/>
            </a:pPr>
            <a:r>
              <a:rPr lang="en-US"/>
              <a:t>      });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ngOnDestroy(){</a:t>
            </a:r>
            <a:endParaRPr/>
          </a:p>
          <a:p>
            <a:pPr indent="0" lvl="0" marL="0" rtl="0" algn="l">
              <a:spcBef>
                <a:spcPts val="1000"/>
              </a:spcBef>
              <a:spcAft>
                <a:spcPts val="0"/>
              </a:spcAft>
              <a:buSzPts val="1440"/>
              <a:buNone/>
            </a:pPr>
            <a:r>
              <a:rPr lang="en-US"/>
              <a:t>    this.subscription.unsubscribe();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app.component.ts</a:t>
            </a:r>
            <a:endParaRPr b="1"/>
          </a:p>
          <a:p>
            <a:pPr indent="0" lvl="0" marL="0" rtl="0" algn="l">
              <a:spcBef>
                <a:spcPts val="1000"/>
              </a:spcBef>
              <a:spcAft>
                <a:spcPts val="0"/>
              </a:spcAft>
              <a:buSzPts val="1440"/>
              <a:buNone/>
            </a:pPr>
            <a:r>
              <a:rPr lang="en-US"/>
              <a:t>import {Component}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'app-root',</a:t>
            </a:r>
            <a:endParaRPr/>
          </a:p>
          <a:p>
            <a:pPr indent="0" lvl="0" marL="0" rtl="0" algn="l">
              <a:spcBef>
                <a:spcPts val="1000"/>
              </a:spcBef>
              <a:spcAft>
                <a:spcPts val="0"/>
              </a:spcAft>
              <a:buSzPts val="1440"/>
              <a:buNone/>
            </a:pPr>
            <a:r>
              <a:rPr lang="en-US"/>
              <a:t>    templateUrl: './app.component.html',</a:t>
            </a:r>
            <a:endParaRPr/>
          </a:p>
          <a:p>
            <a:pPr indent="0" lvl="0" marL="0" rtl="0" algn="l">
              <a:spcBef>
                <a:spcPts val="1000"/>
              </a:spcBef>
              <a:spcAft>
                <a:spcPts val="0"/>
              </a:spcAft>
              <a:buSzPts val="1440"/>
              <a:buNone/>
            </a:pPr>
            <a:r>
              <a:rPr lang="en-US"/>
              <a:t>    styleUrls: ['./app.component.css']</a:t>
            </a:r>
            <a:endParaRPr/>
          </a:p>
          <a:p>
            <a:pPr indent="0" lvl="0" marL="0" rtl="0" algn="l">
              <a:spcBef>
                <a:spcPts val="1000"/>
              </a:spcBef>
              <a:spcAft>
                <a:spcPts val="0"/>
              </a:spcAft>
              <a:buSzPts val="1440"/>
              <a:buNone/>
            </a:pPr>
            <a:r>
              <a:rPr lang="en-US"/>
              <a:t>}) export class AppComponent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c:\angular\app1\src\app\app.component.html</a:t>
            </a:r>
            <a:endParaRPr/>
          </a:p>
          <a:p>
            <a:pPr indent="0" lvl="0" marL="0" rtl="0" algn="l">
              <a:spcBef>
                <a:spcPts val="1000"/>
              </a:spcBef>
              <a:spcAft>
                <a:spcPts val="0"/>
              </a:spcAft>
              <a:buSzPts val="1440"/>
              <a:buNone/>
            </a:pPr>
            <a:r>
              <a:rPr lang="en-US"/>
              <a:t>&lt;div class="class1"&gt; </a:t>
            </a:r>
            <a:endParaRPr/>
          </a:p>
          <a:p>
            <a:pPr indent="0" lvl="0" marL="0" rtl="0" algn="l">
              <a:spcBef>
                <a:spcPts val="1000"/>
              </a:spcBef>
              <a:spcAft>
                <a:spcPts val="0"/>
              </a:spcAft>
              <a:buSzPts val="1440"/>
              <a:buNone/>
            </a:pPr>
            <a:r>
              <a:rPr b="1" lang="en-US" sz="1800"/>
              <a:t>	</a:t>
            </a:r>
            <a:r>
              <a:rPr lang="en-US" sz="1800"/>
              <a:t>&lt;h4&gt;RxJS – Custom Observables with Services&lt;/h4&gt;</a:t>
            </a:r>
            <a:endParaRPr/>
          </a:p>
          <a:p>
            <a:pPr indent="0" lvl="1" marL="400050" rtl="0" algn="l">
              <a:spcBef>
                <a:spcPts val="1000"/>
              </a:spcBef>
              <a:spcAft>
                <a:spcPts val="0"/>
              </a:spcAft>
              <a:buSzPts val="1440"/>
              <a:buNone/>
            </a:pPr>
            <a:r>
              <a:rPr lang="en-US" sz="1800"/>
              <a:t>&lt;app-india&gt; &lt;/app-india&gt;</a:t>
            </a:r>
            <a:endParaRPr/>
          </a:p>
          <a:p>
            <a:pPr indent="0" lvl="1" marL="400050" rtl="0" algn="l">
              <a:spcBef>
                <a:spcPts val="1000"/>
              </a:spcBef>
              <a:spcAft>
                <a:spcPts val="0"/>
              </a:spcAft>
              <a:buSzPts val="1440"/>
              <a:buNone/>
            </a:pPr>
            <a:r>
              <a:rPr lang="en-US" sz="1800"/>
              <a:t>&lt;app-usa&gt; &lt;/ app-usa&gt;</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idx="1" type="body"/>
          </p:nvPr>
        </p:nvSpPr>
        <p:spPr>
          <a:xfrm>
            <a:off x="677334" y="146305"/>
            <a:ext cx="8596668" cy="589505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0" lvl="1" marL="400050" rtl="0" algn="l">
              <a:spcBef>
                <a:spcPts val="1000"/>
              </a:spcBef>
              <a:spcAft>
                <a:spcPts val="0"/>
              </a:spcAft>
              <a:buSzPts val="1440"/>
              <a:buNone/>
            </a:pPr>
            <a:r>
              <a:rPr lang="en-US" sz="1800"/>
              <a:t>cd c:\angular\app1 </a:t>
            </a:r>
            <a:endParaRPr/>
          </a:p>
          <a:p>
            <a:pPr indent="0" lvl="1" marL="400050" rtl="0" algn="l">
              <a:spcBef>
                <a:spcPts val="1000"/>
              </a:spcBef>
              <a:spcAft>
                <a:spcPts val="0"/>
              </a:spcAft>
              <a:buSzPts val="1440"/>
              <a:buNone/>
            </a:pPr>
            <a:r>
              <a:rPr lang="en-US" sz="1800"/>
              <a:t>ng  serve</a:t>
            </a:r>
            <a:endParaRPr/>
          </a:p>
          <a:p>
            <a:pPr indent="-342900" lvl="0" marL="342900" rtl="0" algn="l">
              <a:spcBef>
                <a:spcPts val="1000"/>
              </a:spcBef>
              <a:spcAft>
                <a:spcPts val="0"/>
              </a:spcAft>
              <a:buSzPts val="1440"/>
              <a:buChar char="►"/>
            </a:pPr>
            <a:r>
              <a:rPr lang="en-US"/>
              <a:t>Open the browser and enter the following URL: </a:t>
            </a:r>
            <a:endParaRPr/>
          </a:p>
          <a:p>
            <a:pPr indent="0" lvl="0" marL="0" rtl="0" algn="l">
              <a:spcBef>
                <a:spcPts val="1000"/>
              </a:spcBef>
              <a:spcAft>
                <a:spcPts val="0"/>
              </a:spcAft>
              <a:buSzPts val="1440"/>
              <a:buNone/>
            </a:pPr>
            <a:r>
              <a:rPr lang="en-US"/>
              <a:t>	http://localhost:4200 </a:t>
            </a:r>
            <a:endParaRPr/>
          </a:p>
        </p:txBody>
      </p:sp>
      <p:pic>
        <p:nvPicPr>
          <p:cNvPr id="403" name="Google Shape;403;p67"/>
          <p:cNvPicPr preferRelativeResize="0"/>
          <p:nvPr/>
        </p:nvPicPr>
        <p:blipFill rotWithShape="1">
          <a:blip r:embed="rId3">
            <a:alphaModFix/>
          </a:blip>
          <a:srcRect b="0" l="0" r="0" t="0"/>
          <a:stretch/>
        </p:blipFill>
        <p:spPr>
          <a:xfrm>
            <a:off x="6522441" y="1756560"/>
            <a:ext cx="5438482" cy="49551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b="1" lang="en-US"/>
              <a:t>c:\angular\app1\src\app\india\india.component.ts</a:t>
            </a:r>
            <a:endParaRPr/>
          </a:p>
          <a:p>
            <a:pPr indent="0" lvl="0" marL="0" rtl="0" algn="l">
              <a:spcBef>
                <a:spcPts val="1000"/>
              </a:spcBef>
              <a:spcAft>
                <a:spcPts val="0"/>
              </a:spcAft>
              <a:buSzPct val="79999"/>
              <a:buNone/>
            </a:pPr>
            <a:r>
              <a:rPr lang="en-US"/>
              <a:t>import { Component, OnInit, Inject } from '@angular/core';</a:t>
            </a:r>
            <a:endParaRPr/>
          </a:p>
          <a:p>
            <a:pPr indent="0" lvl="0" marL="0" rtl="0" algn="l">
              <a:spcBef>
                <a:spcPts val="1000"/>
              </a:spcBef>
              <a:spcAft>
                <a:spcPts val="0"/>
              </a:spcAft>
              <a:buSzPct val="79999"/>
              <a:buNone/>
            </a:pPr>
            <a:r>
              <a:rPr lang="en-US"/>
              <a:t>import { PopulationService } from "../population.service";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'app-india',</a:t>
            </a:r>
            <a:endParaRPr/>
          </a:p>
          <a:p>
            <a:pPr indent="0" lvl="0" marL="0" rtl="0" algn="l">
              <a:spcBef>
                <a:spcPts val="1000"/>
              </a:spcBef>
              <a:spcAft>
                <a:spcPts val="0"/>
              </a:spcAft>
              <a:buSzPct val="79999"/>
              <a:buNone/>
            </a:pPr>
            <a:r>
              <a:rPr lang="en-US"/>
              <a:t>  templateUrl: Vindia.component.htmr,</a:t>
            </a:r>
            <a:endParaRPr/>
          </a:p>
          <a:p>
            <a:pPr indent="0" lvl="0" marL="0" rtl="0" algn="l">
              <a:spcBef>
                <a:spcPts val="1000"/>
              </a:spcBef>
              <a:spcAft>
                <a:spcPts val="0"/>
              </a:spcAft>
              <a:buSzPct val="79999"/>
              <a:buNone/>
            </a:pPr>
            <a:r>
              <a:rPr lang="en-US"/>
              <a:t>  styleUrls: ['./india.component.css'] </a:t>
            </a:r>
            <a:endParaRPr/>
          </a:p>
          <a:p>
            <a:pPr indent="0" lvl="0" marL="0" rtl="0" algn="l">
              <a:spcBef>
                <a:spcPts val="1000"/>
              </a:spcBef>
              <a:spcAft>
                <a:spcPts val="0"/>
              </a:spcAft>
              <a:buSzPct val="79999"/>
              <a:buNone/>
            </a:pPr>
            <a:r>
              <a:rPr lang="en-US"/>
              <a:t>export class IndiaComponent {</a:t>
            </a:r>
            <a:endParaRPr/>
          </a:p>
          <a:p>
            <a:pPr indent="0" lvl="0" marL="0" rtl="0" algn="l">
              <a:spcBef>
                <a:spcPts val="1000"/>
              </a:spcBef>
              <a:spcAft>
                <a:spcPts val="0"/>
              </a:spcAft>
              <a:buSzPct val="79999"/>
              <a:buNone/>
            </a:pPr>
            <a:r>
              <a:rPr lang="en-US"/>
              <a:t>  population: number = 1.32;</a:t>
            </a:r>
            <a:endParaRPr/>
          </a:p>
          <a:p>
            <a:pPr indent="0" lvl="0" marL="0" rtl="0" algn="l">
              <a:spcBef>
                <a:spcPts val="1000"/>
              </a:spcBef>
              <a:spcAft>
                <a:spcPts val="0"/>
              </a:spcAft>
              <a:buSzPct val="79999"/>
              <a:buNone/>
            </a:pPr>
            <a:r>
              <a:rPr lang="en-US"/>
              <a:t>  constructor(@Inject(PopulationService) private ps: PopulationService)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onIncreaseClick() {</a:t>
            </a:r>
            <a:endParaRPr/>
          </a:p>
          <a:p>
            <a:pPr indent="0" lvl="0" marL="0" rtl="0" algn="l">
              <a:spcBef>
                <a:spcPts val="1000"/>
              </a:spcBef>
              <a:spcAft>
                <a:spcPts val="0"/>
              </a:spcAft>
              <a:buSzPct val="79999"/>
              <a:buNone/>
            </a:pPr>
            <a:r>
              <a:rPr lang="en-US"/>
              <a:t>    this.population++;</a:t>
            </a:r>
            <a:endParaRPr/>
          </a:p>
          <a:p>
            <a:pPr indent="0" lvl="0" marL="0" rtl="0" algn="l">
              <a:spcBef>
                <a:spcPts val="1000"/>
              </a:spcBef>
              <a:spcAft>
                <a:spcPts val="0"/>
              </a:spcAft>
              <a:buSzPct val="79999"/>
              <a:buNone/>
            </a:pPr>
            <a:r>
              <a:rPr lang="en-US"/>
              <a:t>    this.ps.next(this.population);</a:t>
            </a:r>
            <a:endParaRPr/>
          </a:p>
          <a:p>
            <a:pPr indent="0" lvl="0" marL="0" rtl="0" algn="l">
              <a:spcBef>
                <a:spcPts val="1000"/>
              </a:spcBef>
              <a:spcAft>
                <a:spcPts val="0"/>
              </a:spcAft>
              <a:buSzPct val="79999"/>
              <a:buNone/>
            </a:pPr>
            <a:r>
              <a:rPr lang="en-US"/>
              <a:t>  } </a:t>
            </a:r>
            <a:endParaRPr/>
          </a:p>
          <a:p>
            <a:pPr indent="0" lvl="0" marL="0" rtl="0" algn="l">
              <a:spcBef>
                <a:spcPts val="1000"/>
              </a:spcBef>
              <a:spcAft>
                <a:spcPts val="0"/>
              </a:spcAft>
              <a:buSzPct val="79999"/>
              <a:buNone/>
            </a:pPr>
            <a:r>
              <a:rPr lang="en-US"/>
              <a:t>  onErrorClick() {</a:t>
            </a:r>
            <a:endParaRPr/>
          </a:p>
          <a:p>
            <a:pPr indent="0" lvl="0" marL="0" rtl="0" algn="l">
              <a:spcBef>
                <a:spcPts val="1000"/>
              </a:spcBef>
              <a:spcAft>
                <a:spcPts val="0"/>
              </a:spcAft>
              <a:buSzPct val="79999"/>
              <a:buNone/>
            </a:pPr>
            <a:r>
              <a:rPr lang="en-US"/>
              <a:t>    this.ps.error();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onCompleteClick() {</a:t>
            </a:r>
            <a:endParaRPr/>
          </a:p>
          <a:p>
            <a:pPr indent="0" lvl="0" marL="0" rtl="0" algn="l">
              <a:spcBef>
                <a:spcPts val="1000"/>
              </a:spcBef>
              <a:spcAft>
                <a:spcPts val="0"/>
              </a:spcAft>
              <a:buSzPct val="79999"/>
              <a:buNone/>
            </a:pPr>
            <a:r>
              <a:rPr lang="en-US"/>
              <a:t>    this.ps.complete();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1" type="body"/>
          </p:nvPr>
        </p:nvSpPr>
        <p:spPr>
          <a:xfrm>
            <a:off x="677334" y="240357"/>
            <a:ext cx="8596668" cy="64687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c:\angular\app1\src\app\india\india.component.html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&lt;h4&gt;India&lt;/h4&gt; </a:t>
            </a:r>
            <a:endParaRPr/>
          </a:p>
          <a:p>
            <a:pPr indent="0" lvl="1" marL="400050" rtl="0" algn="l">
              <a:spcBef>
                <a:spcPts val="1000"/>
              </a:spcBef>
              <a:spcAft>
                <a:spcPts val="0"/>
              </a:spcAft>
              <a:buSzPts val="1440"/>
              <a:buNone/>
            </a:pPr>
            <a:r>
              <a:rPr lang="en-US" sz="1800"/>
              <a:t>&lt;input type="button" value="Increase" (click)="onIncreaseClick()"&gt; </a:t>
            </a:r>
            <a:endParaRPr/>
          </a:p>
          <a:p>
            <a:pPr indent="0" lvl="1" marL="400050" rtl="0" algn="l">
              <a:spcBef>
                <a:spcPts val="1000"/>
              </a:spcBef>
              <a:spcAft>
                <a:spcPts val="0"/>
              </a:spcAft>
              <a:buSzPts val="1440"/>
              <a:buNone/>
            </a:pPr>
            <a:r>
              <a:rPr lang="en-US" sz="1800"/>
              <a:t>&lt;input type="button" value="Error" (click)="onErrorClick()"&gt; </a:t>
            </a:r>
            <a:endParaRPr/>
          </a:p>
          <a:p>
            <a:pPr indent="0" lvl="1" marL="400050" rtl="0" algn="l">
              <a:spcBef>
                <a:spcPts val="1000"/>
              </a:spcBef>
              <a:spcAft>
                <a:spcPts val="0"/>
              </a:spcAft>
              <a:buSzPts val="1440"/>
              <a:buNone/>
            </a:pPr>
            <a:r>
              <a:rPr lang="en-US" sz="1800"/>
              <a:t>&lt;input type="button" value="Complete" (click)="onCompleteClick()"&gt; </a:t>
            </a:r>
            <a:endParaRPr/>
          </a:p>
          <a:p>
            <a:pPr indent="0" lvl="0" marL="0" rtl="0" algn="l">
              <a:spcBef>
                <a:spcPts val="1000"/>
              </a:spcBef>
              <a:spcAft>
                <a:spcPts val="0"/>
              </a:spcAft>
              <a:buSzPts val="1440"/>
              <a:buNone/>
            </a:pPr>
            <a:r>
              <a:rPr lang="en-US"/>
              <a:t>&lt;/div&gt; </a:t>
            </a:r>
            <a:endParaRPr/>
          </a:p>
          <a:p>
            <a:pPr indent="-342900" lvl="0" marL="342900" rtl="0" algn="l">
              <a:spcBef>
                <a:spcPts val="1000"/>
              </a:spcBef>
              <a:spcAft>
                <a:spcPts val="0"/>
              </a:spcAft>
              <a:buSzPts val="1440"/>
              <a:buChar char="►"/>
            </a:pPr>
            <a:r>
              <a:rPr b="1" lang="en-US"/>
              <a:t>c:\angular\app1\src\app\Usa\Usa.component.html</a:t>
            </a:r>
            <a:endParaRPr/>
          </a:p>
          <a:p>
            <a:pPr indent="0" lvl="0" marL="0" rtl="0" algn="l">
              <a:spcBef>
                <a:spcPts val="1000"/>
              </a:spcBef>
              <a:spcAft>
                <a:spcPts val="0"/>
              </a:spcAft>
              <a:buSzPts val="1440"/>
              <a:buNone/>
            </a:pPr>
            <a:r>
              <a:rPr lang="en-US"/>
              <a:t>&lt;div class="class1"&gt; </a:t>
            </a:r>
            <a:endParaRPr/>
          </a:p>
          <a:p>
            <a:pPr indent="0" lvl="1" marL="400050" rtl="0" algn="l">
              <a:spcBef>
                <a:spcPts val="1000"/>
              </a:spcBef>
              <a:spcAft>
                <a:spcPts val="0"/>
              </a:spcAft>
              <a:buSzPts val="1440"/>
              <a:buNone/>
            </a:pPr>
            <a:r>
              <a:rPr lang="en-US" sz="1800"/>
              <a:t>&lt;h4&gt;United States&lt;/h4&gt;</a:t>
            </a:r>
            <a:endParaRPr/>
          </a:p>
          <a:p>
            <a:pPr indent="0" lvl="0" marL="0" rtl="0" algn="l">
              <a:spcBef>
                <a:spcPts val="1000"/>
              </a:spcBef>
              <a:spcAft>
                <a:spcPts val="0"/>
              </a:spcAft>
              <a:buSzPts val="1440"/>
              <a:buNone/>
            </a:pPr>
            <a:r>
              <a:rPr lang="en-US"/>
              <a:t>	India population: {{indiapopulation}} billion.</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c:\angular\app1\src\app\Usa\Usa.component.ts</a:t>
            </a:r>
            <a:endParaRPr/>
          </a:p>
          <a:p>
            <a:pPr indent="0" lvl="0" marL="0" rtl="0" algn="l">
              <a:spcBef>
                <a:spcPts val="1000"/>
              </a:spcBef>
              <a:spcAft>
                <a:spcPts val="0"/>
              </a:spcAft>
              <a:buSzPts val="1440"/>
              <a:buNone/>
            </a:pPr>
            <a:r>
              <a:rPr lang="en-US"/>
              <a:t>import( Component, OnInit, OnDestroy, Inject } from '@angular/core; </a:t>
            </a:r>
            <a:endParaRPr/>
          </a:p>
          <a:p>
            <a:pPr indent="0" lvl="0" marL="0" rtl="0" algn="l">
              <a:spcBef>
                <a:spcPts val="1000"/>
              </a:spcBef>
              <a:spcAft>
                <a:spcPts val="0"/>
              </a:spcAft>
              <a:buSzPts val="1440"/>
              <a:buNone/>
            </a:pPr>
            <a:r>
              <a:rPr lang="en-US"/>
              <a:t>import { PopulationService } from "../population.service"; </a:t>
            </a:r>
            <a:endParaRPr/>
          </a:p>
          <a:p>
            <a:pPr indent="0" lvl="0" marL="0" rtl="0" algn="l">
              <a:spcBef>
                <a:spcPts val="1000"/>
              </a:spcBef>
              <a:spcAft>
                <a:spcPts val="0"/>
              </a:spcAft>
              <a:buSzPts val="1440"/>
              <a:buNone/>
            </a:pPr>
            <a:r>
              <a:rPr lang="en-US"/>
              <a:t>import { Subscription } from "rxjs"; </a:t>
            </a:r>
            <a:endParaRPr/>
          </a:p>
          <a:p>
            <a:pPr indent="0" lvl="0" marL="0" rtl="0" algn="l">
              <a:spcBef>
                <a:spcPts val="1000"/>
              </a:spcBef>
              <a:spcAft>
                <a:spcPts val="0"/>
              </a:spcAft>
              <a:buSzPts val="1440"/>
              <a:buNone/>
            </a:pPr>
            <a:r>
              <a:rPr lang="en-US"/>
              <a:t>@Component({ </a:t>
            </a:r>
            <a:endParaRPr/>
          </a:p>
          <a:p>
            <a:pPr indent="0" lvl="0" marL="0" rtl="0" algn="l">
              <a:spcBef>
                <a:spcPts val="1000"/>
              </a:spcBef>
              <a:spcAft>
                <a:spcPts val="0"/>
              </a:spcAft>
              <a:buSzPts val="1440"/>
              <a:buNone/>
            </a:pPr>
            <a:r>
              <a:rPr lang="en-US"/>
              <a:t>  selector 'app-usa', </a:t>
            </a:r>
            <a:endParaRPr/>
          </a:p>
          <a:p>
            <a:pPr indent="0" lvl="0" marL="0" rtl="0" algn="l">
              <a:spcBef>
                <a:spcPts val="1000"/>
              </a:spcBef>
              <a:spcAft>
                <a:spcPts val="0"/>
              </a:spcAft>
              <a:buSzPts val="1440"/>
              <a:buNone/>
            </a:pPr>
            <a:r>
              <a:rPr lang="en-US"/>
              <a:t>  templateUrl: './usa.component.html', </a:t>
            </a:r>
            <a:endParaRPr/>
          </a:p>
          <a:p>
            <a:pPr indent="0" lvl="0" marL="0" rtl="0" algn="l">
              <a:spcBef>
                <a:spcPts val="1000"/>
              </a:spcBef>
              <a:spcAft>
                <a:spcPts val="0"/>
              </a:spcAft>
              <a:buSzPts val="1440"/>
              <a:buNone/>
            </a:pPr>
            <a:r>
              <a:rPr lang="en-US"/>
              <a:t>  styleUrls: ['./usa.component.css'] </a:t>
            </a:r>
            <a:endParaRPr/>
          </a:p>
          <a:p>
            <a:pPr indent="0" lvl="0" marL="0" rtl="0" algn="l">
              <a:spcBef>
                <a:spcPts val="1000"/>
              </a:spcBef>
              <a:spcAft>
                <a:spcPts val="0"/>
              </a:spcAft>
              <a:buSzPts val="1440"/>
              <a:buNone/>
            </a:pP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lang="en-US"/>
              <a:t>export class UsaComponent implements OnInit, OnDestroy {</a:t>
            </a:r>
            <a:endParaRPr/>
          </a:p>
          <a:p>
            <a:pPr indent="0" lvl="0" marL="0" rtl="0" algn="l">
              <a:spcBef>
                <a:spcPts val="1000"/>
              </a:spcBef>
              <a:spcAft>
                <a:spcPts val="0"/>
              </a:spcAft>
              <a:buSzPct val="79999"/>
              <a:buNone/>
            </a:pPr>
            <a:r>
              <a:rPr lang="en-US"/>
              <a:t>  indiapopulation: number = 1.32; </a:t>
            </a:r>
            <a:endParaRPr/>
          </a:p>
          <a:p>
            <a:pPr indent="0" lvl="0" marL="0" rtl="0" algn="l">
              <a:spcBef>
                <a:spcPts val="1000"/>
              </a:spcBef>
              <a:spcAft>
                <a:spcPts val="0"/>
              </a:spcAft>
              <a:buSzPct val="79999"/>
              <a:buNone/>
            </a:pPr>
            <a:r>
              <a:rPr lang="en-US"/>
              <a:t>  subscription = new Subscription; </a:t>
            </a:r>
            <a:endParaRPr/>
          </a:p>
          <a:p>
            <a:pPr indent="0" lvl="0" marL="0" rtl="0" algn="l">
              <a:spcBef>
                <a:spcPts val="1000"/>
              </a:spcBef>
              <a:spcAft>
                <a:spcPts val="0"/>
              </a:spcAft>
              <a:buSzPct val="79999"/>
              <a:buNone/>
            </a:pPr>
            <a:r>
              <a:rPr lang="en-US"/>
              <a:t>  constructor(@ Inject(PopulationService) private ps : PopulationService){} </a:t>
            </a:r>
            <a:endParaRPr/>
          </a:p>
          <a:p>
            <a:pPr indent="0" lvl="0" marL="0" rtl="0" algn="l">
              <a:spcBef>
                <a:spcPts val="1000"/>
              </a:spcBef>
              <a:spcAft>
                <a:spcPts val="0"/>
              </a:spcAft>
              <a:buSzPct val="79999"/>
              <a:buNone/>
            </a:pPr>
            <a:r>
              <a:rPr lang="en-US"/>
              <a:t>  ngOnInit(){</a:t>
            </a:r>
            <a:endParaRPr/>
          </a:p>
          <a:p>
            <a:pPr indent="0" lvl="0" marL="0" rtl="0" algn="l">
              <a:spcBef>
                <a:spcPts val="1000"/>
              </a:spcBef>
              <a:spcAft>
                <a:spcPts val="0"/>
              </a:spcAft>
              <a:buSzPct val="79999"/>
              <a:buNone/>
            </a:pPr>
            <a:r>
              <a:rPr lang="en-US"/>
              <a:t>    this.subscription = this.ps.myObservable.subscribe( </a:t>
            </a:r>
            <a:endParaRPr/>
          </a:p>
          <a:p>
            <a:pPr indent="0" lvl="0" marL="0" rtl="0" algn="l">
              <a:spcBef>
                <a:spcPts val="1000"/>
              </a:spcBef>
              <a:spcAft>
                <a:spcPts val="0"/>
              </a:spcAft>
              <a:buSzPct val="79999"/>
              <a:buNone/>
            </a:pPr>
            <a:r>
              <a:rPr lang="en-US"/>
              <a:t>      (n) =&gt; {</a:t>
            </a:r>
            <a:endParaRPr/>
          </a:p>
          <a:p>
            <a:pPr indent="0" lvl="0" marL="0" rtl="0" algn="l">
              <a:spcBef>
                <a:spcPts val="1000"/>
              </a:spcBef>
              <a:spcAft>
                <a:spcPts val="0"/>
              </a:spcAft>
              <a:buSzPct val="79999"/>
              <a:buNone/>
            </a:pPr>
            <a:r>
              <a:rPr lang="en-US"/>
              <a:t>        this.indiapopulation = n;</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(error) =&gt; {</a:t>
            </a:r>
            <a:endParaRPr/>
          </a:p>
          <a:p>
            <a:pPr indent="0" lvl="0" marL="0" rtl="0" algn="l">
              <a:spcBef>
                <a:spcPts val="1000"/>
              </a:spcBef>
              <a:spcAft>
                <a:spcPts val="0"/>
              </a:spcAft>
              <a:buSzPct val="79999"/>
              <a:buNone/>
            </a:pPr>
            <a:r>
              <a:rPr lang="en-US"/>
              <a:t>        console.log(error);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 =&gt; {</a:t>
            </a:r>
            <a:endParaRPr/>
          </a:p>
          <a:p>
            <a:pPr indent="0" lvl="0" marL="0" rtl="0" algn="l">
              <a:spcBef>
                <a:spcPts val="1000"/>
              </a:spcBef>
              <a:spcAft>
                <a:spcPts val="0"/>
              </a:spcAft>
              <a:buSzPct val="79999"/>
              <a:buNone/>
            </a:pPr>
            <a:r>
              <a:rPr lang="en-US"/>
              <a:t>        console.log("Completed");</a:t>
            </a:r>
            <a:endParaRPr/>
          </a:p>
          <a:p>
            <a:pPr indent="0" lvl="0" marL="0" rtl="0" algn="l">
              <a:spcBef>
                <a:spcPts val="1000"/>
              </a:spcBef>
              <a:spcAft>
                <a:spcPts val="0"/>
              </a:spcAft>
              <a:buSzPct val="79999"/>
              <a:buNone/>
            </a:pPr>
            <a:r>
              <a:rPr lang="en-US"/>
              <a:t>      });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ngOnDestroy(){</a:t>
            </a:r>
            <a:endParaRPr/>
          </a:p>
          <a:p>
            <a:pPr indent="0" lvl="0" marL="0" rtl="0" algn="l">
              <a:spcBef>
                <a:spcPts val="1000"/>
              </a:spcBef>
              <a:spcAft>
                <a:spcPts val="0"/>
              </a:spcAft>
              <a:buSzPct val="79999"/>
              <a:buNone/>
            </a:pPr>
            <a:r>
              <a:rPr lang="en-US"/>
              <a:t>    this.subscription.unsubscribe();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Angular">
      <a:dk1>
        <a:srgbClr val="000000"/>
      </a:dk1>
      <a:lt1>
        <a:srgbClr val="FFFFFF"/>
      </a:lt1>
      <a:dk2>
        <a:srgbClr val="242852"/>
      </a:dk2>
      <a:lt2>
        <a:srgbClr val="ACCBF9"/>
      </a:lt2>
      <a:accent1>
        <a:srgbClr val="0D47A1"/>
      </a:accent1>
      <a:accent2>
        <a:srgbClr val="42A5F5"/>
      </a:accent2>
      <a:accent3>
        <a:srgbClr val="92D050"/>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