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2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Google Shape;29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" name="Google Shape;31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C81">
                <a:alpha val="49803"/>
              </a:srgbClr>
            </a:solidFill>
            <a:ln>
              <a:noFill/>
            </a:ln>
          </p:spPr>
        </p:sp>
        <p:sp>
          <p:nvSpPr>
            <p:cNvPr id="35" name="Google Shape;35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Google Shape;36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C81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ECMA Script 6</a:t>
            </a:r>
            <a:endParaRPr/>
          </a:p>
        </p:txBody>
      </p:sp>
      <p:sp>
        <p:nvSpPr>
          <p:cNvPr id="148" name="Google Shape;148;p1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Anil 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677333" y="62917"/>
            <a:ext cx="9308583" cy="6655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 u="sng"/>
              <a:t>Example on Rest Operator With Arrays</a:t>
            </a:r>
            <a:endParaRPr/>
          </a:p>
        </p:txBody>
      </p:sp>
      <p:sp>
        <p:nvSpPr>
          <p:cNvPr id="202" name="Google Shape;202;p27"/>
          <p:cNvSpPr txBox="1"/>
          <p:nvPr/>
        </p:nvSpPr>
        <p:spPr>
          <a:xfrm>
            <a:off x="677333" y="608774"/>
            <a:ext cx="8517001" cy="480131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Rest - Arrays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Rest - Arrays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east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[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"New York City"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"Philadelphia"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"Washington D.C"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];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west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[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"Los Angeles"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"San Francisco"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"San Diego"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];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cities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[...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east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...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west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];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cities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677334" y="266510"/>
            <a:ext cx="8596668" cy="550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Destructuring</a:t>
            </a:r>
            <a:endParaRPr/>
          </a:p>
        </p:txBody>
      </p:sp>
      <p:sp>
        <p:nvSpPr>
          <p:cNvPr id="208" name="Google Shape;208;p28"/>
          <p:cNvSpPr txBox="1"/>
          <p:nvPr>
            <p:ph idx="1" type="body"/>
          </p:nvPr>
        </p:nvSpPr>
        <p:spPr>
          <a:xfrm>
            <a:off x="677333" y="919976"/>
            <a:ext cx="9308583" cy="5798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Destructuring is used to retrieve each value of an array into respective variables.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u="sng"/>
              <a:t>Steps for working with Destructuring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var [ variable1, variable2, …] = arrayname;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idx="1" type="body"/>
          </p:nvPr>
        </p:nvSpPr>
        <p:spPr>
          <a:xfrm>
            <a:off x="677333" y="62917"/>
            <a:ext cx="9308583" cy="6655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 u="sng"/>
              <a:t>Example 1 on Destructuring</a:t>
            </a:r>
            <a:endParaRPr b="1" u="sng"/>
          </a:p>
        </p:txBody>
      </p:sp>
      <p:sp>
        <p:nvSpPr>
          <p:cNvPr id="214" name="Google Shape;214;p29"/>
          <p:cNvSpPr txBox="1"/>
          <p:nvPr/>
        </p:nvSpPr>
        <p:spPr>
          <a:xfrm>
            <a:off x="677334" y="608774"/>
            <a:ext cx="8881922" cy="452431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Destructuring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Destructuring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cities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[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"New York City"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"Philadelphia"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"Washington D.C"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[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city1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city2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city3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 =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cities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city1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city2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city3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677333" y="62917"/>
            <a:ext cx="9308583" cy="6655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 u="sng"/>
              <a:t>Example 2 on Destructuring </a:t>
            </a:r>
            <a:endParaRPr/>
          </a:p>
        </p:txBody>
      </p:sp>
      <p:sp>
        <p:nvSpPr>
          <p:cNvPr id="220" name="Google Shape;220;p30"/>
          <p:cNvSpPr txBox="1"/>
          <p:nvPr/>
        </p:nvSpPr>
        <p:spPr>
          <a:xfrm>
            <a:off x="677333" y="608774"/>
            <a:ext cx="9741794" cy="507831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Destructuring - Skip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Destructuring - Skip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cities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[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"New York City"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"Philadelphia"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"Washington D.C ", "NJ"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[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city1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city2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city4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 =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cities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city1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city2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city4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677333" y="62917"/>
            <a:ext cx="9308583" cy="6655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 u="sng"/>
              <a:t>Example 3 on Destructuring </a:t>
            </a:r>
            <a:endParaRPr/>
          </a:p>
        </p:txBody>
      </p:sp>
      <p:sp>
        <p:nvSpPr>
          <p:cNvPr id="226" name="Google Shape;226;p31"/>
          <p:cNvSpPr txBox="1"/>
          <p:nvPr/>
        </p:nvSpPr>
        <p:spPr>
          <a:xfrm>
            <a:off x="677333" y="608774"/>
            <a:ext cx="10148660" cy="507831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Destructuring - Rest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Destructuring - Rest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hl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cities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[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"New York City"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"Philadelphia"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"Washington D.C", "NJ"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[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city1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city2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...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] =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cities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city1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city2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677334" y="266510"/>
            <a:ext cx="8596668" cy="550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Multiline Strings </a:t>
            </a:r>
            <a:endParaRPr/>
          </a:p>
        </p:txBody>
      </p:sp>
      <p:sp>
        <p:nvSpPr>
          <p:cNvPr id="232" name="Google Shape;232;p32"/>
          <p:cNvSpPr txBox="1"/>
          <p:nvPr>
            <p:ph idx="1" type="body"/>
          </p:nvPr>
        </p:nvSpPr>
        <p:spPr>
          <a:xfrm>
            <a:off x="677333" y="919976"/>
            <a:ext cx="9308583" cy="5798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concept is used to create a string with multiple lines of text.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multiline string should be enclosed within backticks ( ` ` ).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u="sng"/>
              <a:t>Steps for working with Multiline Strings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`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line 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line 2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line 3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…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`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idx="1" type="body"/>
          </p:nvPr>
        </p:nvSpPr>
        <p:spPr>
          <a:xfrm>
            <a:off x="677333" y="62917"/>
            <a:ext cx="9308583" cy="6655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 u="sng"/>
              <a:t>Example on Multiline Strings</a:t>
            </a:r>
            <a:endParaRPr/>
          </a:p>
        </p:txBody>
      </p:sp>
      <p:sp>
        <p:nvSpPr>
          <p:cNvPr id="238" name="Google Shape;238;p33"/>
          <p:cNvSpPr txBox="1"/>
          <p:nvPr/>
        </p:nvSpPr>
        <p:spPr>
          <a:xfrm>
            <a:off x="677334" y="608774"/>
            <a:ext cx="8219191" cy="507831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Multiline Strings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Multiline Strings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`hello 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    how 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    are 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    you`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677334" y="266510"/>
            <a:ext cx="8596668" cy="550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String Interpolation </a:t>
            </a:r>
            <a:endParaRPr/>
          </a:p>
        </p:txBody>
      </p:sp>
      <p:sp>
        <p:nvSpPr>
          <p:cNvPr id="244" name="Google Shape;244;p34"/>
          <p:cNvSpPr txBox="1"/>
          <p:nvPr>
            <p:ph idx="1" type="body"/>
          </p:nvPr>
        </p:nvSpPr>
        <p:spPr>
          <a:xfrm>
            <a:off x="677334" y="919976"/>
            <a:ext cx="8810616" cy="5798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"String Interpolation" replaces the expressions in the string with actual values of the respective variables.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These strings must be enclosed within backticks ( ` ` ), instead of single quotes ( ' ' ) or double quotes ( " " 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u="sng"/>
              <a:t>Steps for working with String Interpolation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` text here ${variable} text here`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idx="1" type="body"/>
          </p:nvPr>
        </p:nvSpPr>
        <p:spPr>
          <a:xfrm>
            <a:off x="677333" y="62917"/>
            <a:ext cx="9308583" cy="6655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 u="sng"/>
              <a:t>Example on String Interpolation</a:t>
            </a:r>
            <a:endParaRPr/>
          </a:p>
        </p:txBody>
      </p:sp>
      <p:sp>
        <p:nvSpPr>
          <p:cNvPr id="250" name="Google Shape;250;p35"/>
          <p:cNvSpPr txBox="1"/>
          <p:nvPr/>
        </p:nvSpPr>
        <p:spPr>
          <a:xfrm>
            <a:off x="677334" y="608774"/>
            <a:ext cx="8219191" cy="480131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String Interpolation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String Interpolation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"John"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`Hello, my name is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b="0" lang="en-US" sz="18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677334" y="266510"/>
            <a:ext cx="8596668" cy="550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Reading Elements from Array </a:t>
            </a:r>
            <a:endParaRPr/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677334" y="919976"/>
            <a:ext cx="8810616" cy="5798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most common task of the developer is reading data from an array and displaying the same.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 can be done in several ways: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1. For Loop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2. ForEach Loop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3. ForOf Loop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4. ForIn Loop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677334" y="266510"/>
            <a:ext cx="8596668" cy="550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Arrow Functions </a:t>
            </a:r>
            <a:endParaRPr/>
          </a:p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677333" y="919976"/>
            <a:ext cx="9308583" cy="5798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"Arrow Functions" are the functions created using "=&gt;" (arrow) operator.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Arrow Function's "this" keyword reflects the current object; it will not be changed by the caller.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u="sng"/>
              <a:t>Steps for working with Arrow Functions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this.method = (arguments) =&gt;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idx="1" type="body"/>
          </p:nvPr>
        </p:nvSpPr>
        <p:spPr>
          <a:xfrm>
            <a:off x="677334" y="117446"/>
            <a:ext cx="8810616" cy="6601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 u="sng"/>
              <a:t>Steps for working with For Loop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for (i = 0; i &lt; array.length; i++)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array[i]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• For loop is index based.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• Forward / backward iterations are possible.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• We can start the loop from the middle also.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idx="1" type="body"/>
          </p:nvPr>
        </p:nvSpPr>
        <p:spPr>
          <a:xfrm>
            <a:off x="677334" y="117446"/>
            <a:ext cx="8810616" cy="6601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 u="sng"/>
              <a:t>Steps for working with ForEach Loop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array.forEach( function(variable)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variable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 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• For loop is value based. The variable contains "value" directly; but not index.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• Forward iterations are only possible. Backward iterations are not possible.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• We can't start the loop from the middle.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idx="1" type="body"/>
          </p:nvPr>
        </p:nvSpPr>
        <p:spPr>
          <a:xfrm>
            <a:off x="677334" y="117446"/>
            <a:ext cx="8810616" cy="6601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 u="sng"/>
              <a:t>Steps for working with ForOf Loop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for (variable of array)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variable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• For loop is value based. The variable contains "value" directly; but not index.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• Forward iterations are only possible. Backward iterations are not possible.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• We can't start the loop from the middle.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idx="1" type="body"/>
          </p:nvPr>
        </p:nvSpPr>
        <p:spPr>
          <a:xfrm>
            <a:off x="677334" y="117446"/>
            <a:ext cx="8810616" cy="6601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 u="sng"/>
              <a:t>Steps for working with ForIn Loop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for (variable in array)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array[variable]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• For loop is index based. The variable contains "index".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• Forward iterations are only possible. Backward iterations are not possible.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• We can't start the loop from the middle.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677333" y="62917"/>
            <a:ext cx="9308583" cy="6655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 u="sng"/>
              <a:t>Example on Arrow Functions</a:t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677333" y="608774"/>
            <a:ext cx="10370968" cy="590931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i="0" lang="en-US" sz="18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Arrow Functions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Arrow Functions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"button"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"Click me"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"button1"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sample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method1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()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 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sample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 button1"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addEventListener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"click"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method1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677334" y="266510"/>
            <a:ext cx="8596668" cy="550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Let</a:t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677333" y="919976"/>
            <a:ext cx="9308583" cy="5798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"let" keyword can be used as alternative for "var" keyword, to create variables.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"var" keyword always creates "local variables" or "block level variables"; but "let" keyword creates "block level variables".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u="sng"/>
              <a:t>Steps for working with Let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let variablename = value;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677333" y="62917"/>
            <a:ext cx="9308583" cy="6655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 u="sng"/>
              <a:t>Example on Let</a:t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677333" y="608774"/>
            <a:ext cx="7132817" cy="590931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&lt;= 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++)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&lt;= 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++)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677334" y="266510"/>
            <a:ext cx="8596668" cy="550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Const</a:t>
            </a:r>
            <a:endParaRPr/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677333" y="919976"/>
            <a:ext cx="9308583" cy="5798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"const" keyword is used to create constants.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 can't change the value of the constant.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If you try to change the value of constant, it shows error.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u="sng"/>
              <a:t>Steps for working with Const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const constantname = value;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677333" y="62917"/>
            <a:ext cx="9308583" cy="6655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 u="sng"/>
              <a:t>Example on Const</a:t>
            </a:r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677333" y="608774"/>
            <a:ext cx="7132817" cy="480131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titte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titte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677334" y="266510"/>
            <a:ext cx="8596668" cy="550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Rest (...) Operator </a:t>
            </a:r>
            <a:endParaRPr/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677333" y="919976"/>
            <a:ext cx="9308583" cy="5798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rest (...) operator (should three dots) represents all remaining values.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can be used with methods / arrays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u="sng"/>
              <a:t>Steps for working with Rest Operator with Methods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method(…argumentname)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u="sng"/>
              <a:t>Steps for working with Rest Operator with Arrays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var arrayvariable = [ …array1, …array2 ];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677333" y="62917"/>
            <a:ext cx="9308583" cy="6655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 u="sng"/>
              <a:t>Example on Rest Operator With Methods</a:t>
            </a:r>
            <a:endParaRPr/>
          </a:p>
        </p:txBody>
      </p:sp>
      <p:sp>
        <p:nvSpPr>
          <p:cNvPr id="196" name="Google Shape;196;p26"/>
          <p:cNvSpPr txBox="1"/>
          <p:nvPr/>
        </p:nvSpPr>
        <p:spPr>
          <a:xfrm>
            <a:off x="677333" y="608774"/>
            <a:ext cx="7132817" cy="618630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Rest - Methods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Rest - Methods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sample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method1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arg1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arg2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...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}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sample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method1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