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677334" y="235131"/>
            <a:ext cx="8596668" cy="6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c:\angular\app1\src\app\about\about.component.ts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'app-about',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'./about.component.html’,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styleUrls: ['./about.component.css’]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AboutComponent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c:\angular\app1\src\app\about\about.component.html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&lt;h5&gt;About&lt;/h5&gt;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77334" y="235131"/>
            <a:ext cx="8596668" cy="6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c:\angular\app1\src\app\contact\contact.component.ts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'app-contact',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'./contact.component.html',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['./contact.component.css’]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ContactComponent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c:\angular\app1\src\app\contact\contact.component.html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&lt;h5&gt;Contact&lt;/h5&gt;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677334" y="193330"/>
            <a:ext cx="8596668" cy="6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Executing the application: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c:\angular\app1 ng  serve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the browser and enter the following URL: http://localhost:4200 </a:t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9249" y="2352616"/>
            <a:ext cx="5592838" cy="3883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4" name="Google Shape;214;p3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" name="Google Shape;215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3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17" name="Google Shape;217;p3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18" name="Google Shape;218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220" name="Google Shape;220;p3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221" name="Google Shape;221;p3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22" name="Google Shape;222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25" name="Google Shape;225;p3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26" name="Google Shape;226;p3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3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28" name="Google Shape;228;p3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29" name="Google Shape;229;p3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231" name="Google Shape;231;p3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232" name="Google Shape;232;p3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233" name="Google Shape;233;p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262" y="1817357"/>
            <a:ext cx="4650004" cy="32317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0"/>
          <p:cNvCxnSpPr/>
          <p:nvPr/>
        </p:nvCxnSpPr>
        <p:spPr>
          <a:xfrm>
            <a:off x="6081305" y="1650669"/>
            <a:ext cx="0" cy="3431969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8" name="Google Shape;23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367" y="1817356"/>
            <a:ext cx="4650004" cy="3231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677334" y="139337"/>
            <a:ext cx="8596668" cy="586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Route Parameters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677334" y="726295"/>
            <a:ext cx="8596668" cy="59923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 pass parameters to the route.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Route parameter is represented as “:parametername” syntax.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 get the value of the parameter in the component using “ActivatedRoute” service.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Steps for Working with Route Parameters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parameter in the route: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{ path: "pathname/:parametername", component: ComponentClassname }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Import the "ActivatedRoute" service: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import { ActivatedRoute } from "@angular/router";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Get an object of "ActivatedRoute" service: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constructor(@Inject(ActivatedRoute) private route : ActivatedRoute) {  }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Get the value of parameter: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this.route.snapshot.params["parametername"]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(or) Get the value of parameter with updates: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this.route.params.subscribe(params =&gt; {  params["parametername"] });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677334" y="170688"/>
            <a:ext cx="8596668" cy="571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Route Parameters - Example 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677334" y="788998"/>
            <a:ext cx="8596668" cy="5898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 c:\angular\app1 ng  g  component  Home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About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Contact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Products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class  Product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g  service Products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677334" y="240357"/>
            <a:ext cx="8596668" cy="647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c:\angular\app1\src\product.ts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Product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productId: number;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productName: string;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cost: number;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brand: string;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	constructor(productId: number, productName: string, cost: number, brand: 	string)   {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this.productId = productId;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this.productName = productName;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this.cost = cost;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this.brand = brand;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677334" y="83603"/>
            <a:ext cx="8596668" cy="67352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c:\angular\app1\src\products.service.ts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Injectable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Product } from "./product";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@Injectable() export class ProductsService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products: Product[] = [];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constructor()   {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this.products = [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new Product(101, "Samsumg S8", 40000, "Samsung"),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new Product(101, "Samsumg S9", 62000, "Samsung"),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new Product(101, "iPhone 8", 60000, "Apple"),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new Product(101, "iPhone 10", 98000, "Apple"),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new Product(101, "Pixel 2", 53000, "Google"),       </a:t>
            </a:r>
            <a:endParaRPr/>
          </a:p>
          <a:p>
            <a:pPr indent="0" lvl="2" marL="8572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new Product(101, "Pixel 3", 95000, "Google"),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];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677334" y="240357"/>
            <a:ext cx="8596668" cy="647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getProductsByBrand(brandName: string): Product[]   {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var selectedProducts : Product[] = [];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for (var i = 0; i &lt; this.products.length; i++)     {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if (this.products[i].brand == brandName)       {  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selectedProducts.push(this.products[i]);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return selectedProducts;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677334" y="57476"/>
            <a:ext cx="8596668" cy="6756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1900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Routes, RouterModule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HomeComponent } from './home/home.component’;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AboutComponent } from './about/about.component’;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ContactComponent } from './contact/contact.component’;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ProductsComponent } from './products/products.component’;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ProductsService } from './products.service';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myroutes: Routes = [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"", component: HomeComponent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"home", component: HomeComponent },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"about", component: AboutComponent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"contact", component: ContactComponent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"products/:brandname", component: ProductsComponent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myroutes2 = RouterModule.forRoot(myroutes);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128887"/>
            <a:ext cx="8596668" cy="618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Routing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747197"/>
            <a:ext cx="8596668" cy="5981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“Routing” concept is used to create page navigation in angular 2+ applications.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“Routing” includes the process of mapping between the “route (url)” and corresponding component. Ex: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http://localhost:4200/home   ➔ HomeComponent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http://localhost:4200/about  ➔ AboutComponent</a:t>
            </a:r>
            <a:endParaRPr sz="1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“@angular/router” package provides essential API to create routing.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Angular 2+ supports two types of routing.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1. Hash-less routing  Ex: /home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/>
              <a:t>2. Hash routing   Ex: #/home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677334" y="240357"/>
            <a:ext cx="8596668" cy="647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AppComponent,     HomeComponent,     AboutComponent,     ContactComponent,     ProductsComponent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FormsModule, myroutes2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 ProductsService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idx="1" type="body"/>
          </p:nvPr>
        </p:nvSpPr>
        <p:spPr>
          <a:xfrm>
            <a:off x="677334" y="240357"/>
            <a:ext cx="8596668" cy="647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&lt;h4&gt;Routing&lt;/h4&gt;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routerLink="home"&gt;Home&lt;/a&gt;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routerLink="about"&gt;About&lt;/a&gt;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routerLink="contact"&gt;Contact&lt;/a&gt;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routerLink="products/Samsung"&gt;Samsung&lt;/a&gt;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routerLink="products/Apple"&gt;Apple&lt;/a&gt;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&lt;a routerLink="products/Google"&gt;Google&lt;/a&gt;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 &lt;div id="container"&gt;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&lt;router-outlet&gt;   &lt;/router-outlet&gt;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677334" y="240357"/>
            <a:ext cx="8596668" cy="647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c:\angular\app1\src\app\products\products.component.ts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OnInit, Inject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Product } from '../product’;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ProductsService } from "../products.service";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ActivatedRoute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'app-products',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'./products.component.html',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['./products.component.css’]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ProductsComponent implements OnInit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brand: string;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matchingproducts: Product[] = [];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constructor(@Inject(ProductsService) private prodService : ProductsService, @Inject(ActivatedRoute) private route: ActivatedRoute)   {   }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677334" y="240357"/>
            <a:ext cx="8596668" cy="64791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ngOnInit()   {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this.route.params.subscribe(params =&gt;       {      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var selectedBrand = params["brandname"];      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this.brand = selectedBrand;      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this.matchingproducts = this.prodService.getProductsByBrand(selectedBrand);   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});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677334" y="57477"/>
            <a:ext cx="8596668" cy="6761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/>
              <a:t>c:\angular\app1\src\app\products\products.component.html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&lt;div&gt;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&lt;h2&gt;Products&lt;/h2&gt;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&lt;h3&gt;{{brand}}&lt;/h3&gt;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&lt;table border="1"&gt;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/>
              <a:t>&lt;tr&gt;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&lt;th&gt;Product ID&lt;/th&gt;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&lt;th&gt;Product Name&lt;/th&gt;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&lt;th&gt;Cost&lt;/th&gt;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&lt;th&gt;Brand&lt;/th&gt;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/>
              <a:t>&lt;/tr&gt;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/>
              <a:t>&lt;tr *ngFor="let product of matchingproducts"&gt;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&lt;td&gt;{{product.productId}}&lt;/td&gt;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&lt;td&gt;{{product.productName}}&lt;/td&gt;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&lt;td&gt;{{product.cost}}&lt;/td&gt;       </a:t>
            </a:r>
            <a:endParaRPr/>
          </a:p>
          <a:p>
            <a:pPr indent="0" lvl="3" marL="12573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&lt;td&gt;{{product.brand}}&lt;/td&gt;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/>
              <a:t> &lt;/tr&gt;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&lt;/table&gt;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&lt;a routerLink="/home"&gt;Back to Home&lt;/a&gt;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n-US" sz="1400"/>
              <a:t>&lt;/div&gt;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4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1" name="Google Shape;301;p4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4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3" name="Google Shape;303;p4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04" name="Google Shape;304;p4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05" name="Google Shape;305;p4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07" name="Google Shape;307;p4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08" name="Google Shape;308;p4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09" name="Google Shape;309;p4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1" name="Google Shape;311;p4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2" name="Google Shape;312;p4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3" name="Google Shape;313;p4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" name="Google Shape;314;p4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5" name="Google Shape;315;p4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16" name="Google Shape;316;p4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4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318" name="Google Shape;318;p4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319" name="Google Shape;319;p4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0" name="Google Shape;320;p4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4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" name="Google Shape;322;p4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3" name="Google Shape;323;p4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3784" y="1131994"/>
            <a:ext cx="5866308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9" name="Google Shape;329;p4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0" name="Google Shape;330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4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32" name="Google Shape;332;p4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3" name="Google Shape;333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335" name="Google Shape;335;p4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336" name="Google Shape;336;p4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37" name="Google Shape;337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9" name="Google Shape;339;p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1" name="Google Shape;341;p4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p4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43" name="Google Shape;343;p4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44" name="Google Shape;344;p4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346" name="Google Shape;346;p4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347" name="Google Shape;347;p4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48" name="Google Shape;348;p4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43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lt1"/>
          </a:solidFill>
          <a:ln cap="flat" cmpd="sng" w="222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1" name="Google Shape;35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262" y="1613920"/>
            <a:ext cx="4650004" cy="36386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2" name="Google Shape;352;p43"/>
          <p:cNvCxnSpPr/>
          <p:nvPr/>
        </p:nvCxnSpPr>
        <p:spPr>
          <a:xfrm>
            <a:off x="6081305" y="1650669"/>
            <a:ext cx="0" cy="3431969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53" name="Google Shape;35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367" y="1631356"/>
            <a:ext cx="4650004" cy="3603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"/>
          <p:cNvSpPr txBox="1"/>
          <p:nvPr>
            <p:ph type="title"/>
          </p:nvPr>
        </p:nvSpPr>
        <p:spPr>
          <a:xfrm>
            <a:off x="677334" y="50511"/>
            <a:ext cx="8596668" cy="51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Child Routes</a:t>
            </a:r>
            <a:endParaRPr/>
          </a:p>
        </p:txBody>
      </p:sp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677334" y="616567"/>
            <a:ext cx="8596668" cy="6122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Route can have child routes up to unlimited no. of nested levels.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Ex:  "Funds Transfer" menu has "Transfer", "Add Payee", "Activate Payee" etc.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 u="sng"/>
              <a:t>Steps for Working with Child Routes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Create Child Routes: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path: "parentpath ", component: ComponentClassname,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children: [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"childpath ", component: ComponentClassname },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 path: "childpath ", component: ComponentClassname },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… </a:t>
            </a:r>
            <a:endParaRPr/>
          </a:p>
          <a:p>
            <a:pPr indent="0" lvl="0" marL="5715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Create hyperlink for the child route: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href="/parentpath/childpath"&gt;Link text&lt;/a&gt;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Create router outlet for child routes (in the parent route component's template):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&lt;router-outlet&gt; &lt;/router-outlet&gt;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5"/>
          <p:cNvSpPr txBox="1"/>
          <p:nvPr>
            <p:ph idx="1" type="body"/>
          </p:nvPr>
        </p:nvSpPr>
        <p:spPr>
          <a:xfrm>
            <a:off x="677334" y="146305"/>
            <a:ext cx="8596668" cy="6568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Child Routes – Example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 c:\angular\app1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OnlineShopping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Appliances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Electronics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Fashion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Furniture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Lighting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Mobiles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Laptops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Men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Women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Furniture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677334" y="188105"/>
            <a:ext cx="8596668" cy="6520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Routes, RouterModule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AppliancesComponent } from './appliances/appliances.component’;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ElectronicsComponent } from './electronics/electronics.component’;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FashionComponent } from './fashion/fashion.component’;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FurnitureComponent } from './furniture/furniture.component’;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LaptopsComponent } from './laptops/laptops.component’;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LightingComponent } from './lighting/lighting.component’;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MenComponent } from './men/men.component’;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MobilesComponent } from './mobiles/mobiles.component’;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OnlineShoppingComponent } from './online-shopping/online-shopping.component’;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WomenComponent } from './women/women.component';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188105"/>
            <a:ext cx="8596668" cy="6500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u="sng"/>
              <a:t>Steps for working with Routing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Import “@angular/router” package in “package.json” file: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“dependencies”: {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		“@angular/router”: “latest”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Set the base location of the application on server: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&lt;base href=”/”&gt; 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Import “Router” from “@angular/router” package: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Import { Routes } from “@angular/router”;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routes:</a:t>
            </a:r>
            <a:r>
              <a:rPr lang="en-US"/>
              <a:t>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var variable1 : Routes = [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 path: “path here”, component: ComponentClassName },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{ path: “path here”, component: ComponentClassName },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….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];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677334" y="78377"/>
            <a:ext cx="8596668" cy="6672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myroutes: Routes = [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 path: "", component: OnlineShoppingComponent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 path: "electronics", component: ElectronicsComponent,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children: [{ path: "mobiles", component: MobilesComponent },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 path: "laptops", component: LaptopsComponent }]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 path: "appliances", component: AppliancesComponent,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children: [{ path: "lighting", component: LightingComponent },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 path: "furniture", component: FurnitureComponent }]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 path: "fashion", component: FashionComponent,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children: [ { path: "men", component: MenComponent },  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 path: "women", component: WomenComponent }]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var myroutes2 = RouterModule.forRoot(myroutes);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8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AppComponent,     AppliancesComponent,     ElectronicsComponent,     FashionComponent,     FurnitureComponent,     LaptopsComponent,     LightingComponent,     MenComponent,     MobilesComponent,     OnlineShoppingComponent,     WomenComponent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FormsModule, myroutes2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&lt;h4&gt;Child Routes&lt;/h4&gt;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id="container"&gt;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&lt;router-outlet&gt;   &lt;/router-outlet&gt;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idx="1" type="body"/>
          </p:nvPr>
        </p:nvSpPr>
        <p:spPr>
          <a:xfrm>
            <a:off x="677334" y="57478"/>
            <a:ext cx="8596668" cy="6761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c:\angular\app1\src\app\online-shopping\online-shopping.component.ts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'app-online-shopping',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'./online-shopping.component.html',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['./online-shopping.component.css’]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export class OnlineShoppingComponent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c:\angular\app1\src\app\online-shopping\online-shopping.component.html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&lt;h4&gt;Online Shopping&lt;/h4&gt;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routerLink="electronics"&gt;Electronics&lt;/a&gt;&lt;br&gt;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routerLink="appliances"&gt;Appliances&lt;/a&gt;&lt;br&gt;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routerLink="fashion"&gt;Fashion&lt;/a&gt;&lt;br&gt;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1"/>
          <p:cNvSpPr txBox="1"/>
          <p:nvPr>
            <p:ph idx="1" type="body"/>
          </p:nvPr>
        </p:nvSpPr>
        <p:spPr>
          <a:xfrm>
            <a:off x="677334" y="57477"/>
            <a:ext cx="8596668" cy="6756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c:\angular\app1\src\app\appliances\appliances.component.ts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'app-appliances',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'./appliances.component.html',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['./appliances.component.css’]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AppliancesComponent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c:\angular\app1\src\app\appliances\appliances.component.html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&lt;h4&gt;Appliances&lt;/h4&gt;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routerLink="lighting"&gt;Lighting&lt;/a&gt;&lt;br&gt;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routerLink="furniture"&gt;Furniture&lt;/a&gt;&lt;br&gt;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routerLink="/"&gt;Home&lt;/a&gt;&lt;br&gt;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class="container2"&gt;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&lt;router-outlet&gt;     &lt;/router-outlet&gt;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2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c:\angular\app1\src\app\electronics\electronics.component.ts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'app-electronics',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'./electronics.component.html',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['./electronics.component.css’]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ElectronicsComponent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c:\angular\app1\src\app\electronics\electronics.component.html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&lt;h4&gt;Electronics&lt;/h4&gt;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routerLink="mobiles"&gt;Mobiles&lt;/a&gt;&lt;br&gt;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routerLink="laptops"&gt;Laptops&lt;/a&gt;&lt;br&gt;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routerLink="/"&gt;Home&lt;/a&gt;&lt;br&gt;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class="container2"&gt;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&lt;router-outlet&gt;     &lt;/router-outlet&gt;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c:\angular\app1\src\app\fashion\fashion.component.ts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'app-fashion',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'./fashion.component.html',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['./fashion.component.css’]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FashionComponent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c:\angular\app1\src\app\fashion\fashion.component.html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&lt;h4&gt;Fashion&lt;/h4&gt;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routerLink="men"&gt;Men&lt;/a&gt;&lt;br&gt;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routerLink="women"&gt;Women&lt;/a&gt;&lt;br&gt;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 routerLink="/"&gt;Home&lt;/a&gt;&lt;br&gt;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 class="container2"&gt;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&lt;router-outlet&gt;     &lt;/router-outlet&gt;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4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c:\angular\app1\src\app\furniture\furniture.component.ts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'app-furniture',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'./furniture.component.html',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['./furniture.component.css’]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FurnitureComponent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c:\angular\app1\src\app\furniture\furniture.component.html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&lt;h5&gt;Furniture&lt;/h5&gt;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c:\angular\app1\src\app\lighting\lighting.component.ts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'app-lighting',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'./lighting.component.html',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['./lighting.component.css’]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LightingComponent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 c:\angular\app1\src\app\lighting\lighting.component.html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&lt;h5&gt;Lighting&lt;/h5&gt;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c:\angular\app1\src\app\mobiles\mobiles.component.ts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'app-mobiles',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'./mobiles.component.html',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['./mobiles.component.css’]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MobilesComponent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c:\angular\app1\src\app\mobiles\mobiles.component.html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&lt;h5&gt;Mobiles&lt;/h5&gt;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7334" y="229907"/>
            <a:ext cx="8596668" cy="6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Import “RouterModule” from “@angular/router” package: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	</a:t>
            </a:r>
            <a:r>
              <a:rPr lang="en-US"/>
              <a:t>Import { RoutesModule} from “@angular/router”;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Combine “your routes” and “RouterModule”: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var variable2 = RouterModule.forRoot(variable1, { useHash: true/false } 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Import both “routes” and “RouterModule” in “AppModule”: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@NgModule( { …, imports: [ …, variable2 ] } )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class AppModule( ) { 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hyperlink to route: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&lt;a routerLink=”/path”&gt;Link text&lt;/a&gt;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placeholder to display route content: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&lt;router-outlet&gt; &lt;/router-outlet&gt;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c:\angular\app1\src\app\laptops\laptops.component.ts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'app-laptops',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'./laptops.component.html',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['./laptops.component.css’]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LaptopsComponent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 c:\angular\app1\src\app\laptops\laptops.component.html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&lt;h5&gt;Laptops&lt;/h5&gt;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8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c:\angular\app1\src\app\men\men.component.ts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'app-men',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'./men.component.html',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['./men.component.css’]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MenComponent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c:\angular\app1\src\app\men\men.component.html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&lt;h5&gt;Men&lt;/h5&gt;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9"/>
          <p:cNvSpPr txBox="1"/>
          <p:nvPr>
            <p:ph idx="1" type="body"/>
          </p:nvPr>
        </p:nvSpPr>
        <p:spPr>
          <a:xfrm>
            <a:off x="677334" y="146304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c:\angular\app1\src\app\women\women.component.ts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'app-women',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'./women.component.html',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['./women.component.css’]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WomenComponent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 c:\angular\app1\src\app\women\women.component.html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&lt;h5&gt;Women&lt;/h5&gt;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6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40" name="Google Shape;440;p6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1" name="Google Shape;441;p6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2" name="Google Shape;442;p6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43" name="Google Shape;443;p6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44" name="Google Shape;444;p6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446" name="Google Shape;446;p6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447" name="Google Shape;447;p6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48" name="Google Shape;448;p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6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0" name="Google Shape;450;p6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51" name="Google Shape;451;p6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52" name="Google Shape;452;p6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3" name="Google Shape;453;p6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54" name="Google Shape;454;p6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55" name="Google Shape;455;p6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457" name="Google Shape;457;p6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458" name="Google Shape;458;p6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59" name="Google Shape;459;p6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0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1" name="Google Shape;461;p60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62" name="Google Shape;46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3788" y="1131994"/>
            <a:ext cx="5086300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6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68" name="Google Shape;468;p6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6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0" name="Google Shape;470;p6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71" name="Google Shape;471;p6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72" name="Google Shape;472;p6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6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474" name="Google Shape;474;p6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475" name="Google Shape;475;p6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76" name="Google Shape;476;p6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9" name="Google Shape;479;p6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80" name="Google Shape;480;p6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1" name="Google Shape;481;p6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82" name="Google Shape;482;p6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83" name="Google Shape;483;p6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485" name="Google Shape;485;p6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486" name="Google Shape;486;p6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87" name="Google Shape;487;p6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9" name="Google Shape;489;p61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90" name="Google Shape;49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9620" y="1131994"/>
            <a:ext cx="5114636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6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96" name="Google Shape;496;p6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6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98" name="Google Shape;498;p6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99" name="Google Shape;499;p6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00" name="Google Shape;500;p6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6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502" name="Google Shape;502;p6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503" name="Google Shape;503;p6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04" name="Google Shape;504;p6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6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6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07" name="Google Shape;507;p6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508" name="Google Shape;508;p6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9" name="Google Shape;509;p6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510" name="Google Shape;510;p6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511" name="Google Shape;511;p6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6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69803"/>
              </a:srgbClr>
            </a:solidFill>
            <a:ln>
              <a:noFill/>
            </a:ln>
          </p:spPr>
        </p:sp>
        <p:sp>
          <p:nvSpPr>
            <p:cNvPr id="513" name="Google Shape;513;p6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4186F1">
                <a:alpha val="69803"/>
              </a:srgbClr>
            </a:solidFill>
            <a:ln>
              <a:noFill/>
            </a:ln>
          </p:spPr>
        </p:sp>
        <p:sp>
          <p:nvSpPr>
            <p:cNvPr id="514" name="Google Shape;514;p6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515" name="Google Shape;515;p6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6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" name="Google Shape;517;p62"/>
          <p:cNvSpPr/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rotWithShape="0" algn="t" dir="5400000" dist="1778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8" name="Google Shape;51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8070" y="1131994"/>
            <a:ext cx="5157737" cy="4590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type="title"/>
          </p:nvPr>
        </p:nvSpPr>
        <p:spPr>
          <a:xfrm>
            <a:off x="677334" y="165463"/>
            <a:ext cx="8596668" cy="6078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Routing - Example </a:t>
            </a:r>
            <a:endParaRPr/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677334" y="773321"/>
            <a:ext cx="8596668" cy="5919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 c:\angular\app1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Home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About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ng  g  component  Contact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>
            <p:ph idx="1" type="body"/>
          </p:nvPr>
        </p:nvSpPr>
        <p:spPr>
          <a:xfrm>
            <a:off x="677334" y="120178"/>
            <a:ext cx="8596668" cy="6526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Routes, RouterModule } from "@angular/router";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HomeComponent } from './home/home.component’;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AboutComponent } from './about/about.component’;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ContactComponent } from './contact/contact.component';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myroutes: Routes = [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"", component: HomeComponent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"home", component: HomeComponent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"about", component: AboutComponent },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 path: "contact", component: ContactComponent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];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var myroutes2 = RouterModule.forRoot(myroutes);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677334" y="182880"/>
            <a:ext cx="8596668" cy="6520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AppComponent,     HomeComponent,     AboutComponent,     ContactComponent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FormsModule, myroutes2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  }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77334" y="224681"/>
            <a:ext cx="8596668" cy="64687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&lt;h4&gt;Routing&lt;/h4&gt;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&lt;a routerLink="home"&gt;Home&lt;/a&gt;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&lt;a routerLink="about"&gt;About&lt;/a&gt;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&lt;a routerLink="contact"&gt;Contact&lt;/a&gt;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&lt;div id="container"&gt;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&lt;router-outlet&gt;   &lt;/router-outlet&gt;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77334" y="235131"/>
            <a:ext cx="8596668" cy="63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c:\angular\app1\src\app\home\home.component.ts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'app-home',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'./home.component.html',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['./home.component.css'] 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HomeComponent implements OnInit {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c:\angular\app1\src\app\home\home.component.html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&lt;h5&gt;Home&lt;/h5&gt;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