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2"/>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26" name="Google Shape;26;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30" name="Google Shape;30;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31" name="Google Shape;31;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36" name="Google Shape;36;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9" name="Google Shape;99;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0" name="Google Shape;100;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b="0" i="0" sz="1800" u="none" cap="none" strike="noStrike">
              <a:solidFill>
                <a:srgbClr val="8DA9DB"/>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8" name="Google Shape;108;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DA9DB"/>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48" name="Google Shape;48;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4" name="Google Shape;54;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1" name="Google Shape;61;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3" name="Google Shape;63;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9" name="Google Shape;79;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0" name="Google Shape;80;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86" name="Google Shape;86;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87" name="Google Shape;87;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JavaScript</a:t>
            </a:r>
            <a:endParaRPr/>
          </a:p>
        </p:txBody>
      </p:sp>
      <p:sp>
        <p:nvSpPr>
          <p:cNvPr id="144" name="Google Shape;144;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idx="1" type="body"/>
          </p:nvPr>
        </p:nvSpPr>
        <p:spPr>
          <a:xfrm>
            <a:off x="677334" y="219456"/>
            <a:ext cx="8596668" cy="648440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SzPts val="1440"/>
              <a:buNone/>
            </a:pPr>
            <a:r>
              <a:rPr b="1" lang="en-US"/>
              <a:t>Types of Object Oriented Programming (OOP) languages</a:t>
            </a:r>
            <a:endParaRPr/>
          </a:p>
          <a:p>
            <a:pPr indent="-342900" lvl="0" marL="342900" rtl="0" algn="l">
              <a:spcBef>
                <a:spcPts val="1000"/>
              </a:spcBef>
              <a:spcAft>
                <a:spcPts val="0"/>
              </a:spcAft>
              <a:buSzPts val="1440"/>
              <a:buChar char="►"/>
            </a:pPr>
            <a:r>
              <a:rPr lang="en-US"/>
              <a:t>We have two types of OOP languages: </a:t>
            </a:r>
            <a:endParaRPr/>
          </a:p>
          <a:p>
            <a:pPr indent="-342900" lvl="0" marL="342900" rtl="0" algn="l">
              <a:spcBef>
                <a:spcPts val="1000"/>
              </a:spcBef>
              <a:spcAft>
                <a:spcPts val="0"/>
              </a:spcAft>
              <a:buSzPts val="1440"/>
              <a:buChar char="►"/>
            </a:pPr>
            <a:r>
              <a:rPr lang="en-US"/>
              <a:t>1. Class-based Object Oriented Programming Language </a:t>
            </a:r>
            <a:endParaRPr/>
          </a:p>
          <a:p>
            <a:pPr indent="-342900" lvl="0" marL="342900" rtl="0" algn="l">
              <a:spcBef>
                <a:spcPts val="1000"/>
              </a:spcBef>
              <a:spcAft>
                <a:spcPts val="0"/>
              </a:spcAft>
              <a:buSzPts val="1440"/>
              <a:buChar char="►"/>
            </a:pPr>
            <a:r>
              <a:rPr lang="en-US"/>
              <a:t>2. Prototype-based Object Oriented Programming Language </a:t>
            </a:r>
            <a:endParaRPr/>
          </a:p>
          <a:p>
            <a:pPr indent="0" lvl="0" marL="0" rtl="0" algn="l">
              <a:spcBef>
                <a:spcPts val="1000"/>
              </a:spcBef>
              <a:spcAft>
                <a:spcPts val="0"/>
              </a:spcAft>
              <a:buSzPts val="1440"/>
              <a:buNone/>
            </a:pPr>
            <a:r>
              <a:rPr b="1" lang="en-US"/>
              <a:t>Creating Objects </a:t>
            </a:r>
            <a:endParaRPr/>
          </a:p>
          <a:p>
            <a:pPr indent="-342900" lvl="0" marL="342900" rtl="0" algn="l">
              <a:spcBef>
                <a:spcPts val="1000"/>
              </a:spcBef>
              <a:spcAft>
                <a:spcPts val="0"/>
              </a:spcAft>
              <a:buSzPts val="1440"/>
              <a:buChar char="►"/>
            </a:pPr>
            <a:r>
              <a:rPr lang="en-US"/>
              <a:t>We can create object in 2 ways: </a:t>
            </a:r>
            <a:endParaRPr/>
          </a:p>
          <a:p>
            <a:pPr indent="-342900" lvl="0" marL="342900" rtl="0" algn="l">
              <a:spcBef>
                <a:spcPts val="1000"/>
              </a:spcBef>
              <a:spcAft>
                <a:spcPts val="0"/>
              </a:spcAft>
              <a:buSzPts val="1440"/>
              <a:buChar char="►"/>
            </a:pPr>
            <a:r>
              <a:rPr lang="en-US"/>
              <a:t>1. Object Literals </a:t>
            </a:r>
            <a:endParaRPr/>
          </a:p>
          <a:p>
            <a:pPr indent="-342900" lvl="0" marL="342900" rtl="0" algn="l">
              <a:spcBef>
                <a:spcPts val="1000"/>
              </a:spcBef>
              <a:spcAft>
                <a:spcPts val="0"/>
              </a:spcAft>
              <a:buSzPts val="1440"/>
              <a:buChar char="►"/>
            </a:pPr>
            <a:r>
              <a:rPr lang="en-US"/>
              <a:t>2. Constructor Function </a:t>
            </a:r>
            <a:endParaRPr/>
          </a:p>
          <a:p>
            <a:pPr indent="0" lvl="0" marL="0" rtl="0" algn="l">
              <a:spcBef>
                <a:spcPts val="1000"/>
              </a:spcBef>
              <a:spcAft>
                <a:spcPts val="0"/>
              </a:spcAft>
              <a:buSzPts val="1440"/>
              <a:buNone/>
            </a:pPr>
            <a:r>
              <a:rPr b="1" lang="en-US"/>
              <a:t>Object Literals </a:t>
            </a:r>
            <a:endParaRPr/>
          </a:p>
          <a:p>
            <a:pPr indent="-342900" lvl="0" marL="342900" rtl="0" algn="l">
              <a:spcBef>
                <a:spcPts val="1000"/>
              </a:spcBef>
              <a:spcAft>
                <a:spcPts val="0"/>
              </a:spcAft>
              <a:buSzPts val="1440"/>
              <a:buChar char="►"/>
            </a:pPr>
            <a:r>
              <a:rPr lang="en-US"/>
              <a:t>Object literals are represented as curly braces { }, which can include properties and methods.</a:t>
            </a:r>
            <a:endParaRPr/>
          </a:p>
          <a:p>
            <a:pPr indent="-342900" lvl="0" marL="342900" rtl="0" algn="l">
              <a:spcBef>
                <a:spcPts val="1000"/>
              </a:spcBef>
              <a:spcAft>
                <a:spcPts val="0"/>
              </a:spcAft>
              <a:buSzPts val="1440"/>
              <a:buChar char="►"/>
            </a:pPr>
            <a:r>
              <a:rPr lang="en-US"/>
              <a:t>The property and value are separated with : symbol.</a:t>
            </a:r>
            <a:endParaRPr/>
          </a:p>
          <a:p>
            <a:pPr indent="-342900" lvl="0" marL="342900" rtl="0" algn="l">
              <a:spcBef>
                <a:spcPts val="1000"/>
              </a:spcBef>
              <a:spcAft>
                <a:spcPts val="0"/>
              </a:spcAft>
              <a:buSzPts val="1440"/>
              <a:buChar char="►"/>
            </a:pPr>
            <a:r>
              <a:rPr lang="en-US"/>
              <a:t>Syntax:  </a:t>
            </a:r>
            <a:endParaRPr/>
          </a:p>
          <a:p>
            <a:pPr indent="0" lvl="1" marL="400050" rtl="0" algn="l">
              <a:spcBef>
                <a:spcPts val="1000"/>
              </a:spcBef>
              <a:spcAft>
                <a:spcPts val="0"/>
              </a:spcAft>
              <a:buSzPts val="1280"/>
              <a:buNone/>
            </a:pPr>
            <a:r>
              <a:rPr lang="en-US"/>
              <a:t>{ </a:t>
            </a:r>
            <a:endParaRPr/>
          </a:p>
          <a:p>
            <a:pPr indent="0" lvl="1" marL="400050" rtl="0" algn="l">
              <a:spcBef>
                <a:spcPts val="1000"/>
              </a:spcBef>
              <a:spcAft>
                <a:spcPts val="0"/>
              </a:spcAft>
              <a:buSzPts val="1280"/>
              <a:buNone/>
            </a:pPr>
            <a:r>
              <a:rPr lang="en-US"/>
              <a:t>“property”: value, </a:t>
            </a:r>
            <a:endParaRPr/>
          </a:p>
          <a:p>
            <a:pPr indent="0" lvl="1" marL="400050" rtl="0" algn="l">
              <a:spcBef>
                <a:spcPts val="1000"/>
              </a:spcBef>
              <a:spcAft>
                <a:spcPts val="0"/>
              </a:spcAft>
              <a:buSzPts val="1280"/>
              <a:buNone/>
            </a:pPr>
            <a:r>
              <a:rPr lang="en-US"/>
              <a:t>“method”: function( ) { … } </a:t>
            </a:r>
            <a:endParaRPr/>
          </a:p>
          <a:p>
            <a:pPr indent="0" lvl="1" marL="400050" rtl="0" algn="l">
              <a:spcBef>
                <a:spcPts val="1000"/>
              </a:spcBef>
              <a:spcAft>
                <a:spcPts val="0"/>
              </a:spcAft>
              <a:buSzPts val="1280"/>
              <a:buNone/>
            </a:pPr>
            <a:r>
              <a:rPr lang="en-US"/>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idx="1" type="body"/>
          </p:nvPr>
        </p:nvSpPr>
        <p:spPr>
          <a:xfrm>
            <a:off x="677334" y="198555"/>
            <a:ext cx="8596668" cy="654187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Example1 on Objects</a:t>
            </a:r>
            <a:endParaRPr/>
          </a:p>
          <a:p>
            <a:pPr indent="0" lvl="0" marL="0" rtl="0" algn="l">
              <a:spcBef>
                <a:spcPts val="1000"/>
              </a:spcBef>
              <a:spcAft>
                <a:spcPts val="0"/>
              </a:spcAft>
              <a:buSzPts val="1440"/>
              <a:buNone/>
            </a:pPr>
            <a:r>
              <a:rPr lang="en-US"/>
              <a:t>&lt;html&gt;</a:t>
            </a:r>
            <a:endParaRPr/>
          </a:p>
          <a:p>
            <a:pPr indent="0" lvl="0" marL="0" rtl="0" algn="l">
              <a:spcBef>
                <a:spcPts val="1000"/>
              </a:spcBef>
              <a:spcAft>
                <a:spcPts val="0"/>
              </a:spcAft>
              <a:buSzPts val="1440"/>
              <a:buNone/>
            </a:pPr>
            <a:r>
              <a:rPr lang="en-US"/>
              <a:t>&lt;head&gt;</a:t>
            </a:r>
            <a:endParaRPr/>
          </a:p>
          <a:p>
            <a:pPr indent="0" lvl="0" marL="0" rtl="0" algn="l">
              <a:spcBef>
                <a:spcPts val="1000"/>
              </a:spcBef>
              <a:spcAft>
                <a:spcPts val="0"/>
              </a:spcAft>
              <a:buSzPts val="1440"/>
              <a:buNone/>
            </a:pPr>
            <a:r>
              <a:rPr lang="en-US"/>
              <a:t>&lt;title&gt;Objects&lt;/title&gt;</a:t>
            </a:r>
            <a:endParaRPr/>
          </a:p>
          <a:p>
            <a:pPr indent="0" lvl="0" marL="0" rtl="0" algn="l">
              <a:spcBef>
                <a:spcPts val="1000"/>
              </a:spcBef>
              <a:spcAft>
                <a:spcPts val="0"/>
              </a:spcAft>
              <a:buSzPts val="1440"/>
              <a:buNone/>
            </a:pPr>
            <a:r>
              <a:rPr lang="en-US"/>
              <a:t>&lt;/head&gt;</a:t>
            </a:r>
            <a:endParaRPr/>
          </a:p>
          <a:p>
            <a:pPr indent="0" lvl="0" marL="0" rtl="0" algn="l">
              <a:spcBef>
                <a:spcPts val="1000"/>
              </a:spcBef>
              <a:spcAft>
                <a:spcPts val="0"/>
              </a:spcAft>
              <a:buSzPts val="1440"/>
              <a:buNone/>
            </a:pPr>
            <a:r>
              <a:rPr lang="en-US"/>
              <a:t>&lt;body&gt;</a:t>
            </a:r>
            <a:endParaRPr/>
          </a:p>
          <a:p>
            <a:pPr indent="0" lvl="0" marL="0" rtl="0" algn="l">
              <a:spcBef>
                <a:spcPts val="1000"/>
              </a:spcBef>
              <a:spcAft>
                <a:spcPts val="0"/>
              </a:spcAft>
              <a:buSzPts val="1440"/>
              <a:buNone/>
            </a:pPr>
            <a:r>
              <a:rPr lang="en-US"/>
              <a:t>&lt;h1&gt;Objects&lt;/h1&gt;</a:t>
            </a:r>
            <a:endParaRPr/>
          </a:p>
          <a:p>
            <a:pPr indent="0" lvl="0" marL="0" rtl="0" algn="l">
              <a:spcBef>
                <a:spcPts val="1000"/>
              </a:spcBef>
              <a:spcAft>
                <a:spcPts val="0"/>
              </a:spcAft>
              <a:buSzPts val="1440"/>
              <a:buNone/>
            </a:pPr>
            <a:r>
              <a:rPr lang="en-US"/>
              <a:t>&lt;script&gt;</a:t>
            </a:r>
            <a:endParaRPr/>
          </a:p>
          <a:p>
            <a:pPr indent="0" lvl="0" marL="0" rtl="0" algn="l">
              <a:spcBef>
                <a:spcPts val="1000"/>
              </a:spcBef>
              <a:spcAft>
                <a:spcPts val="0"/>
              </a:spcAft>
              <a:buSzPts val="1440"/>
              <a:buNone/>
            </a:pPr>
            <a:r>
              <a:rPr lang="en-US"/>
              <a:t>var stu = { studentid:1, studentname: "scott", marks: 80 };</a:t>
            </a:r>
            <a:endParaRPr/>
          </a:p>
          <a:p>
            <a:pPr indent="0" lvl="0" marL="0" rtl="0" algn="l">
              <a:spcBef>
                <a:spcPts val="1000"/>
              </a:spcBef>
              <a:spcAft>
                <a:spcPts val="0"/>
              </a:spcAft>
              <a:buSzPts val="1440"/>
              <a:buNone/>
            </a:pPr>
            <a:r>
              <a:rPr lang="en-US"/>
              <a:t>console.log(stu);</a:t>
            </a:r>
            <a:endParaRPr/>
          </a:p>
          <a:p>
            <a:pPr indent="0" lvl="0" marL="0" rtl="0" algn="l">
              <a:spcBef>
                <a:spcPts val="1000"/>
              </a:spcBef>
              <a:spcAft>
                <a:spcPts val="0"/>
              </a:spcAft>
              <a:buSzPts val="1440"/>
              <a:buNone/>
            </a:pPr>
            <a:r>
              <a:rPr lang="en-US"/>
              <a:t>console.log(stu.studentid);</a:t>
            </a:r>
            <a:endParaRPr/>
          </a:p>
          <a:p>
            <a:pPr indent="0" lvl="0" marL="0" rtl="0" algn="l">
              <a:spcBef>
                <a:spcPts val="1000"/>
              </a:spcBef>
              <a:spcAft>
                <a:spcPts val="0"/>
              </a:spcAft>
              <a:buSzPts val="1440"/>
              <a:buNone/>
            </a:pPr>
            <a:r>
              <a:rPr lang="en-US"/>
              <a:t>console.log(stu.studentname);</a:t>
            </a:r>
            <a:endParaRPr/>
          </a:p>
          <a:p>
            <a:pPr indent="0" lvl="0" marL="0" rtl="0" algn="l">
              <a:spcBef>
                <a:spcPts val="1000"/>
              </a:spcBef>
              <a:spcAft>
                <a:spcPts val="0"/>
              </a:spcAft>
              <a:buSzPts val="1440"/>
              <a:buNone/>
            </a:pPr>
            <a:r>
              <a:rPr lang="en-US"/>
              <a:t>console.log(stumarks):</a:t>
            </a:r>
            <a:endParaRPr/>
          </a:p>
          <a:p>
            <a:pPr indent="0" lvl="0" marL="0" rtl="0" algn="l">
              <a:spcBef>
                <a:spcPts val="1000"/>
              </a:spcBef>
              <a:spcAft>
                <a:spcPts val="0"/>
              </a:spcAft>
              <a:buSzPts val="1440"/>
              <a:buNone/>
            </a:pPr>
            <a:r>
              <a:rPr lang="en-US"/>
              <a:t>&lt;/script&gt;</a:t>
            </a:r>
            <a:endParaRPr/>
          </a:p>
          <a:p>
            <a:pPr indent="0" lvl="0" marL="0" rtl="0" algn="l">
              <a:spcBef>
                <a:spcPts val="1000"/>
              </a:spcBef>
              <a:spcAft>
                <a:spcPts val="0"/>
              </a:spcAft>
              <a:buSzPts val="1440"/>
              <a:buNone/>
            </a:pPr>
            <a:r>
              <a:rPr lang="en-US"/>
              <a:t>&lt;/body&gt;</a:t>
            </a:r>
            <a:endParaRPr/>
          </a:p>
          <a:p>
            <a:pPr indent="0" lvl="0" marL="0" rtl="0" algn="l">
              <a:spcBef>
                <a:spcPts val="1000"/>
              </a:spcBef>
              <a:spcAft>
                <a:spcPts val="0"/>
              </a:spcAft>
              <a:buSzPts val="1440"/>
              <a:buNone/>
            </a:pPr>
            <a:r>
              <a:rPr lang="en-US"/>
              <a:t>&lt;/html&gt;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9"/>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Example 2 on Objects</a:t>
            </a:r>
            <a:endParaRPr/>
          </a:p>
          <a:p>
            <a:pPr indent="0" lvl="0" marL="0" rtl="0" algn="l">
              <a:spcBef>
                <a:spcPts val="600"/>
              </a:spcBef>
              <a:spcAft>
                <a:spcPts val="0"/>
              </a:spcAft>
              <a:buSzPct val="79999"/>
              <a:buNone/>
            </a:pPr>
            <a:r>
              <a:rPr lang="en-US"/>
              <a:t>&lt;html&gt;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&lt;title&gt;Objects - Methods&lt;/title&gt;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&lt;h1&gt;Object - Methods&lt;/h1&gt;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var stu = {</a:t>
            </a:r>
            <a:endParaRPr/>
          </a:p>
          <a:p>
            <a:pPr indent="0" lvl="0" marL="0" rtl="0" algn="l">
              <a:spcBef>
                <a:spcPts val="600"/>
              </a:spcBef>
              <a:spcAft>
                <a:spcPts val="0"/>
              </a:spcAft>
              <a:buSzPct val="79999"/>
              <a:buNone/>
            </a:pPr>
            <a:r>
              <a:rPr lang="en-US"/>
              <a:t>	studentid: 1, studentname: "scott", marks: 80, "result": function (){</a:t>
            </a:r>
            <a:endParaRPr/>
          </a:p>
          <a:p>
            <a:pPr indent="0" lvl="0" marL="0" rtl="0" algn="l">
              <a:spcBef>
                <a:spcPts val="600"/>
              </a:spcBef>
              <a:spcAft>
                <a:spcPts val="0"/>
              </a:spcAft>
              <a:buSzPct val="79999"/>
              <a:buNone/>
            </a:pPr>
            <a:r>
              <a:rPr lang="en-US"/>
              <a:t>		if (this.marks &gt;= 35){</a:t>
            </a:r>
            <a:endParaRPr/>
          </a:p>
          <a:p>
            <a:pPr indent="0" lvl="0" marL="0" rtl="0" algn="l">
              <a:spcBef>
                <a:spcPts val="600"/>
              </a:spcBef>
              <a:spcAft>
                <a:spcPts val="0"/>
              </a:spcAft>
              <a:buSzPct val="79999"/>
              <a:buNone/>
            </a:pPr>
            <a:r>
              <a:rPr lang="en-US"/>
              <a:t>			return "Pass";</a:t>
            </a:r>
            <a:endParaRPr/>
          </a:p>
          <a:p>
            <a:pPr indent="0" lvl="0" marL="0" rtl="0" algn="l">
              <a:spcBef>
                <a:spcPts val="600"/>
              </a:spcBef>
              <a:spcAft>
                <a:spcPts val="0"/>
              </a:spcAft>
              <a:buSzPct val="79999"/>
              <a:buNone/>
            </a:pPr>
            <a:r>
              <a:rPr lang="en-US"/>
              <a:t>		}else{</a:t>
            </a:r>
            <a:endParaRPr/>
          </a:p>
          <a:p>
            <a:pPr indent="0" lvl="0" marL="0" rtl="0" algn="l">
              <a:spcBef>
                <a:spcPts val="600"/>
              </a:spcBef>
              <a:spcAft>
                <a:spcPts val="0"/>
              </a:spcAft>
              <a:buSzPct val="79999"/>
              <a:buNone/>
            </a:pPr>
            <a:r>
              <a:rPr lang="en-US"/>
              <a:t>			return "Fail";</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console.log(stu);</a:t>
            </a:r>
            <a:endParaRPr/>
          </a:p>
          <a:p>
            <a:pPr indent="0" lvl="0" marL="0" rtl="0" algn="l">
              <a:spcBef>
                <a:spcPts val="600"/>
              </a:spcBef>
              <a:spcAft>
                <a:spcPts val="0"/>
              </a:spcAft>
              <a:buSzPct val="79999"/>
              <a:buNone/>
            </a:pPr>
            <a:r>
              <a:rPr lang="en-US"/>
              <a:t>console.log(stu.studentid);</a:t>
            </a:r>
            <a:endParaRPr/>
          </a:p>
          <a:p>
            <a:pPr indent="0" lvl="0" marL="0" rtl="0" algn="l">
              <a:spcBef>
                <a:spcPts val="600"/>
              </a:spcBef>
              <a:spcAft>
                <a:spcPts val="0"/>
              </a:spcAft>
              <a:buSzPct val="79999"/>
              <a:buNone/>
            </a:pPr>
            <a:r>
              <a:rPr lang="en-US"/>
              <a:t>console.log(stu.studentname);</a:t>
            </a:r>
            <a:endParaRPr/>
          </a:p>
          <a:p>
            <a:pPr indent="0" lvl="0" marL="0" rtl="0" algn="l">
              <a:spcBef>
                <a:spcPts val="600"/>
              </a:spcBef>
              <a:spcAft>
                <a:spcPts val="0"/>
              </a:spcAft>
              <a:buSzPct val="79999"/>
              <a:buNone/>
            </a:pPr>
            <a:r>
              <a:rPr lang="en-US"/>
              <a:t>console.log(stu.marks);</a:t>
            </a:r>
            <a:endParaRPr/>
          </a:p>
          <a:p>
            <a:pPr indent="0" lvl="0" marL="0" rtl="0" algn="l">
              <a:spcBef>
                <a:spcPts val="600"/>
              </a:spcBef>
              <a:spcAft>
                <a:spcPts val="0"/>
              </a:spcAft>
              <a:buSzPct val="79999"/>
              <a:buNone/>
            </a:pPr>
            <a:r>
              <a:rPr lang="en-US"/>
              <a:t>console.log(stu.result());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&lt;/html&gt;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type="title"/>
          </p:nvPr>
        </p:nvSpPr>
        <p:spPr>
          <a:xfrm>
            <a:off x="677334" y="0"/>
            <a:ext cx="8596668" cy="607858"/>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Constructor Function</a:t>
            </a:r>
            <a:endParaRPr/>
          </a:p>
        </p:txBody>
      </p:sp>
      <p:sp>
        <p:nvSpPr>
          <p:cNvPr id="226" name="Google Shape;226;p30"/>
          <p:cNvSpPr txBox="1"/>
          <p:nvPr>
            <p:ph idx="1" type="body"/>
          </p:nvPr>
        </p:nvSpPr>
        <p:spPr>
          <a:xfrm>
            <a:off x="677334" y="607859"/>
            <a:ext cx="8596668" cy="609077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Constructor function is a function that receives an empty (new) object, initializes properties and methods to the object.</a:t>
            </a:r>
            <a:endParaRPr/>
          </a:p>
          <a:p>
            <a:pPr indent="-342900" lvl="0" marL="342900" rtl="0" algn="l">
              <a:spcBef>
                <a:spcPts val="1000"/>
              </a:spcBef>
              <a:spcAft>
                <a:spcPts val="0"/>
              </a:spcAft>
              <a:buSzPts val="1440"/>
              <a:buChar char="►"/>
            </a:pPr>
            <a:r>
              <a:rPr lang="en-US"/>
              <a:t>The "this" keyword inside the constructor function represents the current working object. For example, if it is called for the first time, the "this" keyword represents the first object; if it is called second time, the "this" keyword represents the second object.</a:t>
            </a:r>
            <a:endParaRPr/>
          </a:p>
          <a:p>
            <a:pPr indent="-342900" lvl="0" marL="342900" rtl="0" algn="l">
              <a:spcBef>
                <a:spcPts val="1000"/>
              </a:spcBef>
              <a:spcAft>
                <a:spcPts val="0"/>
              </a:spcAft>
              <a:buSzPts val="1440"/>
              <a:buChar char="►"/>
            </a:pPr>
            <a:r>
              <a:rPr lang="en-US"/>
              <a:t>The constructor function can receive one or more parameters and initializes the same values into the respective properties.</a:t>
            </a:r>
            <a:endParaRPr/>
          </a:p>
          <a:p>
            <a:pPr indent="-342900" lvl="0" marL="342900" rtl="0" algn="l">
              <a:spcBef>
                <a:spcPts val="1000"/>
              </a:spcBef>
              <a:spcAft>
                <a:spcPts val="0"/>
              </a:spcAft>
              <a:buSzPts val="1440"/>
              <a:buChar char="►"/>
            </a:pPr>
            <a:r>
              <a:rPr lang="en-US"/>
              <a:t>The "reference variable" stores the reference (address) of the object and used to access its members (properties and methods), outside the object literal / constructor function. </a:t>
            </a:r>
            <a:endParaRPr/>
          </a:p>
          <a:p>
            <a:pPr indent="-342900" lvl="0" marL="342900" rtl="0" algn="l">
              <a:spcBef>
                <a:spcPts val="1000"/>
              </a:spcBef>
              <a:spcAft>
                <a:spcPts val="0"/>
              </a:spcAft>
              <a:buSzPts val="1440"/>
              <a:buChar char="►"/>
            </a:pPr>
            <a:r>
              <a:rPr b="1" lang="en-US"/>
              <a:t>Syntax of Constructor Function </a:t>
            </a:r>
            <a:endParaRPr/>
          </a:p>
          <a:p>
            <a:pPr indent="0" lvl="1" marL="400050" rtl="0" algn="l">
              <a:spcBef>
                <a:spcPts val="1000"/>
              </a:spcBef>
              <a:spcAft>
                <a:spcPts val="0"/>
              </a:spcAft>
              <a:buSzPts val="1440"/>
              <a:buNone/>
            </a:pPr>
            <a:r>
              <a:rPr lang="en-US" sz="1800"/>
              <a:t>function functionname(arguments) {  </a:t>
            </a:r>
            <a:endParaRPr/>
          </a:p>
          <a:p>
            <a:pPr indent="0" lvl="1" marL="400050" rtl="0" algn="l">
              <a:spcBef>
                <a:spcPts val="1000"/>
              </a:spcBef>
              <a:spcAft>
                <a:spcPts val="0"/>
              </a:spcAft>
              <a:buSzPts val="1440"/>
              <a:buNone/>
            </a:pPr>
            <a:r>
              <a:rPr lang="en-US" sz="1800"/>
              <a:t>this.property = value;  this.method = function( ) { … }; </a:t>
            </a:r>
            <a:endParaRPr/>
          </a:p>
          <a:p>
            <a:pPr indent="0" lvl="1" marL="400050" rtl="0" algn="l">
              <a:spcBef>
                <a:spcPts val="1000"/>
              </a:spcBef>
              <a:spcAft>
                <a:spcPts val="0"/>
              </a:spcAft>
              <a:buSzPts val="1440"/>
              <a:buNone/>
            </a:pPr>
            <a:r>
              <a:rPr lang="en-US" sz="1800"/>
              <a:t>} </a:t>
            </a:r>
            <a:endParaRPr/>
          </a:p>
          <a:p>
            <a:pPr indent="0" lvl="1" marL="400050" rtl="0" algn="l">
              <a:spcBef>
                <a:spcPts val="1000"/>
              </a:spcBef>
              <a:spcAft>
                <a:spcPts val="0"/>
              </a:spcAft>
              <a:buSzPts val="1440"/>
              <a:buNone/>
            </a:pPr>
            <a:r>
              <a:rPr lang="en-US" sz="1800"/>
              <a:t>var variablename = new functionname(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80000"/>
              <a:buChar char="►"/>
            </a:pPr>
            <a:r>
              <a:rPr b="1" lang="en-US" sz="1200"/>
              <a:t>Example on Constructor Function</a:t>
            </a:r>
            <a:endParaRPr/>
          </a:p>
          <a:p>
            <a:pPr indent="0" lvl="0" marL="0" rtl="0" algn="l">
              <a:spcBef>
                <a:spcPts val="600"/>
              </a:spcBef>
              <a:spcAft>
                <a:spcPts val="0"/>
              </a:spcAft>
              <a:buSzPct val="80000"/>
              <a:buNone/>
            </a:pPr>
            <a:r>
              <a:rPr lang="en-US" sz="1200"/>
              <a:t>&lt;html&gt;</a:t>
            </a:r>
            <a:endParaRPr/>
          </a:p>
          <a:p>
            <a:pPr indent="0" lvl="0" marL="0" rtl="0" algn="l">
              <a:spcBef>
                <a:spcPts val="600"/>
              </a:spcBef>
              <a:spcAft>
                <a:spcPts val="0"/>
              </a:spcAft>
              <a:buSzPct val="80000"/>
              <a:buNone/>
            </a:pPr>
            <a:r>
              <a:rPr lang="en-US" sz="1200"/>
              <a:t>&lt;head&gt;</a:t>
            </a:r>
            <a:endParaRPr/>
          </a:p>
          <a:p>
            <a:pPr indent="0" lvl="0" marL="0" rtl="0" algn="l">
              <a:spcBef>
                <a:spcPts val="600"/>
              </a:spcBef>
              <a:spcAft>
                <a:spcPts val="0"/>
              </a:spcAft>
              <a:buSzPct val="80000"/>
              <a:buNone/>
            </a:pPr>
            <a:r>
              <a:rPr lang="en-US" sz="1200"/>
              <a:t>&lt;title&gt;Constructor Function&lt;/title&gt;</a:t>
            </a:r>
            <a:endParaRPr/>
          </a:p>
          <a:p>
            <a:pPr indent="0" lvl="0" marL="0" rtl="0" algn="l">
              <a:spcBef>
                <a:spcPts val="600"/>
              </a:spcBef>
              <a:spcAft>
                <a:spcPts val="0"/>
              </a:spcAft>
              <a:buSzPct val="80000"/>
              <a:buNone/>
            </a:pPr>
            <a:r>
              <a:rPr lang="en-US" sz="1200"/>
              <a:t>&lt;/head&gt;</a:t>
            </a:r>
            <a:endParaRPr/>
          </a:p>
          <a:p>
            <a:pPr indent="0" lvl="0" marL="0" rtl="0" algn="l">
              <a:spcBef>
                <a:spcPts val="600"/>
              </a:spcBef>
              <a:spcAft>
                <a:spcPts val="0"/>
              </a:spcAft>
              <a:buSzPct val="80000"/>
              <a:buNone/>
            </a:pPr>
            <a:r>
              <a:rPr lang="en-US" sz="1200"/>
              <a:t>&lt;body&gt;</a:t>
            </a:r>
            <a:endParaRPr/>
          </a:p>
          <a:p>
            <a:pPr indent="0" lvl="0" marL="0" rtl="0" algn="l">
              <a:spcBef>
                <a:spcPts val="600"/>
              </a:spcBef>
              <a:spcAft>
                <a:spcPts val="0"/>
              </a:spcAft>
              <a:buSzPct val="80000"/>
              <a:buNone/>
            </a:pPr>
            <a:r>
              <a:rPr lang="en-US" sz="1200"/>
              <a:t>&lt;h1&gt;Constructor Function&lt;/h1&gt;</a:t>
            </a:r>
            <a:endParaRPr/>
          </a:p>
          <a:p>
            <a:pPr indent="0" lvl="0" marL="0" rtl="0" algn="l">
              <a:spcBef>
                <a:spcPts val="600"/>
              </a:spcBef>
              <a:spcAft>
                <a:spcPts val="0"/>
              </a:spcAft>
              <a:buSzPct val="80000"/>
              <a:buNone/>
            </a:pPr>
            <a:r>
              <a:rPr lang="en-US" sz="1200"/>
              <a:t>&lt;script&gt;</a:t>
            </a:r>
            <a:endParaRPr/>
          </a:p>
          <a:p>
            <a:pPr indent="0" lvl="0" marL="0" rtl="0" algn="l">
              <a:spcBef>
                <a:spcPts val="600"/>
              </a:spcBef>
              <a:spcAft>
                <a:spcPts val="0"/>
              </a:spcAft>
              <a:buSzPct val="80000"/>
              <a:buNone/>
            </a:pPr>
            <a:r>
              <a:rPr lang="en-US" sz="1200"/>
              <a:t>function Student(a, b, c){</a:t>
            </a:r>
            <a:endParaRPr/>
          </a:p>
          <a:p>
            <a:pPr indent="0" lvl="0" marL="0" rtl="0" algn="l">
              <a:spcBef>
                <a:spcPts val="600"/>
              </a:spcBef>
              <a:spcAft>
                <a:spcPts val="0"/>
              </a:spcAft>
              <a:buSzPct val="80000"/>
              <a:buNone/>
            </a:pPr>
            <a:r>
              <a:rPr lang="en-US" sz="1200"/>
              <a:t>	this.studentid = a;</a:t>
            </a:r>
            <a:endParaRPr/>
          </a:p>
          <a:p>
            <a:pPr indent="0" lvl="0" marL="0" rtl="0" algn="l">
              <a:spcBef>
                <a:spcPts val="600"/>
              </a:spcBef>
              <a:spcAft>
                <a:spcPts val="0"/>
              </a:spcAft>
              <a:buSzPct val="80000"/>
              <a:buNone/>
            </a:pPr>
            <a:r>
              <a:rPr lang="en-US" sz="1200"/>
              <a:t>	this.studentname = b;</a:t>
            </a:r>
            <a:endParaRPr/>
          </a:p>
          <a:p>
            <a:pPr indent="0" lvl="0" marL="0" rtl="0" algn="l">
              <a:spcBef>
                <a:spcPts val="600"/>
              </a:spcBef>
              <a:spcAft>
                <a:spcPts val="0"/>
              </a:spcAft>
              <a:buSzPct val="80000"/>
              <a:buNone/>
            </a:pPr>
            <a:r>
              <a:rPr lang="en-US" sz="1200"/>
              <a:t>	this.marks = c;</a:t>
            </a:r>
            <a:endParaRPr/>
          </a:p>
          <a:p>
            <a:pPr indent="0" lvl="0" marL="0" rtl="0" algn="l">
              <a:spcBef>
                <a:spcPts val="600"/>
              </a:spcBef>
              <a:spcAft>
                <a:spcPts val="0"/>
              </a:spcAft>
              <a:buSzPct val="80000"/>
              <a:buNone/>
            </a:pPr>
            <a:r>
              <a:rPr lang="en-US" sz="1200"/>
              <a:t>	this.result = function (){</a:t>
            </a:r>
            <a:endParaRPr/>
          </a:p>
          <a:p>
            <a:pPr indent="0" lvl="0" marL="0" rtl="0" algn="l">
              <a:spcBef>
                <a:spcPts val="600"/>
              </a:spcBef>
              <a:spcAft>
                <a:spcPts val="0"/>
              </a:spcAft>
              <a:buSzPct val="80000"/>
              <a:buNone/>
            </a:pPr>
            <a:r>
              <a:rPr lang="en-US" sz="1200"/>
              <a:t>		if (this.marks &gt;= 35){</a:t>
            </a:r>
            <a:endParaRPr/>
          </a:p>
          <a:p>
            <a:pPr indent="0" lvl="0" marL="0" rtl="0" algn="l">
              <a:spcBef>
                <a:spcPts val="600"/>
              </a:spcBef>
              <a:spcAft>
                <a:spcPts val="0"/>
              </a:spcAft>
              <a:buSzPct val="80000"/>
              <a:buNone/>
            </a:pPr>
            <a:r>
              <a:rPr lang="en-US" sz="1200"/>
              <a:t>		return "Pass";</a:t>
            </a:r>
            <a:endParaRPr/>
          </a:p>
          <a:p>
            <a:pPr indent="0" lvl="0" marL="0" rtl="0" algn="l">
              <a:spcBef>
                <a:spcPts val="600"/>
              </a:spcBef>
              <a:spcAft>
                <a:spcPts val="0"/>
              </a:spcAft>
              <a:buSzPct val="80000"/>
              <a:buNone/>
            </a:pPr>
            <a:r>
              <a:rPr lang="en-US" sz="1200"/>
              <a:t>		}else{</a:t>
            </a:r>
            <a:endParaRPr/>
          </a:p>
          <a:p>
            <a:pPr indent="0" lvl="0" marL="0" rtl="0" algn="l">
              <a:spcBef>
                <a:spcPts val="600"/>
              </a:spcBef>
              <a:spcAft>
                <a:spcPts val="0"/>
              </a:spcAft>
              <a:buSzPct val="80000"/>
              <a:buNone/>
            </a:pPr>
            <a:r>
              <a:rPr lang="en-US" sz="1200"/>
              <a:t>		return "Fail";</a:t>
            </a:r>
            <a:endParaRPr/>
          </a:p>
          <a:p>
            <a:pPr indent="0" lvl="0" marL="0" rtl="0" algn="l">
              <a:spcBef>
                <a:spcPts val="600"/>
              </a:spcBef>
              <a:spcAft>
                <a:spcPts val="0"/>
              </a:spcAft>
              <a:buSzPct val="80000"/>
              <a:buNone/>
            </a:pPr>
            <a:r>
              <a:rPr lang="en-US" sz="1200"/>
              <a:t>		}</a:t>
            </a:r>
            <a:endParaRPr/>
          </a:p>
          <a:p>
            <a:pPr indent="0" lvl="0" marL="0" rtl="0" algn="l">
              <a:spcBef>
                <a:spcPts val="600"/>
              </a:spcBef>
              <a:spcAft>
                <a:spcPts val="0"/>
              </a:spcAft>
              <a:buSzPct val="80000"/>
              <a:buNone/>
            </a:pPr>
            <a:r>
              <a:rPr lang="en-US" sz="1200"/>
              <a:t>	};</a:t>
            </a:r>
            <a:endParaRPr/>
          </a:p>
          <a:p>
            <a:pPr indent="0" lvl="0" marL="0" rtl="0" algn="l">
              <a:spcBef>
                <a:spcPts val="600"/>
              </a:spcBef>
              <a:spcAft>
                <a:spcPts val="0"/>
              </a:spcAft>
              <a:buSzPct val="80000"/>
              <a:buNone/>
            </a:pPr>
            <a:r>
              <a:rPr lang="en-US" sz="1200"/>
              <a:t>}</a:t>
            </a:r>
            <a:endParaRPr/>
          </a:p>
          <a:p>
            <a:pPr indent="0" lvl="0" marL="0" rtl="0" algn="l">
              <a:spcBef>
                <a:spcPts val="600"/>
              </a:spcBef>
              <a:spcAft>
                <a:spcPts val="0"/>
              </a:spcAft>
              <a:buSzPct val="80000"/>
              <a:buNone/>
            </a:pPr>
            <a:r>
              <a:rPr lang="en-US" sz="1200"/>
              <a:t>var stu = new Student(1, "Scott", 80);</a:t>
            </a:r>
            <a:endParaRPr/>
          </a:p>
          <a:p>
            <a:pPr indent="0" lvl="0" marL="0" rtl="0" algn="l">
              <a:spcBef>
                <a:spcPts val="600"/>
              </a:spcBef>
              <a:spcAft>
                <a:spcPts val="0"/>
              </a:spcAft>
              <a:buSzPct val="80000"/>
              <a:buNone/>
            </a:pPr>
            <a:r>
              <a:rPr lang="en-US" sz="1200"/>
              <a:t>console.log(stu);</a:t>
            </a:r>
            <a:endParaRPr/>
          </a:p>
          <a:p>
            <a:pPr indent="0" lvl="0" marL="0" rtl="0" algn="l">
              <a:spcBef>
                <a:spcPts val="600"/>
              </a:spcBef>
              <a:spcAft>
                <a:spcPts val="0"/>
              </a:spcAft>
              <a:buSzPct val="80000"/>
              <a:buNone/>
            </a:pPr>
            <a:r>
              <a:rPr lang="en-US" sz="1200"/>
              <a:t>console.log(stu.studentid);</a:t>
            </a:r>
            <a:endParaRPr/>
          </a:p>
          <a:p>
            <a:pPr indent="0" lvl="0" marL="0" rtl="0" algn="l">
              <a:spcBef>
                <a:spcPts val="600"/>
              </a:spcBef>
              <a:spcAft>
                <a:spcPts val="0"/>
              </a:spcAft>
              <a:buSzPct val="80000"/>
              <a:buNone/>
            </a:pPr>
            <a:r>
              <a:rPr lang="en-US" sz="1200"/>
              <a:t>console.log(stu.studentname);</a:t>
            </a:r>
            <a:endParaRPr/>
          </a:p>
          <a:p>
            <a:pPr indent="0" lvl="0" marL="0" rtl="0" algn="l">
              <a:spcBef>
                <a:spcPts val="600"/>
              </a:spcBef>
              <a:spcAft>
                <a:spcPts val="0"/>
              </a:spcAft>
              <a:buSzPct val="80000"/>
              <a:buNone/>
            </a:pPr>
            <a:r>
              <a:rPr lang="en-US" sz="1200"/>
              <a:t>console.log(stumarks);</a:t>
            </a:r>
            <a:endParaRPr/>
          </a:p>
          <a:p>
            <a:pPr indent="0" lvl="0" marL="0" rtl="0" algn="l">
              <a:spcBef>
                <a:spcPts val="600"/>
              </a:spcBef>
              <a:spcAft>
                <a:spcPts val="0"/>
              </a:spcAft>
              <a:buSzPct val="80000"/>
              <a:buNone/>
            </a:pPr>
            <a:r>
              <a:rPr lang="en-US" sz="1200"/>
              <a:t>console.log(stu.result());</a:t>
            </a:r>
            <a:endParaRPr/>
          </a:p>
          <a:p>
            <a:pPr indent="0" lvl="0" marL="0" rtl="0" algn="l">
              <a:spcBef>
                <a:spcPts val="600"/>
              </a:spcBef>
              <a:spcAft>
                <a:spcPts val="0"/>
              </a:spcAft>
              <a:buSzPct val="80000"/>
              <a:buNone/>
            </a:pPr>
            <a:r>
              <a:rPr lang="en-US" sz="1200"/>
              <a:t>&lt;/script&gt;</a:t>
            </a:r>
            <a:endParaRPr/>
          </a:p>
          <a:p>
            <a:pPr indent="0" lvl="0" marL="0" rtl="0" algn="l">
              <a:spcBef>
                <a:spcPts val="600"/>
              </a:spcBef>
              <a:spcAft>
                <a:spcPts val="0"/>
              </a:spcAft>
              <a:buSzPct val="80000"/>
              <a:buNone/>
            </a:pPr>
            <a:r>
              <a:rPr lang="en-US" sz="1200"/>
              <a:t>&lt;/body&gt;</a:t>
            </a:r>
            <a:endParaRPr/>
          </a:p>
          <a:p>
            <a:pPr indent="0" lvl="0" marL="0" rtl="0" algn="l">
              <a:spcBef>
                <a:spcPts val="600"/>
              </a:spcBef>
              <a:spcAft>
                <a:spcPts val="0"/>
              </a:spcAft>
              <a:buSzPct val="80000"/>
              <a:buNone/>
            </a:pPr>
            <a:r>
              <a:rPr lang="en-US" sz="1200"/>
              <a:t>&lt;/html&gt;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Object.Keys</a:t>
            </a:r>
            <a:endParaRPr b="1"/>
          </a:p>
        </p:txBody>
      </p:sp>
      <p:sp>
        <p:nvSpPr>
          <p:cNvPr id="237" name="Google Shape;237;p3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“Object.keys” method is used to retrieve the list of properties of an object as an array.</a:t>
            </a:r>
            <a:endParaRPr/>
          </a:p>
          <a:p>
            <a:pPr indent="-342900" lvl="0" marL="342900" rtl="0" algn="l">
              <a:spcBef>
                <a:spcPts val="1000"/>
              </a:spcBef>
              <a:spcAft>
                <a:spcPts val="0"/>
              </a:spcAft>
              <a:buSzPts val="1440"/>
              <a:buChar char="►"/>
            </a:pPr>
            <a:r>
              <a:rPr lang="en-US"/>
              <a:t>Sometimes, you will get data from server / browser storage. Then you don't know what properties / methods are present inside the object. Then you have to use Object.keys() are used to properties / methods of the object and also read its values programmatically. </a:t>
            </a:r>
            <a:endParaRPr/>
          </a:p>
          <a:p>
            <a:pPr indent="-342900" lvl="0" marL="342900" rtl="0" algn="l">
              <a:spcBef>
                <a:spcPts val="1000"/>
              </a:spcBef>
              <a:spcAft>
                <a:spcPts val="0"/>
              </a:spcAft>
              <a:buSzPts val="1440"/>
              <a:buChar char="►"/>
            </a:pPr>
            <a:r>
              <a:rPr lang="en-US"/>
              <a:t>Syntax:   Object.keys(reference variable); </a:t>
            </a:r>
            <a:endParaRPr/>
          </a:p>
          <a:p>
            <a:pPr indent="-342900" lvl="0" marL="342900" rtl="0" algn="l">
              <a:spcBef>
                <a:spcPts val="1000"/>
              </a:spcBef>
              <a:spcAft>
                <a:spcPts val="0"/>
              </a:spcAft>
              <a:buSzPts val="1440"/>
              <a:buChar char="►"/>
            </a:pPr>
            <a:r>
              <a:rPr lang="en-US"/>
              <a:t>Example:   Object.keys(stu); </a:t>
            </a:r>
            <a:endParaRPr/>
          </a:p>
          <a:p>
            <a:pPr indent="-342900" lvl="0" marL="342900" rtl="0" algn="l">
              <a:spcBef>
                <a:spcPts val="1000"/>
              </a:spcBef>
              <a:spcAft>
                <a:spcPts val="0"/>
              </a:spcAft>
              <a:buSzPts val="1440"/>
              <a:buChar char="►"/>
            </a:pPr>
            <a:r>
              <a:rPr lang="en-US"/>
              <a:t>This is useful if you don’t know what properties are exist in the object.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3"/>
          <p:cNvSpPr txBox="1"/>
          <p:nvPr>
            <p:ph idx="1" type="body"/>
          </p:nvPr>
        </p:nvSpPr>
        <p:spPr>
          <a:xfrm>
            <a:off x="677334" y="1"/>
            <a:ext cx="8596668" cy="6858000"/>
          </a:xfrm>
          <a:prstGeom prst="rect">
            <a:avLst/>
          </a:prstGeom>
          <a:noFill/>
          <a:ln>
            <a:noFill/>
          </a:ln>
        </p:spPr>
        <p:txBody>
          <a:bodyPr anchorCtr="0" anchor="t" bIns="45700" lIns="91425" spcFirstLastPara="1" rIns="91425" wrap="square" tIns="45700">
            <a:normAutofit fontScale="62500" lnSpcReduction="20000"/>
          </a:bodyPr>
          <a:lstStyle/>
          <a:p>
            <a:pPr indent="-342900" lvl="0" marL="342900" rtl="0" algn="l">
              <a:spcBef>
                <a:spcPts val="0"/>
              </a:spcBef>
              <a:spcAft>
                <a:spcPts val="0"/>
              </a:spcAft>
              <a:buSzPct val="79999"/>
              <a:buChar char="►"/>
            </a:pPr>
            <a:r>
              <a:rPr b="1" lang="en-US"/>
              <a:t>Example on Object.Keys</a:t>
            </a:r>
            <a:endParaRPr b="1"/>
          </a:p>
          <a:p>
            <a:pPr indent="0" lvl="0" marL="0" rtl="0" algn="l">
              <a:spcBef>
                <a:spcPts val="600"/>
              </a:spcBef>
              <a:spcAft>
                <a:spcPts val="0"/>
              </a:spcAft>
              <a:buSzPct val="79999"/>
              <a:buNone/>
            </a:pPr>
            <a:r>
              <a:rPr lang="en-US"/>
              <a:t>&lt;html&gt;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&lt;title&gt;Keys&lt;/title&gt;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&lt;h1&gt;Keys&lt;/h1&gt;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function Student(a, b, c)</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	this.studentid = a;</a:t>
            </a:r>
            <a:endParaRPr/>
          </a:p>
          <a:p>
            <a:pPr indent="0" lvl="0" marL="0" rtl="0" algn="l">
              <a:spcBef>
                <a:spcPts val="600"/>
              </a:spcBef>
              <a:spcAft>
                <a:spcPts val="0"/>
              </a:spcAft>
              <a:buSzPct val="79999"/>
              <a:buNone/>
            </a:pPr>
            <a:r>
              <a:rPr lang="en-US"/>
              <a:t>	this.studentname = b;</a:t>
            </a:r>
            <a:endParaRPr/>
          </a:p>
          <a:p>
            <a:pPr indent="0" lvl="0" marL="0" rtl="0" algn="l">
              <a:spcBef>
                <a:spcPts val="600"/>
              </a:spcBef>
              <a:spcAft>
                <a:spcPts val="0"/>
              </a:spcAft>
              <a:buSzPct val="79999"/>
              <a:buNone/>
            </a:pPr>
            <a:r>
              <a:rPr lang="en-US"/>
              <a:t>	this.marks = c;</a:t>
            </a:r>
            <a:endParaRPr/>
          </a:p>
          <a:p>
            <a:pPr indent="0" lvl="0" marL="0" rtl="0" algn="l">
              <a:spcBef>
                <a:spcPts val="600"/>
              </a:spcBef>
              <a:spcAft>
                <a:spcPts val="0"/>
              </a:spcAft>
              <a:buSzPct val="79999"/>
              <a:buNone/>
            </a:pPr>
            <a:r>
              <a:rPr lang="en-US"/>
              <a:t>	this.result = function (){</a:t>
            </a:r>
            <a:endParaRPr/>
          </a:p>
          <a:p>
            <a:pPr indent="0" lvl="0" marL="0" rtl="0" algn="l">
              <a:spcBef>
                <a:spcPts val="600"/>
              </a:spcBef>
              <a:spcAft>
                <a:spcPts val="0"/>
              </a:spcAft>
              <a:buSzPct val="79999"/>
              <a:buNone/>
            </a:pPr>
            <a:r>
              <a:rPr lang="en-US"/>
              <a:t>		if (this.marks &gt;= 35){</a:t>
            </a:r>
            <a:endParaRPr/>
          </a:p>
          <a:p>
            <a:pPr indent="0" lvl="0" marL="0" rtl="0" algn="l">
              <a:spcBef>
                <a:spcPts val="600"/>
              </a:spcBef>
              <a:spcAft>
                <a:spcPts val="0"/>
              </a:spcAft>
              <a:buSzPct val="79999"/>
              <a:buNone/>
            </a:pPr>
            <a:r>
              <a:rPr lang="en-US"/>
              <a:t>		return "Pass";</a:t>
            </a:r>
            <a:endParaRPr/>
          </a:p>
          <a:p>
            <a:pPr indent="0" lvl="0" marL="0" rtl="0" algn="l">
              <a:spcBef>
                <a:spcPts val="600"/>
              </a:spcBef>
              <a:spcAft>
                <a:spcPts val="0"/>
              </a:spcAft>
              <a:buSzPct val="79999"/>
              <a:buNone/>
            </a:pPr>
            <a:r>
              <a:rPr lang="en-US"/>
              <a:t>		}else{</a:t>
            </a:r>
            <a:endParaRPr/>
          </a:p>
          <a:p>
            <a:pPr indent="0" lvl="0" marL="0" rtl="0" algn="l">
              <a:spcBef>
                <a:spcPts val="600"/>
              </a:spcBef>
              <a:spcAft>
                <a:spcPts val="0"/>
              </a:spcAft>
              <a:buSzPct val="79999"/>
              <a:buNone/>
            </a:pPr>
            <a:r>
              <a:rPr lang="en-US"/>
              <a:t>		return "Fail";</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var stu = new Student(1, "Scott", 80);</a:t>
            </a:r>
            <a:endParaRPr/>
          </a:p>
          <a:p>
            <a:pPr indent="0" lvl="0" marL="0" rtl="0" algn="l">
              <a:spcBef>
                <a:spcPts val="600"/>
              </a:spcBef>
              <a:spcAft>
                <a:spcPts val="0"/>
              </a:spcAft>
              <a:buSzPct val="79999"/>
              <a:buNone/>
            </a:pPr>
            <a:r>
              <a:rPr lang="en-US"/>
              <a:t>console.log(stu);</a:t>
            </a:r>
            <a:endParaRPr/>
          </a:p>
          <a:p>
            <a:pPr indent="0" lvl="0" marL="0" rtl="0" algn="l">
              <a:spcBef>
                <a:spcPts val="600"/>
              </a:spcBef>
              <a:spcAft>
                <a:spcPts val="0"/>
              </a:spcAft>
              <a:buSzPct val="79999"/>
              <a:buNone/>
            </a:pPr>
            <a:r>
              <a:rPr lang="en-US"/>
              <a:t>var keys = Object.keys(stu);</a:t>
            </a:r>
            <a:endParaRPr/>
          </a:p>
          <a:p>
            <a:pPr indent="0" lvl="0" marL="0" rtl="0" algn="l">
              <a:spcBef>
                <a:spcPts val="600"/>
              </a:spcBef>
              <a:spcAft>
                <a:spcPts val="0"/>
              </a:spcAft>
              <a:buSzPct val="79999"/>
              <a:buNone/>
            </a:pPr>
            <a:r>
              <a:rPr lang="en-US"/>
              <a:t>console.log(keys);</a:t>
            </a:r>
            <a:endParaRPr/>
          </a:p>
          <a:p>
            <a:pPr indent="0" lvl="0" marL="0" rtl="0" algn="l">
              <a:spcBef>
                <a:spcPts val="600"/>
              </a:spcBef>
              <a:spcAft>
                <a:spcPts val="0"/>
              </a:spcAft>
              <a:buSzPct val="79999"/>
              <a:buNone/>
            </a:pPr>
            <a:r>
              <a:rPr lang="en-US"/>
              <a:t>for (var i = 0; i &lt; keys.length; i++)</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console.log(stu[keys[i]]);</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&lt;/html&gt;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677334" y="0"/>
            <a:ext cx="8596668" cy="66533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JSON</a:t>
            </a:r>
            <a:endParaRPr/>
          </a:p>
        </p:txBody>
      </p:sp>
      <p:sp>
        <p:nvSpPr>
          <p:cNvPr id="248" name="Google Shape;248;p34"/>
          <p:cNvSpPr txBox="1"/>
          <p:nvPr>
            <p:ph idx="1" type="body"/>
          </p:nvPr>
        </p:nvSpPr>
        <p:spPr>
          <a:xfrm>
            <a:off x="677334" y="665335"/>
            <a:ext cx="8596668" cy="605942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"JSON" stands for "JavaScript Object Notation".</a:t>
            </a:r>
            <a:endParaRPr/>
          </a:p>
          <a:p>
            <a:pPr indent="-342900" lvl="0" marL="342900" rtl="0" algn="l">
              <a:spcBef>
                <a:spcPts val="1000"/>
              </a:spcBef>
              <a:spcAft>
                <a:spcPts val="0"/>
              </a:spcAft>
              <a:buSzPts val="1440"/>
              <a:buChar char="►"/>
            </a:pPr>
            <a:r>
              <a:rPr lang="en-US"/>
              <a:t>JSON is similar to "Object Literal", but having the following differences. </a:t>
            </a:r>
            <a:endParaRPr/>
          </a:p>
          <a:p>
            <a:pPr indent="0" lvl="0" marL="0" rtl="0" algn="l">
              <a:spcBef>
                <a:spcPts val="1000"/>
              </a:spcBef>
              <a:spcAft>
                <a:spcPts val="0"/>
              </a:spcAft>
              <a:buSzPts val="1440"/>
              <a:buNone/>
            </a:pPr>
            <a:r>
              <a:rPr lang="en-US"/>
              <a:t>	▪ In "Object Literal", double quotes are optional for the properties; In "JSON", 	double quotes are must for properties. </a:t>
            </a:r>
            <a:endParaRPr/>
          </a:p>
          <a:p>
            <a:pPr indent="0" lvl="0" marL="0" rtl="0" algn="l">
              <a:spcBef>
                <a:spcPts val="1000"/>
              </a:spcBef>
              <a:spcAft>
                <a:spcPts val="0"/>
              </a:spcAft>
              <a:buSzPts val="1440"/>
              <a:buNone/>
            </a:pPr>
            <a:r>
              <a:rPr lang="en-US"/>
              <a:t>	▪ In "Object Literal", methods are allowed; In "JSON", methods are not 	allowed. </a:t>
            </a:r>
            <a:endParaRPr/>
          </a:p>
          <a:p>
            <a:pPr indent="-342900" lvl="0" marL="342900" rtl="0" algn="l">
              <a:spcBef>
                <a:spcPts val="1000"/>
              </a:spcBef>
              <a:spcAft>
                <a:spcPts val="0"/>
              </a:spcAft>
              <a:buSzPts val="1440"/>
              <a:buChar char="►"/>
            </a:pPr>
            <a:r>
              <a:rPr lang="en-US"/>
              <a:t>JSON is mainly used as data exchange format; it can be transferred from browser to server; and vice versa; and also it is can be stored in the local storage and session storage. </a:t>
            </a:r>
            <a:endParaRPr/>
          </a:p>
          <a:p>
            <a:pPr indent="-342900" lvl="0" marL="342900" rtl="0" algn="l">
              <a:spcBef>
                <a:spcPts val="1000"/>
              </a:spcBef>
              <a:spcAft>
                <a:spcPts val="0"/>
              </a:spcAft>
              <a:buSzPts val="1440"/>
              <a:buChar char="►"/>
            </a:pPr>
            <a:r>
              <a:rPr lang="en-US"/>
              <a:t>Syntax:   </a:t>
            </a:r>
            <a:endParaRPr/>
          </a:p>
          <a:p>
            <a:pPr indent="0" lvl="0" marL="0" rtl="0" algn="l">
              <a:spcBef>
                <a:spcPts val="1000"/>
              </a:spcBef>
              <a:spcAft>
                <a:spcPts val="0"/>
              </a:spcAft>
              <a:buSzPts val="1440"/>
              <a:buNone/>
            </a:pPr>
            <a:r>
              <a:rPr lang="en-US"/>
              <a:t>	{ "property" : value, "property" : value, … }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type="title"/>
          </p:nvPr>
        </p:nvSpPr>
        <p:spPr>
          <a:xfrm>
            <a:off x="677334" y="609600"/>
            <a:ext cx="8596668" cy="66011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Stringify</a:t>
            </a:r>
            <a:endParaRPr b="1"/>
          </a:p>
        </p:txBody>
      </p:sp>
      <p:sp>
        <p:nvSpPr>
          <p:cNvPr id="254" name="Google Shape;254;p35"/>
          <p:cNvSpPr txBox="1"/>
          <p:nvPr>
            <p:ph idx="1" type="body"/>
          </p:nvPr>
        </p:nvSpPr>
        <p:spPr>
          <a:xfrm>
            <a:off x="677334" y="1687721"/>
            <a:ext cx="8596668" cy="435364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“JSON.stringify” is used to convert “Object Literal” to “JSON” format. JSON is a text format which follows “JavaScript Object Literal” syntax. </a:t>
            </a:r>
            <a:endParaRPr/>
          </a:p>
          <a:p>
            <a:pPr indent="-342900" lvl="0" marL="342900" rtl="0" algn="l">
              <a:spcBef>
                <a:spcPts val="1000"/>
              </a:spcBef>
              <a:spcAft>
                <a:spcPts val="0"/>
              </a:spcAft>
              <a:buSzPts val="1440"/>
              <a:buChar char="►"/>
            </a:pPr>
            <a:r>
              <a:rPr lang="en-US"/>
              <a:t>JSON is mainly used for store or exchange data between browser and server. </a:t>
            </a:r>
            <a:endParaRPr/>
          </a:p>
          <a:p>
            <a:pPr indent="-342900" lvl="0" marL="342900" rtl="0" algn="l">
              <a:spcBef>
                <a:spcPts val="1000"/>
              </a:spcBef>
              <a:spcAft>
                <a:spcPts val="0"/>
              </a:spcAft>
              <a:buSzPts val="1440"/>
              <a:buChar char="►"/>
            </a:pPr>
            <a:r>
              <a:rPr lang="en-US"/>
              <a:t>Syntax:  </a:t>
            </a:r>
            <a:endParaRPr/>
          </a:p>
          <a:p>
            <a:pPr indent="0" lvl="0" marL="0" rtl="0" algn="l">
              <a:spcBef>
                <a:spcPts val="1000"/>
              </a:spcBef>
              <a:spcAft>
                <a:spcPts val="0"/>
              </a:spcAft>
              <a:buSzPts val="1440"/>
              <a:buNone/>
            </a:pPr>
            <a:r>
              <a:rPr lang="en-US"/>
              <a:t>	JSON.stringify(reference variable) </a:t>
            </a:r>
            <a:endParaRPr/>
          </a:p>
          <a:p>
            <a:pPr indent="-342900" lvl="0" marL="342900" rtl="0" algn="l">
              <a:spcBef>
                <a:spcPts val="1000"/>
              </a:spcBef>
              <a:spcAft>
                <a:spcPts val="0"/>
              </a:spcAft>
              <a:buSzPts val="1440"/>
              <a:buChar char="►"/>
            </a:pPr>
            <a:r>
              <a:rPr lang="en-US"/>
              <a:t>Example:  </a:t>
            </a:r>
            <a:endParaRPr/>
          </a:p>
          <a:p>
            <a:pPr indent="0" lvl="0" marL="0" rtl="0" algn="l">
              <a:spcBef>
                <a:spcPts val="1000"/>
              </a:spcBef>
              <a:spcAft>
                <a:spcPts val="0"/>
              </a:spcAft>
              <a:buSzPts val="1440"/>
              <a:buNone/>
            </a:pPr>
            <a:r>
              <a:rPr lang="en-US"/>
              <a:t>	JSON.stringify(stu)</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Example on JSON.stringity</a:t>
            </a:r>
            <a:endParaRPr b="1"/>
          </a:p>
          <a:p>
            <a:pPr indent="0" lvl="0" marL="0" rtl="0" algn="l">
              <a:spcBef>
                <a:spcPts val="600"/>
              </a:spcBef>
              <a:spcAft>
                <a:spcPts val="0"/>
              </a:spcAft>
              <a:buSzPct val="79999"/>
              <a:buNone/>
            </a:pPr>
            <a:r>
              <a:rPr lang="en-US"/>
              <a:t>&lt;html&gt;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&lt;title&gt;JSON.stringity&lt;/title&gt;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&lt;h1&gt;JSON.stringity&lt;/h1&gt;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function Student(a, b, c){</a:t>
            </a:r>
            <a:endParaRPr/>
          </a:p>
          <a:p>
            <a:pPr indent="0" lvl="0" marL="0" rtl="0" algn="l">
              <a:spcBef>
                <a:spcPts val="600"/>
              </a:spcBef>
              <a:spcAft>
                <a:spcPts val="0"/>
              </a:spcAft>
              <a:buSzPct val="79999"/>
              <a:buNone/>
            </a:pPr>
            <a:r>
              <a:rPr lang="en-US"/>
              <a:t>	this.studentid = a;</a:t>
            </a:r>
            <a:endParaRPr/>
          </a:p>
          <a:p>
            <a:pPr indent="0" lvl="0" marL="0" rtl="0" algn="l">
              <a:spcBef>
                <a:spcPts val="600"/>
              </a:spcBef>
              <a:spcAft>
                <a:spcPts val="0"/>
              </a:spcAft>
              <a:buSzPct val="79999"/>
              <a:buNone/>
            </a:pPr>
            <a:r>
              <a:rPr lang="en-US"/>
              <a:t>	this.studentname = b;</a:t>
            </a:r>
            <a:endParaRPr/>
          </a:p>
          <a:p>
            <a:pPr indent="0" lvl="0" marL="0" rtl="0" algn="l">
              <a:spcBef>
                <a:spcPts val="600"/>
              </a:spcBef>
              <a:spcAft>
                <a:spcPts val="0"/>
              </a:spcAft>
              <a:buSzPct val="79999"/>
              <a:buNone/>
            </a:pPr>
            <a:r>
              <a:rPr lang="en-US"/>
              <a:t>	this.marks = c;</a:t>
            </a:r>
            <a:endParaRPr/>
          </a:p>
          <a:p>
            <a:pPr indent="0" lvl="0" marL="0" rtl="0" algn="l">
              <a:spcBef>
                <a:spcPts val="600"/>
              </a:spcBef>
              <a:spcAft>
                <a:spcPts val="0"/>
              </a:spcAft>
              <a:buSzPct val="79999"/>
              <a:buNone/>
            </a:pPr>
            <a:r>
              <a:rPr lang="en-US"/>
              <a:t>	this.result = function (){</a:t>
            </a:r>
            <a:endParaRPr/>
          </a:p>
          <a:p>
            <a:pPr indent="0" lvl="0" marL="0" rtl="0" algn="l">
              <a:spcBef>
                <a:spcPts val="600"/>
              </a:spcBef>
              <a:spcAft>
                <a:spcPts val="0"/>
              </a:spcAft>
              <a:buSzPct val="79999"/>
              <a:buNone/>
            </a:pPr>
            <a:r>
              <a:rPr lang="en-US"/>
              <a:t>		if (this.marks &gt;= 35){</a:t>
            </a:r>
            <a:endParaRPr/>
          </a:p>
          <a:p>
            <a:pPr indent="0" lvl="0" marL="0" rtl="0" algn="l">
              <a:spcBef>
                <a:spcPts val="600"/>
              </a:spcBef>
              <a:spcAft>
                <a:spcPts val="0"/>
              </a:spcAft>
              <a:buSzPct val="79999"/>
              <a:buNone/>
            </a:pPr>
            <a:r>
              <a:rPr lang="en-US"/>
              <a:t>		return "Pass";</a:t>
            </a:r>
            <a:endParaRPr/>
          </a:p>
          <a:p>
            <a:pPr indent="0" lvl="0" marL="0" rtl="0" algn="l">
              <a:spcBef>
                <a:spcPts val="600"/>
              </a:spcBef>
              <a:spcAft>
                <a:spcPts val="0"/>
              </a:spcAft>
              <a:buSzPct val="79999"/>
              <a:buNone/>
            </a:pPr>
            <a:r>
              <a:rPr lang="en-US"/>
              <a:t>		}else{</a:t>
            </a:r>
            <a:endParaRPr/>
          </a:p>
          <a:p>
            <a:pPr indent="0" lvl="0" marL="0" rtl="0" algn="l">
              <a:spcBef>
                <a:spcPts val="600"/>
              </a:spcBef>
              <a:spcAft>
                <a:spcPts val="0"/>
              </a:spcAft>
              <a:buSzPct val="79999"/>
              <a:buNone/>
            </a:pPr>
            <a:r>
              <a:rPr lang="en-US"/>
              <a:t>		return "Fail";</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var stu = new Student(1, "Scott", 80);</a:t>
            </a:r>
            <a:endParaRPr/>
          </a:p>
          <a:p>
            <a:pPr indent="0" lvl="0" marL="0" rtl="0" algn="l">
              <a:spcBef>
                <a:spcPts val="600"/>
              </a:spcBef>
              <a:spcAft>
                <a:spcPts val="0"/>
              </a:spcAft>
              <a:buSzPct val="79999"/>
              <a:buNone/>
            </a:pPr>
            <a:r>
              <a:rPr lang="en-US"/>
              <a:t>console.log(stu);</a:t>
            </a:r>
            <a:endParaRPr/>
          </a:p>
          <a:p>
            <a:pPr indent="0" lvl="0" marL="0" rtl="0" algn="l">
              <a:spcBef>
                <a:spcPts val="600"/>
              </a:spcBef>
              <a:spcAft>
                <a:spcPts val="0"/>
              </a:spcAft>
              <a:buSzPct val="79999"/>
              <a:buNone/>
            </a:pPr>
            <a:r>
              <a:rPr lang="en-US"/>
              <a:t>var str = JSON.stringify(stu);</a:t>
            </a:r>
            <a:endParaRPr/>
          </a:p>
          <a:p>
            <a:pPr indent="0" lvl="0" marL="0" rtl="0" algn="l">
              <a:spcBef>
                <a:spcPts val="600"/>
              </a:spcBef>
              <a:spcAft>
                <a:spcPts val="0"/>
              </a:spcAft>
              <a:buSzPct val="79999"/>
              <a:buNone/>
            </a:pPr>
            <a:r>
              <a:rPr lang="en-US"/>
              <a:t>console.log(str);</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&lt;/html&gt;</a:t>
            </a:r>
            <a:endParaRPr/>
          </a:p>
          <a:p>
            <a:pPr indent="0" lvl="0" marL="0" rtl="0" algn="l">
              <a:spcBef>
                <a:spcPts val="600"/>
              </a:spcBef>
              <a:spcAft>
                <a:spcPts val="0"/>
              </a:spcAft>
              <a:buSzPct val="79999"/>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txBox="1"/>
          <p:nvPr>
            <p:ph type="title"/>
          </p:nvPr>
        </p:nvSpPr>
        <p:spPr>
          <a:xfrm>
            <a:off x="677334" y="255806"/>
            <a:ext cx="8596668" cy="56083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Array</a:t>
            </a:r>
            <a:endParaRPr/>
          </a:p>
        </p:txBody>
      </p:sp>
      <p:sp>
        <p:nvSpPr>
          <p:cNvPr id="150" name="Google Shape;150;p19"/>
          <p:cNvSpPr txBox="1"/>
          <p:nvPr>
            <p:ph idx="1" type="body"/>
          </p:nvPr>
        </p:nvSpPr>
        <p:spPr>
          <a:xfrm>
            <a:off x="677334" y="992777"/>
            <a:ext cx="8596668" cy="56094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Array is a collection of multiple values.</a:t>
            </a:r>
            <a:endParaRPr/>
          </a:p>
          <a:p>
            <a:pPr indent="-342900" lvl="0" marL="342900" rtl="0" algn="l">
              <a:spcBef>
                <a:spcPts val="1000"/>
              </a:spcBef>
              <a:spcAft>
                <a:spcPts val="0"/>
              </a:spcAft>
              <a:buSzPts val="1440"/>
              <a:buChar char="►"/>
            </a:pPr>
            <a:r>
              <a:rPr lang="en-US"/>
              <a:t>The no. of elements of the array is called as “array size” or “array length”. </a:t>
            </a:r>
            <a:endParaRPr/>
          </a:p>
          <a:p>
            <a:pPr indent="-342900" lvl="0" marL="342900" rtl="0" algn="l">
              <a:spcBef>
                <a:spcPts val="1000"/>
              </a:spcBef>
              <a:spcAft>
                <a:spcPts val="0"/>
              </a:spcAft>
              <a:buSzPts val="1440"/>
              <a:buChar char="►"/>
            </a:pPr>
            <a:r>
              <a:rPr lang="en-US"/>
              <a:t>Index (starts from 0) will be maintained for each element automatically.</a:t>
            </a:r>
            <a:endParaRPr/>
          </a:p>
          <a:p>
            <a:pPr indent="-342900" lvl="0" marL="342900" rtl="0" algn="l">
              <a:spcBef>
                <a:spcPts val="1000"/>
              </a:spcBef>
              <a:spcAft>
                <a:spcPts val="0"/>
              </a:spcAft>
              <a:buSzPts val="1440"/>
              <a:buChar char="►"/>
            </a:pPr>
            <a:r>
              <a:rPr lang="en-US"/>
              <a:t>For example, you can store list of friends inside an array.</a:t>
            </a:r>
            <a:endParaRPr/>
          </a:p>
          <a:p>
            <a:pPr indent="-342900" lvl="0" marL="342900" rtl="0" algn="l">
              <a:spcBef>
                <a:spcPts val="1000"/>
              </a:spcBef>
              <a:spcAft>
                <a:spcPts val="0"/>
              </a:spcAft>
              <a:buSzPts val="1440"/>
              <a:buChar char="►"/>
            </a:pPr>
            <a:r>
              <a:rPr lang="en-US"/>
              <a:t>In JavaScript, there is no rule of maintain "same type" of values in the array. JavaScript array can store the value of ANY data type. For example, you can store numbers, strings, objects in the same array. </a:t>
            </a:r>
            <a:endParaRPr/>
          </a:p>
          <a:p>
            <a:pPr indent="-251459" lvl="0" marL="342900" rtl="0" algn="l">
              <a:spcBef>
                <a:spcPts val="1000"/>
              </a:spcBef>
              <a:spcAft>
                <a:spcPts val="0"/>
              </a:spcAft>
              <a:buSzPts val="1440"/>
              <a:buNone/>
            </a:pPr>
            <a:r>
              <a:t/>
            </a:r>
            <a:endParaRPr/>
          </a:p>
        </p:txBody>
      </p:sp>
      <p:pic>
        <p:nvPicPr>
          <p:cNvPr id="151" name="Google Shape;151;p19"/>
          <p:cNvPicPr preferRelativeResize="0"/>
          <p:nvPr/>
        </p:nvPicPr>
        <p:blipFill rotWithShape="1">
          <a:blip r:embed="rId3">
            <a:alphaModFix/>
          </a:blip>
          <a:srcRect b="0" l="0" r="0" t="0"/>
          <a:stretch/>
        </p:blipFill>
        <p:spPr>
          <a:xfrm>
            <a:off x="3573696" y="4030311"/>
            <a:ext cx="2803943" cy="23574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677334" y="609600"/>
            <a:ext cx="8596668" cy="64965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Parse</a:t>
            </a:r>
            <a:endParaRPr/>
          </a:p>
        </p:txBody>
      </p:sp>
      <p:sp>
        <p:nvSpPr>
          <p:cNvPr id="265" name="Google Shape;265;p37"/>
          <p:cNvSpPr txBox="1"/>
          <p:nvPr>
            <p:ph idx="1" type="body"/>
          </p:nvPr>
        </p:nvSpPr>
        <p:spPr>
          <a:xfrm>
            <a:off x="677334" y="1630245"/>
            <a:ext cx="8596668" cy="441111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“JSON.parse” is used to convert “JSON” to “Object Literal” format. </a:t>
            </a:r>
            <a:endParaRPr/>
          </a:p>
          <a:p>
            <a:pPr indent="-342900" lvl="0" marL="342900" rtl="0" algn="l">
              <a:spcBef>
                <a:spcPts val="1000"/>
              </a:spcBef>
              <a:spcAft>
                <a:spcPts val="0"/>
              </a:spcAft>
              <a:buSzPts val="1440"/>
              <a:buChar char="►"/>
            </a:pPr>
            <a:r>
              <a:rPr lang="en-US"/>
              <a:t>Syntax:  </a:t>
            </a:r>
            <a:endParaRPr/>
          </a:p>
          <a:p>
            <a:pPr indent="0" lvl="0" marL="0" rtl="0" algn="l">
              <a:spcBef>
                <a:spcPts val="1000"/>
              </a:spcBef>
              <a:spcAft>
                <a:spcPts val="0"/>
              </a:spcAft>
              <a:buSzPts val="1440"/>
              <a:buNone/>
            </a:pPr>
            <a:r>
              <a:rPr lang="en-US"/>
              <a:t>	JSON.parse(json data) </a:t>
            </a:r>
            <a:endParaRPr/>
          </a:p>
          <a:p>
            <a:pPr indent="-342900" lvl="0" marL="342900" rtl="0" algn="l">
              <a:spcBef>
                <a:spcPts val="1000"/>
              </a:spcBef>
              <a:spcAft>
                <a:spcPts val="0"/>
              </a:spcAft>
              <a:buSzPts val="1440"/>
              <a:buChar char="►"/>
            </a:pPr>
            <a:r>
              <a:rPr lang="en-US"/>
              <a:t>Example:  </a:t>
            </a:r>
            <a:endParaRPr/>
          </a:p>
          <a:p>
            <a:pPr indent="0" lvl="0" marL="0" rtl="0" algn="l">
              <a:spcBef>
                <a:spcPts val="1000"/>
              </a:spcBef>
              <a:spcAft>
                <a:spcPts val="0"/>
              </a:spcAft>
              <a:buSzPts val="1440"/>
              <a:buNone/>
            </a:pPr>
            <a:r>
              <a:rPr lang="en-US"/>
              <a:t>	JSON.parse(‘ { “a”:10, “b”: 20 }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idx="1" type="body"/>
          </p:nvPr>
        </p:nvSpPr>
        <p:spPr>
          <a:xfrm>
            <a:off x="677334" y="271707"/>
            <a:ext cx="8596668" cy="6426926"/>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Example on JSON.parse</a:t>
            </a:r>
            <a:endParaRPr b="1"/>
          </a:p>
          <a:p>
            <a:pPr indent="0" lvl="0" marL="0" rtl="0" algn="l">
              <a:spcBef>
                <a:spcPts val="1000"/>
              </a:spcBef>
              <a:spcAft>
                <a:spcPts val="0"/>
              </a:spcAft>
              <a:buSzPct val="79999"/>
              <a:buNone/>
            </a:pPr>
            <a:r>
              <a:rPr lang="en-US"/>
              <a:t>&lt;html&gt;</a:t>
            </a:r>
            <a:endParaRPr/>
          </a:p>
          <a:p>
            <a:pPr indent="0" lvl="0" marL="0" rtl="0" algn="l">
              <a:spcBef>
                <a:spcPts val="1000"/>
              </a:spcBef>
              <a:spcAft>
                <a:spcPts val="0"/>
              </a:spcAft>
              <a:buSzPct val="79999"/>
              <a:buNone/>
            </a:pPr>
            <a:r>
              <a:rPr lang="en-US"/>
              <a:t>&lt;head&gt;</a:t>
            </a:r>
            <a:endParaRPr/>
          </a:p>
          <a:p>
            <a:pPr indent="0" lvl="0" marL="0" rtl="0" algn="l">
              <a:spcBef>
                <a:spcPts val="1000"/>
              </a:spcBef>
              <a:spcAft>
                <a:spcPts val="0"/>
              </a:spcAft>
              <a:buSzPct val="79999"/>
              <a:buNone/>
            </a:pPr>
            <a:r>
              <a:rPr lang="en-US"/>
              <a:t>&lt;title&gt;Parse&lt;/title&gt;</a:t>
            </a:r>
            <a:endParaRPr/>
          </a:p>
          <a:p>
            <a:pPr indent="0" lvl="0" marL="0" rtl="0" algn="l">
              <a:spcBef>
                <a:spcPts val="1000"/>
              </a:spcBef>
              <a:spcAft>
                <a:spcPts val="0"/>
              </a:spcAft>
              <a:buSzPct val="79999"/>
              <a:buNone/>
            </a:pPr>
            <a:r>
              <a:rPr lang="en-US"/>
              <a:t>&lt;/head&gt;</a:t>
            </a:r>
            <a:endParaRPr/>
          </a:p>
          <a:p>
            <a:pPr indent="0" lvl="0" marL="0" rtl="0" algn="l">
              <a:spcBef>
                <a:spcPts val="1000"/>
              </a:spcBef>
              <a:spcAft>
                <a:spcPts val="0"/>
              </a:spcAft>
              <a:buSzPct val="79999"/>
              <a:buNone/>
            </a:pPr>
            <a:r>
              <a:rPr lang="en-US"/>
              <a:t>&lt;body&gt;</a:t>
            </a:r>
            <a:endParaRPr/>
          </a:p>
          <a:p>
            <a:pPr indent="0" lvl="0" marL="0" rtl="0" algn="l">
              <a:spcBef>
                <a:spcPts val="1000"/>
              </a:spcBef>
              <a:spcAft>
                <a:spcPts val="0"/>
              </a:spcAft>
              <a:buSzPct val="79999"/>
              <a:buNone/>
            </a:pPr>
            <a:r>
              <a:rPr lang="en-US"/>
              <a:t>&lt;h1&gt;Parse&lt;/h1&gt;</a:t>
            </a:r>
            <a:endParaRPr/>
          </a:p>
          <a:p>
            <a:pPr indent="0" lvl="0" marL="0" rtl="0" algn="l">
              <a:spcBef>
                <a:spcPts val="1000"/>
              </a:spcBef>
              <a:spcAft>
                <a:spcPts val="0"/>
              </a:spcAft>
              <a:buSzPct val="79999"/>
              <a:buNone/>
            </a:pPr>
            <a:r>
              <a:rPr lang="en-US"/>
              <a:t>&lt;script&gt;</a:t>
            </a:r>
            <a:endParaRPr/>
          </a:p>
          <a:p>
            <a:pPr indent="0" lvl="0" marL="0" rtl="0" algn="l">
              <a:spcBef>
                <a:spcPts val="1000"/>
              </a:spcBef>
              <a:spcAft>
                <a:spcPts val="0"/>
              </a:spcAft>
              <a:buSzPct val="79999"/>
              <a:buNone/>
            </a:pPr>
            <a:r>
              <a:rPr lang="en-US"/>
              <a:t>var s = '{ "studentid":1, "studentname": "scott", "marks": 80 }';</a:t>
            </a:r>
            <a:endParaRPr/>
          </a:p>
          <a:p>
            <a:pPr indent="0" lvl="0" marL="0" rtl="0" algn="l">
              <a:spcBef>
                <a:spcPts val="1000"/>
              </a:spcBef>
              <a:spcAft>
                <a:spcPts val="0"/>
              </a:spcAft>
              <a:buSzPct val="79999"/>
              <a:buNone/>
            </a:pPr>
            <a:r>
              <a:rPr lang="en-US"/>
              <a:t>console.log(s);</a:t>
            </a:r>
            <a:endParaRPr/>
          </a:p>
          <a:p>
            <a:pPr indent="0" lvl="0" marL="0" rtl="0" algn="l">
              <a:spcBef>
                <a:spcPts val="1000"/>
              </a:spcBef>
              <a:spcAft>
                <a:spcPts val="0"/>
              </a:spcAft>
              <a:buSzPct val="79999"/>
              <a:buNone/>
            </a:pPr>
            <a:r>
              <a:rPr lang="en-US"/>
              <a:t>var stu = JSON.parse(s);</a:t>
            </a:r>
            <a:endParaRPr/>
          </a:p>
          <a:p>
            <a:pPr indent="0" lvl="0" marL="0" rtl="0" algn="l">
              <a:spcBef>
                <a:spcPts val="1000"/>
              </a:spcBef>
              <a:spcAft>
                <a:spcPts val="0"/>
              </a:spcAft>
              <a:buSzPct val="79999"/>
              <a:buNone/>
            </a:pPr>
            <a:r>
              <a:rPr lang="en-US"/>
              <a:t>console.log(stu);</a:t>
            </a:r>
            <a:endParaRPr/>
          </a:p>
          <a:p>
            <a:pPr indent="0" lvl="0" marL="0" rtl="0" algn="l">
              <a:spcBef>
                <a:spcPts val="1000"/>
              </a:spcBef>
              <a:spcAft>
                <a:spcPts val="0"/>
              </a:spcAft>
              <a:buSzPct val="79999"/>
              <a:buNone/>
            </a:pPr>
            <a:r>
              <a:rPr lang="en-US"/>
              <a:t>console.log(stu.studentid);</a:t>
            </a:r>
            <a:endParaRPr/>
          </a:p>
          <a:p>
            <a:pPr indent="0" lvl="0" marL="0" rtl="0" algn="l">
              <a:spcBef>
                <a:spcPts val="1000"/>
              </a:spcBef>
              <a:spcAft>
                <a:spcPts val="0"/>
              </a:spcAft>
              <a:buSzPct val="79999"/>
              <a:buNone/>
            </a:pPr>
            <a:r>
              <a:rPr lang="en-US"/>
              <a:t>console.log(stu.studentname);</a:t>
            </a:r>
            <a:endParaRPr/>
          </a:p>
          <a:p>
            <a:pPr indent="0" lvl="0" marL="0" rtl="0" algn="l">
              <a:spcBef>
                <a:spcPts val="1000"/>
              </a:spcBef>
              <a:spcAft>
                <a:spcPts val="0"/>
              </a:spcAft>
              <a:buSzPct val="79999"/>
              <a:buNone/>
            </a:pPr>
            <a:r>
              <a:rPr lang="en-US"/>
              <a:t>console.log(stu.marks);</a:t>
            </a:r>
            <a:endParaRPr/>
          </a:p>
          <a:p>
            <a:pPr indent="0" lvl="0" marL="0" rtl="0" algn="l">
              <a:spcBef>
                <a:spcPts val="1000"/>
              </a:spcBef>
              <a:spcAft>
                <a:spcPts val="0"/>
              </a:spcAft>
              <a:buSzPct val="79999"/>
              <a:buNone/>
            </a:pPr>
            <a:r>
              <a:rPr lang="en-US"/>
              <a:t>&lt;/script&gt;</a:t>
            </a:r>
            <a:endParaRPr/>
          </a:p>
          <a:p>
            <a:pPr indent="0" lvl="0" marL="0" rtl="0" algn="l">
              <a:spcBef>
                <a:spcPts val="1000"/>
              </a:spcBef>
              <a:spcAft>
                <a:spcPts val="0"/>
              </a:spcAft>
              <a:buSzPct val="79999"/>
              <a:buNone/>
            </a:pPr>
            <a:r>
              <a:rPr lang="en-US"/>
              <a:t>&lt;/body&gt;</a:t>
            </a:r>
            <a:endParaRPr/>
          </a:p>
          <a:p>
            <a:pPr indent="0" lvl="0" marL="0" rtl="0" algn="l">
              <a:spcBef>
                <a:spcPts val="1000"/>
              </a:spcBef>
              <a:spcAft>
                <a:spcPts val="0"/>
              </a:spcAft>
              <a:buSzPct val="79999"/>
              <a:buNone/>
            </a:pPr>
            <a:r>
              <a:rPr lang="en-US"/>
              <a:t>&lt;/html&gt;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Object Array Literal</a:t>
            </a:r>
            <a:endParaRPr/>
          </a:p>
        </p:txBody>
      </p:sp>
      <p:sp>
        <p:nvSpPr>
          <p:cNvPr id="276" name="Google Shape;276;p39"/>
          <p:cNvSpPr txBox="1"/>
          <p:nvPr>
            <p:ph idx="1" type="body"/>
          </p:nvPr>
        </p:nvSpPr>
        <p:spPr>
          <a:xfrm>
            <a:off x="677334" y="1567543"/>
            <a:ext cx="8596668" cy="50422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“Object Array Literal” is a collection of “object literals”, stored as an array.</a:t>
            </a:r>
            <a:endParaRPr/>
          </a:p>
          <a:p>
            <a:pPr indent="-342900" lvl="0" marL="342900" rtl="0" algn="l">
              <a:spcBef>
                <a:spcPts val="1000"/>
              </a:spcBef>
              <a:spcAft>
                <a:spcPts val="0"/>
              </a:spcAft>
              <a:buSzPts val="1440"/>
              <a:buChar char="►"/>
            </a:pPr>
            <a:r>
              <a:rPr lang="en-US"/>
              <a:t>It is used to represent group of records, for example list of students.</a:t>
            </a:r>
            <a:endParaRPr/>
          </a:p>
          <a:p>
            <a:pPr indent="-342900" lvl="0" marL="342900" rtl="0" algn="l">
              <a:spcBef>
                <a:spcPts val="1000"/>
              </a:spcBef>
              <a:spcAft>
                <a:spcPts val="0"/>
              </a:spcAft>
              <a:buSzPts val="1440"/>
              <a:buChar char="►"/>
            </a:pPr>
            <a:r>
              <a:rPr lang="en-US"/>
              <a:t>Each object inside the object array represents one single record; for example "one student". </a:t>
            </a:r>
            <a:endParaRPr/>
          </a:p>
          <a:p>
            <a:pPr indent="-342900" lvl="0" marL="342900" rtl="0" algn="l">
              <a:spcBef>
                <a:spcPts val="1000"/>
              </a:spcBef>
              <a:spcAft>
                <a:spcPts val="0"/>
              </a:spcAft>
              <a:buSzPts val="1440"/>
              <a:buChar char="►"/>
            </a:pPr>
            <a:r>
              <a:rPr lang="en-US"/>
              <a:t>Syntax:  </a:t>
            </a:r>
            <a:endParaRPr/>
          </a:p>
          <a:p>
            <a:pPr indent="0" lvl="1" marL="400050" rtl="0" algn="l">
              <a:spcBef>
                <a:spcPts val="1000"/>
              </a:spcBef>
              <a:spcAft>
                <a:spcPts val="0"/>
              </a:spcAft>
              <a:buSzPts val="1440"/>
              <a:buNone/>
            </a:pPr>
            <a:r>
              <a:rPr lang="en-US" sz="1800"/>
              <a:t>[      </a:t>
            </a:r>
            <a:endParaRPr/>
          </a:p>
          <a:p>
            <a:pPr indent="0" lvl="1" marL="400050" rtl="0" algn="l">
              <a:spcBef>
                <a:spcPts val="1000"/>
              </a:spcBef>
              <a:spcAft>
                <a:spcPts val="0"/>
              </a:spcAft>
              <a:buSzPts val="1440"/>
              <a:buNone/>
            </a:pPr>
            <a:r>
              <a:rPr lang="en-US" sz="1800"/>
              <a:t>{ property : value, property : value, … },      </a:t>
            </a:r>
            <a:endParaRPr/>
          </a:p>
          <a:p>
            <a:pPr indent="0" lvl="1" marL="400050" rtl="0" algn="l">
              <a:spcBef>
                <a:spcPts val="1000"/>
              </a:spcBef>
              <a:spcAft>
                <a:spcPts val="0"/>
              </a:spcAft>
              <a:buSzPts val="1440"/>
              <a:buNone/>
            </a:pPr>
            <a:r>
              <a:rPr lang="en-US" sz="1800"/>
              <a:t>{ property : value, property : value, … },      </a:t>
            </a:r>
            <a:endParaRPr/>
          </a:p>
          <a:p>
            <a:pPr indent="0" lvl="1" marL="400050" rtl="0" algn="l">
              <a:spcBef>
                <a:spcPts val="1000"/>
              </a:spcBef>
              <a:spcAft>
                <a:spcPts val="0"/>
              </a:spcAft>
              <a:buSzPts val="1440"/>
              <a:buNone/>
            </a:pPr>
            <a:r>
              <a:rPr lang="en-US" sz="1800"/>
              <a:t>{ property : value, property : value, … },  </a:t>
            </a:r>
            <a:endParaRPr/>
          </a:p>
          <a:p>
            <a:pPr indent="0" lvl="1" marL="400050" rtl="0" algn="l">
              <a:spcBef>
                <a:spcPts val="1000"/>
              </a:spcBef>
              <a:spcAft>
                <a:spcPts val="0"/>
              </a:spcAft>
              <a:buSzPts val="1440"/>
              <a:buNone/>
            </a:pPr>
            <a:r>
              <a:rPr lang="en-US" sz="1800"/>
              <a:t>…  </a:t>
            </a:r>
            <a:endParaRPr/>
          </a:p>
          <a:p>
            <a:pPr indent="0" lvl="1" marL="400050" rtl="0" algn="l">
              <a:spcBef>
                <a:spcPts val="1000"/>
              </a:spcBef>
              <a:spcAft>
                <a:spcPts val="0"/>
              </a:spcAft>
              <a:buSzPts val="1440"/>
              <a:buNone/>
            </a:pPr>
            <a:r>
              <a:rPr lang="en-US" sz="1800"/>
              <a: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idx="1" type="body"/>
          </p:nvPr>
        </p:nvSpPr>
        <p:spPr>
          <a:xfrm>
            <a:off x="677334" y="0"/>
            <a:ext cx="8596668" cy="6857999"/>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Example on Object Array Literal</a:t>
            </a:r>
            <a:endParaRPr/>
          </a:p>
          <a:p>
            <a:pPr indent="0" lvl="0" marL="0" rtl="0" algn="l">
              <a:spcBef>
                <a:spcPts val="600"/>
              </a:spcBef>
              <a:spcAft>
                <a:spcPts val="0"/>
              </a:spcAft>
              <a:buSzPct val="79999"/>
              <a:buNone/>
            </a:pPr>
            <a:r>
              <a:rPr lang="en-US"/>
              <a:t>&lt;html&gt;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&lt;title&gt;Object Array Literal&lt;/title&gt;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&lt;h1&gt;Object Array Literal&lt;/h1&gt;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var employees =</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 "empid": 101, "empname": "Scott", "salary": 4000 },</a:t>
            </a:r>
            <a:endParaRPr/>
          </a:p>
          <a:p>
            <a:pPr indent="0" lvl="0" marL="0" rtl="0" algn="l">
              <a:spcBef>
                <a:spcPts val="600"/>
              </a:spcBef>
              <a:spcAft>
                <a:spcPts val="0"/>
              </a:spcAft>
              <a:buSzPct val="79999"/>
              <a:buNone/>
            </a:pPr>
            <a:r>
              <a:rPr lang="en-US"/>
              <a:t>{ "empid": 102, "empname": "Smith", "salary": 5690 },</a:t>
            </a:r>
            <a:endParaRPr/>
          </a:p>
          <a:p>
            <a:pPr indent="0" lvl="0" marL="0" rtl="0" algn="l">
              <a:spcBef>
                <a:spcPts val="600"/>
              </a:spcBef>
              <a:spcAft>
                <a:spcPts val="0"/>
              </a:spcAft>
              <a:buSzPct val="79999"/>
              <a:buNone/>
            </a:pPr>
            <a:r>
              <a:rPr lang="en-US"/>
              <a:t>{"empid": 103, "empname": "Allen", "salary": 6723 },</a:t>
            </a:r>
            <a:endParaRPr/>
          </a:p>
          <a:p>
            <a:pPr indent="0" lvl="0" marL="0" rtl="0" algn="l">
              <a:spcBef>
                <a:spcPts val="600"/>
              </a:spcBef>
              <a:spcAft>
                <a:spcPts val="0"/>
              </a:spcAft>
              <a:buSzPct val="79999"/>
              <a:buNone/>
            </a:pPr>
            <a:r>
              <a:rPr lang="en-US"/>
              <a:t>{"empid": 104, "empname": "John", "salary": 8729}</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console.log(employees);</a:t>
            </a:r>
            <a:endParaRPr/>
          </a:p>
          <a:p>
            <a:pPr indent="0" lvl="0" marL="0" rtl="0" algn="l">
              <a:spcBef>
                <a:spcPts val="600"/>
              </a:spcBef>
              <a:spcAft>
                <a:spcPts val="0"/>
              </a:spcAft>
              <a:buSzPct val="79999"/>
              <a:buNone/>
            </a:pPr>
            <a:r>
              <a:rPr lang="en-US"/>
              <a:t>for (var i = 0; i &lt; employees.length: i++){</a:t>
            </a:r>
            <a:endParaRPr/>
          </a:p>
          <a:p>
            <a:pPr indent="0" lvl="0" marL="0" rtl="0" algn="l">
              <a:spcBef>
                <a:spcPts val="600"/>
              </a:spcBef>
              <a:spcAft>
                <a:spcPts val="0"/>
              </a:spcAft>
              <a:buSzPct val="79999"/>
              <a:buNone/>
            </a:pPr>
            <a:r>
              <a:rPr lang="en-US"/>
              <a:t>console.log(employees[i].empid);</a:t>
            </a:r>
            <a:endParaRPr/>
          </a:p>
          <a:p>
            <a:pPr indent="0" lvl="0" marL="0" rtl="0" algn="l">
              <a:spcBef>
                <a:spcPts val="600"/>
              </a:spcBef>
              <a:spcAft>
                <a:spcPts val="0"/>
              </a:spcAft>
              <a:buSzPct val="79999"/>
              <a:buNone/>
            </a:pPr>
            <a:r>
              <a:rPr lang="en-US"/>
              <a:t>console.log(employees[i].empname);</a:t>
            </a:r>
            <a:endParaRPr/>
          </a:p>
          <a:p>
            <a:pPr indent="0" lvl="0" marL="0" rtl="0" algn="l">
              <a:spcBef>
                <a:spcPts val="600"/>
              </a:spcBef>
              <a:spcAft>
                <a:spcPts val="0"/>
              </a:spcAft>
              <a:buSzPct val="79999"/>
              <a:buNone/>
            </a:pPr>
            <a:r>
              <a:rPr lang="en-US"/>
              <a:t>console.log(employees[i].salary);</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&lt;/html&gt;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Object Array</a:t>
            </a:r>
            <a:endParaRPr/>
          </a:p>
        </p:txBody>
      </p:sp>
      <p:sp>
        <p:nvSpPr>
          <p:cNvPr id="287" name="Google Shape;287;p41"/>
          <p:cNvSpPr txBox="1"/>
          <p:nvPr>
            <p:ph idx="1" type="body"/>
          </p:nvPr>
        </p:nvSpPr>
        <p:spPr>
          <a:xfrm>
            <a:off x="677334" y="1473489"/>
            <a:ext cx="8596668" cy="494821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“Object Array Literal” is a collection of “objects created using constructor function”, stored as an array. </a:t>
            </a:r>
            <a:endParaRPr/>
          </a:p>
          <a:p>
            <a:pPr indent="-342900" lvl="0" marL="342900" rtl="0" algn="l">
              <a:spcBef>
                <a:spcPts val="1000"/>
              </a:spcBef>
              <a:spcAft>
                <a:spcPts val="0"/>
              </a:spcAft>
              <a:buSzPts val="1440"/>
              <a:buChar char="►"/>
            </a:pPr>
            <a:r>
              <a:rPr lang="en-US"/>
              <a:t>Syntax:    </a:t>
            </a:r>
            <a:endParaRPr/>
          </a:p>
          <a:p>
            <a:pPr indent="0" lvl="1" marL="400050" rtl="0" algn="l">
              <a:spcBef>
                <a:spcPts val="1000"/>
              </a:spcBef>
              <a:spcAft>
                <a:spcPts val="0"/>
              </a:spcAft>
              <a:buSzPts val="1440"/>
              <a:buNone/>
            </a:pPr>
            <a:r>
              <a:rPr lang="en-US" sz="1800"/>
              <a:t>[      </a:t>
            </a:r>
            <a:endParaRPr/>
          </a:p>
          <a:p>
            <a:pPr indent="0" lvl="1" marL="400050" rtl="0" algn="l">
              <a:spcBef>
                <a:spcPts val="1000"/>
              </a:spcBef>
              <a:spcAft>
                <a:spcPts val="0"/>
              </a:spcAft>
              <a:buSzPts val="1440"/>
              <a:buNone/>
            </a:pPr>
            <a:r>
              <a:rPr lang="en-US" sz="1800"/>
              <a:t>new constructorfunction(argument1, argument2, …),      </a:t>
            </a:r>
            <a:endParaRPr/>
          </a:p>
          <a:p>
            <a:pPr indent="0" lvl="1" marL="400050" rtl="0" algn="l">
              <a:spcBef>
                <a:spcPts val="1000"/>
              </a:spcBef>
              <a:spcAft>
                <a:spcPts val="0"/>
              </a:spcAft>
              <a:buSzPts val="1440"/>
              <a:buNone/>
            </a:pPr>
            <a:r>
              <a:rPr lang="en-US" sz="1800"/>
              <a:t>new constructorfunction(argument1, argument2, …),      </a:t>
            </a:r>
            <a:endParaRPr/>
          </a:p>
          <a:p>
            <a:pPr indent="0" lvl="1" marL="400050" rtl="0" algn="l">
              <a:spcBef>
                <a:spcPts val="1000"/>
              </a:spcBef>
              <a:spcAft>
                <a:spcPts val="0"/>
              </a:spcAft>
              <a:buSzPts val="1440"/>
              <a:buNone/>
            </a:pPr>
            <a:r>
              <a:rPr lang="en-US" sz="1800"/>
              <a:t>new constructorfunction(argument1, argument2, …),  </a:t>
            </a:r>
            <a:endParaRPr/>
          </a:p>
          <a:p>
            <a:pPr indent="0" lvl="1" marL="400050" rtl="0" algn="l">
              <a:spcBef>
                <a:spcPts val="1000"/>
              </a:spcBef>
              <a:spcAft>
                <a:spcPts val="0"/>
              </a:spcAft>
              <a:buSzPts val="1440"/>
              <a:buNone/>
            </a:pPr>
            <a:r>
              <a:rPr lang="en-US" sz="1800"/>
              <a:t>…  </a:t>
            </a:r>
            <a:endParaRPr/>
          </a:p>
          <a:p>
            <a:pPr indent="0" lvl="1" marL="400050" rtl="0" algn="l">
              <a:spcBef>
                <a:spcPts val="1000"/>
              </a:spcBef>
              <a:spcAft>
                <a:spcPts val="0"/>
              </a:spcAft>
              <a:buSzPts val="1440"/>
              <a:buNone/>
            </a:pPr>
            <a:r>
              <a:rPr lang="en-US" sz="1800"/>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idx="1" type="body"/>
          </p:nvPr>
        </p:nvSpPr>
        <p:spPr>
          <a:xfrm>
            <a:off x="677334" y="0"/>
            <a:ext cx="8596668" cy="6857999"/>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spcBef>
                <a:spcPts val="0"/>
              </a:spcBef>
              <a:spcAft>
                <a:spcPts val="0"/>
              </a:spcAft>
              <a:buSzPct val="79999"/>
              <a:buChar char="►"/>
            </a:pPr>
            <a:r>
              <a:rPr b="1" lang="en-US"/>
              <a:t>Example on Object Array</a:t>
            </a:r>
            <a:endParaRPr/>
          </a:p>
          <a:p>
            <a:pPr indent="0" lvl="0" marL="0" rtl="0" algn="l">
              <a:spcBef>
                <a:spcPts val="600"/>
              </a:spcBef>
              <a:spcAft>
                <a:spcPts val="0"/>
              </a:spcAft>
              <a:buSzPct val="79999"/>
              <a:buNone/>
            </a:pPr>
            <a:r>
              <a:rPr lang="en-US"/>
              <a:t>&lt;html&gt;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&lt;title&gt;Object Array&lt;/title&gt;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&lt;h1&gt;Object Array&lt;/h1&gt;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function Employee(a, b, c){</a:t>
            </a:r>
            <a:endParaRPr/>
          </a:p>
          <a:p>
            <a:pPr indent="0" lvl="0" marL="0" rtl="0" algn="l">
              <a:spcBef>
                <a:spcPts val="600"/>
              </a:spcBef>
              <a:spcAft>
                <a:spcPts val="0"/>
              </a:spcAft>
              <a:buSzPct val="79999"/>
              <a:buNone/>
            </a:pPr>
            <a:r>
              <a:rPr lang="en-US"/>
              <a:t>this.empid = a;</a:t>
            </a:r>
            <a:endParaRPr/>
          </a:p>
          <a:p>
            <a:pPr indent="0" lvl="0" marL="0" rtl="0" algn="l">
              <a:spcBef>
                <a:spcPts val="600"/>
              </a:spcBef>
              <a:spcAft>
                <a:spcPts val="0"/>
              </a:spcAft>
              <a:buSzPct val="79999"/>
              <a:buNone/>
            </a:pPr>
            <a:r>
              <a:rPr lang="en-US"/>
              <a:t>this.empname = b;</a:t>
            </a:r>
            <a:endParaRPr/>
          </a:p>
          <a:p>
            <a:pPr indent="0" lvl="0" marL="0" rtl="0" algn="l">
              <a:spcBef>
                <a:spcPts val="600"/>
              </a:spcBef>
              <a:spcAft>
                <a:spcPts val="0"/>
              </a:spcAft>
              <a:buSzPct val="79999"/>
              <a:buNone/>
            </a:pPr>
            <a:r>
              <a:rPr lang="en-US"/>
              <a:t>this.salary = c;</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var employees =</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new Employee(101, "Scott", 4000),</a:t>
            </a:r>
            <a:endParaRPr/>
          </a:p>
          <a:p>
            <a:pPr indent="0" lvl="0" marL="0" rtl="0" algn="l">
              <a:spcBef>
                <a:spcPts val="600"/>
              </a:spcBef>
              <a:spcAft>
                <a:spcPts val="0"/>
              </a:spcAft>
              <a:buSzPct val="79999"/>
              <a:buNone/>
            </a:pPr>
            <a:r>
              <a:rPr lang="en-US"/>
              <a:t>new Employee(102, "Smith", 5690),</a:t>
            </a:r>
            <a:endParaRPr/>
          </a:p>
          <a:p>
            <a:pPr indent="0" lvl="0" marL="0" rtl="0" algn="l">
              <a:spcBef>
                <a:spcPts val="600"/>
              </a:spcBef>
              <a:spcAft>
                <a:spcPts val="0"/>
              </a:spcAft>
              <a:buSzPct val="79999"/>
              <a:buNone/>
            </a:pPr>
            <a:r>
              <a:rPr lang="en-US"/>
              <a:t>new Employee(103, "Allen“, 9500),</a:t>
            </a:r>
            <a:endParaRPr/>
          </a:p>
          <a:p>
            <a:pPr indent="0" lvl="0" marL="0" rtl="0" algn="l">
              <a:spcBef>
                <a:spcPts val="600"/>
              </a:spcBef>
              <a:spcAft>
                <a:spcPts val="0"/>
              </a:spcAft>
              <a:buSzPct val="79999"/>
              <a:buNone/>
            </a:pPr>
            <a:r>
              <a:rPr lang="en-US"/>
              <a:t>new Employee(104, "John", 7400)</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console.log(employees);</a:t>
            </a:r>
            <a:endParaRPr/>
          </a:p>
          <a:p>
            <a:pPr indent="0" lvl="0" marL="0" rtl="0" algn="l">
              <a:spcBef>
                <a:spcPts val="600"/>
              </a:spcBef>
              <a:spcAft>
                <a:spcPts val="0"/>
              </a:spcAft>
              <a:buSzPct val="79999"/>
              <a:buNone/>
            </a:pPr>
            <a:r>
              <a:rPr lang="en-US"/>
              <a:t>for (var i = 0; i &lt; employees.length; i++){</a:t>
            </a:r>
            <a:endParaRPr/>
          </a:p>
          <a:p>
            <a:pPr indent="0" lvl="0" marL="0" rtl="0" algn="l">
              <a:spcBef>
                <a:spcPts val="600"/>
              </a:spcBef>
              <a:spcAft>
                <a:spcPts val="0"/>
              </a:spcAft>
              <a:buSzPct val="79999"/>
              <a:buNone/>
            </a:pPr>
            <a:r>
              <a:rPr lang="en-US"/>
              <a:t>console.log(employees[i]);</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&lt;/html&gt;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Prototype</a:t>
            </a:r>
            <a:endParaRPr/>
          </a:p>
        </p:txBody>
      </p:sp>
      <p:sp>
        <p:nvSpPr>
          <p:cNvPr id="298" name="Google Shape;298;p4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The "prototype" generally represents model of the object, which contains list of properties and methods of the object.</a:t>
            </a:r>
            <a:endParaRPr/>
          </a:p>
          <a:p>
            <a:pPr indent="-342900" lvl="0" marL="342900" rtl="0" algn="l">
              <a:spcBef>
                <a:spcPts val="1000"/>
              </a:spcBef>
              <a:spcAft>
                <a:spcPts val="0"/>
              </a:spcAft>
              <a:buSzPts val="1440"/>
              <a:buChar char="►"/>
            </a:pPr>
            <a:r>
              <a:rPr lang="en-US"/>
              <a:t>Every Constructor Function has a property called "prototype".</a:t>
            </a:r>
            <a:endParaRPr/>
          </a:p>
          <a:p>
            <a:pPr indent="-342900" lvl="0" marL="342900" rtl="0" algn="l">
              <a:spcBef>
                <a:spcPts val="1000"/>
              </a:spcBef>
              <a:spcAft>
                <a:spcPts val="0"/>
              </a:spcAft>
              <a:buSzPts val="1440"/>
              <a:buChar char="►"/>
            </a:pPr>
            <a:r>
              <a:rPr lang="en-US"/>
              <a:t>Any properties or methods added to "prototype", will be automatically added to every object that is created based on the same constructor function.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idx="1" type="body"/>
          </p:nvPr>
        </p:nvSpPr>
        <p:spPr>
          <a:xfrm>
            <a:off x="677334" y="0"/>
            <a:ext cx="8596668" cy="6858000"/>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SzPct val="79999"/>
              <a:buChar char="►"/>
            </a:pPr>
            <a:r>
              <a:rPr b="1" lang="en-US"/>
              <a:t>Example on Prototype</a:t>
            </a:r>
            <a:endParaRPr/>
          </a:p>
          <a:p>
            <a:pPr indent="0" lvl="0" marL="0" rtl="0" algn="l">
              <a:spcBef>
                <a:spcPts val="600"/>
              </a:spcBef>
              <a:spcAft>
                <a:spcPts val="0"/>
              </a:spcAft>
              <a:buSzPct val="79999"/>
              <a:buNone/>
            </a:pPr>
            <a:r>
              <a:rPr lang="en-US"/>
              <a:t>&lt;html&gt;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&lt;title&gt;Prototype&lt;/title&gt;</a:t>
            </a:r>
            <a:endParaRPr/>
          </a:p>
          <a:p>
            <a:pPr indent="0" lvl="0" marL="0" rtl="0" algn="l">
              <a:spcBef>
                <a:spcPts val="600"/>
              </a:spcBef>
              <a:spcAft>
                <a:spcPts val="0"/>
              </a:spcAft>
              <a:buSzPct val="79999"/>
              <a:buNone/>
            </a:pPr>
            <a:r>
              <a:rPr lang="en-US"/>
              <a:t>&lt;/head&gt;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&lt;h1&gt;Prototype&lt;/h1&gt;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function Student(a, b){</a:t>
            </a:r>
            <a:endParaRPr/>
          </a:p>
          <a:p>
            <a:pPr indent="0" lvl="0" marL="0" rtl="0" algn="l">
              <a:spcBef>
                <a:spcPts val="600"/>
              </a:spcBef>
              <a:spcAft>
                <a:spcPts val="0"/>
              </a:spcAft>
              <a:buSzPct val="79999"/>
              <a:buNone/>
            </a:pPr>
            <a:r>
              <a:rPr lang="en-US"/>
              <a:t>this.studentid = a;</a:t>
            </a:r>
            <a:endParaRPr/>
          </a:p>
          <a:p>
            <a:pPr indent="0" lvl="0" marL="0" rtl="0" algn="l">
              <a:spcBef>
                <a:spcPts val="600"/>
              </a:spcBef>
              <a:spcAft>
                <a:spcPts val="0"/>
              </a:spcAft>
              <a:buSzPct val="79999"/>
              <a:buNone/>
            </a:pPr>
            <a:r>
              <a:rPr lang="en-US"/>
              <a:t>this.studentname = b;</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Student.prototype.marks = 70;</a:t>
            </a:r>
            <a:endParaRPr/>
          </a:p>
          <a:p>
            <a:pPr indent="0" lvl="0" marL="0" rtl="0" algn="l">
              <a:spcBef>
                <a:spcPts val="600"/>
              </a:spcBef>
              <a:spcAft>
                <a:spcPts val="0"/>
              </a:spcAft>
              <a:buSzPct val="79999"/>
              <a:buNone/>
            </a:pPr>
            <a:r>
              <a:rPr lang="en-US"/>
              <a:t>Studentprototyperesult = function (){</a:t>
            </a:r>
            <a:endParaRPr/>
          </a:p>
          <a:p>
            <a:pPr indent="0" lvl="0" marL="0" rtl="0" algn="l">
              <a:spcBef>
                <a:spcPts val="600"/>
              </a:spcBef>
              <a:spcAft>
                <a:spcPts val="0"/>
              </a:spcAft>
              <a:buSzPct val="79999"/>
              <a:buNone/>
            </a:pPr>
            <a:r>
              <a:rPr lang="en-US"/>
              <a:t>if (this.marks &gt;= 35)</a:t>
            </a:r>
            <a:endParaRPr/>
          </a:p>
          <a:p>
            <a:pPr indent="0" lvl="0" marL="0" rtl="0" algn="l">
              <a:spcBef>
                <a:spcPts val="600"/>
              </a:spcBef>
              <a:spcAft>
                <a:spcPts val="0"/>
              </a:spcAft>
              <a:buSzPct val="79999"/>
              <a:buNone/>
            </a:pPr>
            <a:r>
              <a:rPr lang="en-US"/>
              <a:t>return "Pass";</a:t>
            </a:r>
            <a:endParaRPr/>
          </a:p>
          <a:p>
            <a:pPr indent="0" lvl="0" marL="0" rtl="0" algn="l">
              <a:spcBef>
                <a:spcPts val="600"/>
              </a:spcBef>
              <a:spcAft>
                <a:spcPts val="0"/>
              </a:spcAft>
              <a:buSzPct val="79999"/>
              <a:buNone/>
            </a:pPr>
            <a:r>
              <a:rPr lang="en-US"/>
              <a:t>else</a:t>
            </a:r>
            <a:endParaRPr/>
          </a:p>
          <a:p>
            <a:pPr indent="0" lvl="0" marL="0" rtl="0" algn="l">
              <a:spcBef>
                <a:spcPts val="600"/>
              </a:spcBef>
              <a:spcAft>
                <a:spcPts val="0"/>
              </a:spcAft>
              <a:buSzPct val="79999"/>
              <a:buNone/>
            </a:pPr>
            <a:r>
              <a:rPr lang="en-US"/>
              <a:t>return "Fail";</a:t>
            </a:r>
            <a:endParaRPr/>
          </a:p>
          <a:p>
            <a:pPr indent="0" lvl="0" marL="0" rtl="0" algn="l">
              <a:spcBef>
                <a:spcPts val="600"/>
              </a:spcBef>
              <a:spcAft>
                <a:spcPts val="0"/>
              </a:spcAft>
              <a:buSzPct val="79999"/>
              <a:buNone/>
            </a:pPr>
            <a:r>
              <a:rPr lang="en-US"/>
              <a:t>}</a:t>
            </a:r>
            <a:endParaRPr/>
          </a:p>
          <a:p>
            <a:pPr indent="0" lvl="0" marL="0" rtl="0" algn="l">
              <a:spcBef>
                <a:spcPts val="600"/>
              </a:spcBef>
              <a:spcAft>
                <a:spcPts val="0"/>
              </a:spcAft>
              <a:buSzPct val="79999"/>
              <a:buNone/>
            </a:pPr>
            <a:r>
              <a:rPr lang="en-US"/>
              <a:t>var s = new Student(101, "scott");</a:t>
            </a:r>
            <a:endParaRPr/>
          </a:p>
          <a:p>
            <a:pPr indent="0" lvl="0" marL="0" rtl="0" algn="l">
              <a:spcBef>
                <a:spcPts val="600"/>
              </a:spcBef>
              <a:spcAft>
                <a:spcPts val="0"/>
              </a:spcAft>
              <a:buSzPct val="79999"/>
              <a:buNone/>
            </a:pPr>
            <a:r>
              <a:rPr lang="en-US"/>
              <a:t>console.log(s);</a:t>
            </a:r>
            <a:endParaRPr/>
          </a:p>
          <a:p>
            <a:pPr indent="0" lvl="0" marL="0" rtl="0" algn="l">
              <a:spcBef>
                <a:spcPts val="600"/>
              </a:spcBef>
              <a:spcAft>
                <a:spcPts val="0"/>
              </a:spcAft>
              <a:buSzPct val="79999"/>
              <a:buNone/>
            </a:pPr>
            <a:r>
              <a:rPr lang="en-US"/>
              <a:t>console.log(s.studentid);</a:t>
            </a:r>
            <a:endParaRPr/>
          </a:p>
          <a:p>
            <a:pPr indent="0" lvl="0" marL="0" rtl="0" algn="l">
              <a:spcBef>
                <a:spcPts val="600"/>
              </a:spcBef>
              <a:spcAft>
                <a:spcPts val="0"/>
              </a:spcAft>
              <a:buSzPct val="79999"/>
              <a:buNone/>
            </a:pPr>
            <a:r>
              <a:rPr lang="en-US"/>
              <a:t>console.log(s.studentname);</a:t>
            </a:r>
            <a:endParaRPr/>
          </a:p>
          <a:p>
            <a:pPr indent="0" lvl="0" marL="0" rtl="0" algn="l">
              <a:spcBef>
                <a:spcPts val="600"/>
              </a:spcBef>
              <a:spcAft>
                <a:spcPts val="0"/>
              </a:spcAft>
              <a:buSzPct val="79999"/>
              <a:buNone/>
            </a:pPr>
            <a:r>
              <a:rPr lang="en-US"/>
              <a:t>console.log(smarks);</a:t>
            </a:r>
            <a:endParaRPr/>
          </a:p>
          <a:p>
            <a:pPr indent="0" lvl="0" marL="0" rtl="0" algn="l">
              <a:spcBef>
                <a:spcPts val="600"/>
              </a:spcBef>
              <a:spcAft>
                <a:spcPts val="0"/>
              </a:spcAft>
              <a:buSzPct val="79999"/>
              <a:buNone/>
            </a:pPr>
            <a:r>
              <a:rPr lang="en-US"/>
              <a:t>console.log(s.result());</a:t>
            </a:r>
            <a:endParaRPr/>
          </a:p>
          <a:p>
            <a:pPr indent="0" lvl="0" marL="0" rtl="0" algn="l">
              <a:spcBef>
                <a:spcPts val="600"/>
              </a:spcBef>
              <a:spcAft>
                <a:spcPts val="0"/>
              </a:spcAft>
              <a:buSzPct val="79999"/>
              <a:buNone/>
            </a:pPr>
            <a:r>
              <a:rPr lang="en-US"/>
              <a:t>&lt;/script&gt;</a:t>
            </a:r>
            <a:endParaRPr/>
          </a:p>
          <a:p>
            <a:pPr indent="0" lvl="0" marL="0" rtl="0" algn="l">
              <a:spcBef>
                <a:spcPts val="600"/>
              </a:spcBef>
              <a:spcAft>
                <a:spcPts val="0"/>
              </a:spcAft>
              <a:buSzPct val="79999"/>
              <a:buNone/>
            </a:pPr>
            <a:r>
              <a:rPr lang="en-US"/>
              <a:t>&lt;/body&gt;</a:t>
            </a:r>
            <a:endParaRPr/>
          </a:p>
          <a:p>
            <a:pPr indent="0" lvl="0" marL="0" rtl="0" algn="l">
              <a:spcBef>
                <a:spcPts val="600"/>
              </a:spcBef>
              <a:spcAft>
                <a:spcPts val="0"/>
              </a:spcAft>
              <a:buSzPct val="79999"/>
              <a:buNone/>
            </a:pPr>
            <a:r>
              <a:rPr lang="en-US"/>
              <a:t>&lt;/html&gt;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Inheritance</a:t>
            </a:r>
            <a:endParaRPr/>
          </a:p>
        </p:txBody>
      </p:sp>
      <p:sp>
        <p:nvSpPr>
          <p:cNvPr id="309" name="Google Shape;309;p45"/>
          <p:cNvSpPr txBox="1"/>
          <p:nvPr>
            <p:ph idx="1" type="body"/>
          </p:nvPr>
        </p:nvSpPr>
        <p:spPr>
          <a:xfrm>
            <a:off x="677334" y="1358537"/>
            <a:ext cx="8596668" cy="522514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lang="en-US"/>
              <a:t>The process of creating an object based on another object is called as “inheritance”.</a:t>
            </a:r>
            <a:endParaRPr/>
          </a:p>
          <a:p>
            <a:pPr indent="-342900" lvl="0" marL="342900" rtl="0" algn="l">
              <a:spcBef>
                <a:spcPts val="1000"/>
              </a:spcBef>
              <a:spcAft>
                <a:spcPts val="0"/>
              </a:spcAft>
              <a:buSzPts val="1440"/>
              <a:buChar char="►"/>
            </a:pPr>
            <a:r>
              <a:rPr lang="en-US"/>
              <a:t>So all the properties and methods of the parent object is inherited into the child object. </a:t>
            </a:r>
            <a:endParaRPr/>
          </a:p>
          <a:p>
            <a:pPr indent="-342900" lvl="0" marL="342900" rtl="0" algn="l">
              <a:spcBef>
                <a:spcPts val="1000"/>
              </a:spcBef>
              <a:spcAft>
                <a:spcPts val="0"/>
              </a:spcAft>
              <a:buSzPts val="1440"/>
              <a:buChar char="►"/>
            </a:pPr>
            <a:r>
              <a:rPr lang="en-US"/>
              <a:t>Syntax: </a:t>
            </a:r>
            <a:endParaRPr/>
          </a:p>
          <a:p>
            <a:pPr indent="0" lvl="1" marL="400050" rtl="0" algn="l">
              <a:spcBef>
                <a:spcPts val="1000"/>
              </a:spcBef>
              <a:spcAft>
                <a:spcPts val="0"/>
              </a:spcAft>
              <a:buSzPts val="1440"/>
              <a:buNone/>
            </a:pPr>
            <a:r>
              <a:rPr lang="en-US" sz="1800"/>
              <a:t>function parentconstructorfunction(arguments) </a:t>
            </a:r>
            <a:endParaRPr/>
          </a:p>
          <a:p>
            <a:pPr indent="0" lvl="1" marL="400050" rtl="0" algn="l">
              <a:spcBef>
                <a:spcPts val="1000"/>
              </a:spcBef>
              <a:spcAft>
                <a:spcPts val="0"/>
              </a:spcAft>
              <a:buSzPts val="1440"/>
              <a:buNone/>
            </a:pPr>
            <a:r>
              <a:rPr lang="en-US" sz="1800"/>
              <a:t>{  </a:t>
            </a:r>
            <a:endParaRPr/>
          </a:p>
          <a:p>
            <a:pPr indent="0" lvl="1" marL="400050" rtl="0" algn="l">
              <a:spcBef>
                <a:spcPts val="1000"/>
              </a:spcBef>
              <a:spcAft>
                <a:spcPts val="0"/>
              </a:spcAft>
              <a:buSzPts val="1440"/>
              <a:buNone/>
            </a:pPr>
            <a:r>
              <a:rPr lang="en-US" sz="1800"/>
              <a:t>		… </a:t>
            </a:r>
            <a:endParaRPr/>
          </a:p>
          <a:p>
            <a:pPr indent="0" lvl="1" marL="400050" rtl="0" algn="l">
              <a:spcBef>
                <a:spcPts val="1000"/>
              </a:spcBef>
              <a:spcAft>
                <a:spcPts val="0"/>
              </a:spcAft>
              <a:buSzPts val="1440"/>
              <a:buNone/>
            </a:pPr>
            <a:r>
              <a:rPr lang="en-US" sz="1800"/>
              <a:t>} </a:t>
            </a:r>
            <a:endParaRPr/>
          </a:p>
          <a:p>
            <a:pPr indent="0" lvl="1" marL="400050" rtl="0" algn="l">
              <a:spcBef>
                <a:spcPts val="1000"/>
              </a:spcBef>
              <a:spcAft>
                <a:spcPts val="0"/>
              </a:spcAft>
              <a:buSzPts val="1440"/>
              <a:buNone/>
            </a:pPr>
            <a:r>
              <a:rPr lang="en-US" sz="1800"/>
              <a:t>function childconstructorfunction(arguments)</a:t>
            </a:r>
            <a:endParaRPr/>
          </a:p>
          <a:p>
            <a:pPr indent="0" lvl="1" marL="400050" rtl="0" algn="l">
              <a:spcBef>
                <a:spcPts val="1000"/>
              </a:spcBef>
              <a:spcAft>
                <a:spcPts val="0"/>
              </a:spcAft>
              <a:buSzPts val="1440"/>
              <a:buNone/>
            </a:pPr>
            <a:r>
              <a:rPr lang="en-US" sz="1800"/>
              <a:t>{  </a:t>
            </a:r>
            <a:endParaRPr/>
          </a:p>
          <a:p>
            <a:pPr indent="0" lvl="1" marL="400050" rtl="0" algn="l">
              <a:spcBef>
                <a:spcPts val="1000"/>
              </a:spcBef>
              <a:spcAft>
                <a:spcPts val="0"/>
              </a:spcAft>
              <a:buSzPts val="1440"/>
              <a:buNone/>
            </a:pPr>
            <a:r>
              <a:rPr lang="en-US" sz="1800"/>
              <a:t>		parentconstructorfunction.call(this, arguments);  </a:t>
            </a:r>
            <a:endParaRPr/>
          </a:p>
          <a:p>
            <a:pPr indent="0" lvl="1" marL="400050" rtl="0" algn="l">
              <a:spcBef>
                <a:spcPts val="1000"/>
              </a:spcBef>
              <a:spcAft>
                <a:spcPts val="0"/>
              </a:spcAft>
              <a:buSzPts val="1440"/>
              <a:buNone/>
            </a:pPr>
            <a:r>
              <a:rPr lang="en-US" sz="1800"/>
              <a:t>		… </a:t>
            </a:r>
            <a:endParaRPr/>
          </a:p>
          <a:p>
            <a:pPr indent="0" lvl="1" marL="400050" rtl="0" algn="l">
              <a:spcBef>
                <a:spcPts val="1000"/>
              </a:spcBef>
              <a:spcAft>
                <a:spcPts val="0"/>
              </a:spcAft>
              <a:buSzPts val="1440"/>
              <a:buNone/>
            </a:pPr>
            <a:r>
              <a:rPr lang="en-US" sz="1800"/>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idx="1" type="body"/>
          </p:nvPr>
        </p:nvSpPr>
        <p:spPr>
          <a:xfrm>
            <a:off x="677334" y="130629"/>
            <a:ext cx="8596668" cy="660458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Example on Inheritance</a:t>
            </a:r>
            <a:endParaRPr/>
          </a:p>
          <a:p>
            <a:pPr indent="0" lvl="0" marL="0" rtl="0" algn="l">
              <a:spcBef>
                <a:spcPts val="1000"/>
              </a:spcBef>
              <a:spcAft>
                <a:spcPts val="0"/>
              </a:spcAft>
              <a:buSzPct val="79999"/>
              <a:buNone/>
            </a:pPr>
            <a:r>
              <a:rPr lang="en-US"/>
              <a:t>&lt;html&gt;</a:t>
            </a:r>
            <a:endParaRPr/>
          </a:p>
          <a:p>
            <a:pPr indent="0" lvl="0" marL="0" rtl="0" algn="l">
              <a:spcBef>
                <a:spcPts val="1000"/>
              </a:spcBef>
              <a:spcAft>
                <a:spcPts val="0"/>
              </a:spcAft>
              <a:buSzPct val="79999"/>
              <a:buNone/>
            </a:pPr>
            <a:r>
              <a:rPr lang="en-US"/>
              <a:t>&lt;head&gt;</a:t>
            </a:r>
            <a:endParaRPr/>
          </a:p>
          <a:p>
            <a:pPr indent="0" lvl="0" marL="0" rtl="0" algn="l">
              <a:spcBef>
                <a:spcPts val="1000"/>
              </a:spcBef>
              <a:spcAft>
                <a:spcPts val="0"/>
              </a:spcAft>
              <a:buSzPct val="79999"/>
              <a:buNone/>
            </a:pPr>
            <a:r>
              <a:rPr lang="en-US"/>
              <a:t>&lt;title&gt;Inheritance&lt;/title&gt;</a:t>
            </a:r>
            <a:endParaRPr/>
          </a:p>
          <a:p>
            <a:pPr indent="0" lvl="0" marL="0" rtl="0" algn="l">
              <a:spcBef>
                <a:spcPts val="1000"/>
              </a:spcBef>
              <a:spcAft>
                <a:spcPts val="0"/>
              </a:spcAft>
              <a:buSzPct val="79999"/>
              <a:buNone/>
            </a:pPr>
            <a:r>
              <a:rPr lang="en-US"/>
              <a:t>&lt;/head&gt;</a:t>
            </a:r>
            <a:endParaRPr/>
          </a:p>
          <a:p>
            <a:pPr indent="0" lvl="0" marL="0" rtl="0" algn="l">
              <a:spcBef>
                <a:spcPts val="1000"/>
              </a:spcBef>
              <a:spcAft>
                <a:spcPts val="0"/>
              </a:spcAft>
              <a:buSzPct val="79999"/>
              <a:buNone/>
            </a:pPr>
            <a:r>
              <a:rPr lang="en-US"/>
              <a:t>&lt;body&gt;</a:t>
            </a:r>
            <a:endParaRPr/>
          </a:p>
          <a:p>
            <a:pPr indent="0" lvl="0" marL="0" rtl="0" algn="l">
              <a:spcBef>
                <a:spcPts val="1000"/>
              </a:spcBef>
              <a:spcAft>
                <a:spcPts val="0"/>
              </a:spcAft>
              <a:buSzPct val="79999"/>
              <a:buNone/>
            </a:pPr>
            <a:r>
              <a:rPr lang="en-US"/>
              <a:t>&lt;h1&gt;Inheritance&lt;/h1&gt;</a:t>
            </a:r>
            <a:endParaRPr/>
          </a:p>
          <a:p>
            <a:pPr indent="0" lvl="0" marL="0" rtl="0" algn="l">
              <a:spcBef>
                <a:spcPts val="1000"/>
              </a:spcBef>
              <a:spcAft>
                <a:spcPts val="0"/>
              </a:spcAft>
              <a:buSzPct val="79999"/>
              <a:buNone/>
            </a:pPr>
            <a:r>
              <a:rPr lang="en-US"/>
              <a:t>&lt;script&gt;</a:t>
            </a:r>
            <a:endParaRPr/>
          </a:p>
          <a:p>
            <a:pPr indent="0" lvl="0" marL="0" rtl="0" algn="l">
              <a:spcBef>
                <a:spcPts val="1000"/>
              </a:spcBef>
              <a:spcAft>
                <a:spcPts val="0"/>
              </a:spcAft>
              <a:buSzPct val="79999"/>
              <a:buNone/>
            </a:pPr>
            <a:r>
              <a:rPr lang="en-US"/>
              <a:t>function Person(a, b){</a:t>
            </a:r>
            <a:endParaRPr/>
          </a:p>
          <a:p>
            <a:pPr indent="0" lvl="0" marL="0" rtl="0" algn="l">
              <a:spcBef>
                <a:spcPts val="1000"/>
              </a:spcBef>
              <a:spcAft>
                <a:spcPts val="0"/>
              </a:spcAft>
              <a:buSzPct val="79999"/>
              <a:buNone/>
            </a:pPr>
            <a:r>
              <a:rPr lang="en-US"/>
              <a:t>this.name = a;</a:t>
            </a:r>
            <a:endParaRPr/>
          </a:p>
          <a:p>
            <a:pPr indent="0" lvl="0" marL="0" rtl="0" algn="l">
              <a:spcBef>
                <a:spcPts val="1000"/>
              </a:spcBef>
              <a:spcAft>
                <a:spcPts val="0"/>
              </a:spcAft>
              <a:buSzPct val="79999"/>
              <a:buNone/>
            </a:pPr>
            <a:r>
              <a:rPr lang="en-US"/>
              <a:t>this.email = b;</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function Student(a, b, c){</a:t>
            </a:r>
            <a:endParaRPr/>
          </a:p>
          <a:p>
            <a:pPr indent="0" lvl="0" marL="0" rtl="0" algn="l">
              <a:spcBef>
                <a:spcPts val="1000"/>
              </a:spcBef>
              <a:spcAft>
                <a:spcPts val="0"/>
              </a:spcAft>
              <a:buSzPct val="79999"/>
              <a:buNone/>
            </a:pPr>
            <a:r>
              <a:rPr lang="en-US"/>
              <a:t>Person.call(this, a, b);</a:t>
            </a:r>
            <a:endParaRPr/>
          </a:p>
          <a:p>
            <a:pPr indent="0" lvl="0" marL="0" rtl="0" algn="l">
              <a:spcBef>
                <a:spcPts val="1000"/>
              </a:spcBef>
              <a:spcAft>
                <a:spcPts val="0"/>
              </a:spcAft>
              <a:buSzPct val="79999"/>
              <a:buNone/>
            </a:pPr>
            <a:r>
              <a:rPr lang="en-US"/>
              <a:t>this.marks = c;</a:t>
            </a:r>
            <a:endParaRPr/>
          </a:p>
          <a:p>
            <a:pPr indent="0" lvl="0" marL="0" rtl="0" algn="l">
              <a:spcBef>
                <a:spcPts val="1000"/>
              </a:spcBef>
              <a:spcAft>
                <a:spcPts val="0"/>
              </a:spcAft>
              <a:buSzPct val="79999"/>
              <a:buNone/>
            </a:pPr>
            <a:r>
              <a:rPr lang="en-US"/>
              <a:t>}</a:t>
            </a:r>
            <a:endParaRPr/>
          </a:p>
          <a:p>
            <a:pPr indent="0" lvl="0" marL="0" rtl="0" algn="l">
              <a:spcBef>
                <a:spcPts val="1000"/>
              </a:spcBef>
              <a:spcAft>
                <a:spcPts val="0"/>
              </a:spcAft>
              <a:buSzPct val="79999"/>
              <a:buNone/>
            </a:pPr>
            <a:r>
              <a:rPr lang="en-US"/>
              <a:t>var stu = new Student("scott", "scott@gmail.com", 70);</a:t>
            </a:r>
            <a:endParaRPr/>
          </a:p>
          <a:p>
            <a:pPr indent="0" lvl="0" marL="0" rtl="0" algn="l">
              <a:spcBef>
                <a:spcPts val="1000"/>
              </a:spcBef>
              <a:spcAft>
                <a:spcPts val="0"/>
              </a:spcAft>
              <a:buSzPct val="79999"/>
              <a:buNone/>
            </a:pPr>
            <a:r>
              <a:rPr lang="en-US"/>
              <a:t>console.log(stu);</a:t>
            </a:r>
            <a:endParaRPr/>
          </a:p>
          <a:p>
            <a:pPr indent="0" lvl="0" marL="0" rtl="0" algn="l">
              <a:spcBef>
                <a:spcPts val="1000"/>
              </a:spcBef>
              <a:spcAft>
                <a:spcPts val="0"/>
              </a:spcAft>
              <a:buSzPct val="79999"/>
              <a:buNone/>
            </a:pPr>
            <a:r>
              <a:rPr lang="en-US"/>
              <a:t>&lt;/script&gt;</a:t>
            </a:r>
            <a:endParaRPr/>
          </a:p>
          <a:p>
            <a:pPr indent="0" lvl="0" marL="0" rtl="0" algn="l">
              <a:spcBef>
                <a:spcPts val="1000"/>
              </a:spcBef>
              <a:spcAft>
                <a:spcPts val="0"/>
              </a:spcAft>
              <a:buSzPct val="79999"/>
              <a:buNone/>
            </a:pPr>
            <a:r>
              <a:rPr lang="en-US"/>
              <a:t>&lt;/body&gt;</a:t>
            </a:r>
            <a:endParaRPr/>
          </a:p>
          <a:p>
            <a:pPr indent="0" lvl="0" marL="0" rtl="0" algn="l">
              <a:spcBef>
                <a:spcPts val="1000"/>
              </a:spcBef>
              <a:spcAft>
                <a:spcPts val="0"/>
              </a:spcAft>
              <a:buSzPct val="79999"/>
              <a:buNone/>
            </a:pPr>
            <a:r>
              <a:rPr lang="en-US"/>
              <a:t>&lt;/html&gt;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677334" y="86215"/>
            <a:ext cx="8596668" cy="64965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3600"/>
              <a:buFont typeface="Trebuchet MS"/>
              <a:buNone/>
            </a:pPr>
            <a:r>
              <a:rPr b="1" lang="en-US"/>
              <a:t>Steps for development of arrays</a:t>
            </a:r>
            <a:endParaRPr/>
          </a:p>
        </p:txBody>
      </p:sp>
      <p:sp>
        <p:nvSpPr>
          <p:cNvPr id="157" name="Google Shape;157;p20"/>
          <p:cNvSpPr txBox="1"/>
          <p:nvPr>
            <p:ph idx="1" type="body"/>
          </p:nvPr>
        </p:nvSpPr>
        <p:spPr>
          <a:xfrm>
            <a:off x="677334" y="872599"/>
            <a:ext cx="8596668" cy="589918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Create an array:    </a:t>
            </a:r>
            <a:endParaRPr/>
          </a:p>
          <a:p>
            <a:pPr indent="0" lvl="0" marL="0" rtl="0" algn="l">
              <a:spcBef>
                <a:spcPts val="1000"/>
              </a:spcBef>
              <a:spcAft>
                <a:spcPts val="0"/>
              </a:spcAft>
              <a:buSzPts val="1440"/>
              <a:buNone/>
            </a:pPr>
            <a:r>
              <a:rPr b="1" lang="en-US"/>
              <a:t>	</a:t>
            </a:r>
            <a:r>
              <a:rPr lang="en-US"/>
              <a:t>var variablename = [ value1, value2, … ];</a:t>
            </a:r>
            <a:endParaRPr/>
          </a:p>
          <a:p>
            <a:pPr indent="-342900" lvl="0" marL="342900" rtl="0" algn="l">
              <a:spcBef>
                <a:spcPts val="1000"/>
              </a:spcBef>
              <a:spcAft>
                <a:spcPts val="0"/>
              </a:spcAft>
              <a:buSzPts val="1440"/>
              <a:buChar char="►"/>
            </a:pPr>
            <a:r>
              <a:rPr b="1" lang="en-US"/>
              <a:t>Set value into the array element:    </a:t>
            </a:r>
            <a:endParaRPr/>
          </a:p>
          <a:p>
            <a:pPr indent="0" lvl="0" marL="0" rtl="0" algn="l">
              <a:spcBef>
                <a:spcPts val="1000"/>
              </a:spcBef>
              <a:spcAft>
                <a:spcPts val="0"/>
              </a:spcAft>
              <a:buSzPts val="1440"/>
              <a:buNone/>
            </a:pPr>
            <a:r>
              <a:rPr b="1" lang="en-US"/>
              <a:t>	</a:t>
            </a:r>
            <a:r>
              <a:rPr lang="en-US"/>
              <a:t>variablename[index] = value; </a:t>
            </a:r>
            <a:endParaRPr/>
          </a:p>
          <a:p>
            <a:pPr indent="-342900" lvl="0" marL="342900" rtl="0" algn="l">
              <a:spcBef>
                <a:spcPts val="1000"/>
              </a:spcBef>
              <a:spcAft>
                <a:spcPts val="0"/>
              </a:spcAft>
              <a:buSzPts val="1440"/>
              <a:buChar char="►"/>
            </a:pPr>
            <a:r>
              <a:rPr b="1" lang="en-US"/>
              <a:t>Get value from the array element:    </a:t>
            </a:r>
            <a:endParaRPr/>
          </a:p>
          <a:p>
            <a:pPr indent="0" lvl="0" marL="0" rtl="0" algn="l">
              <a:spcBef>
                <a:spcPts val="1000"/>
              </a:spcBef>
              <a:spcAft>
                <a:spcPts val="0"/>
              </a:spcAft>
              <a:buSzPts val="1440"/>
              <a:buNone/>
            </a:pPr>
            <a:r>
              <a:rPr b="1" lang="en-US"/>
              <a:t>	</a:t>
            </a:r>
            <a:r>
              <a:rPr lang="en-US"/>
              <a:t>variablename[index]</a:t>
            </a:r>
            <a:endParaRPr/>
          </a:p>
          <a:p>
            <a:pPr indent="-342900" lvl="0" marL="342900" rtl="0" algn="l">
              <a:spcBef>
                <a:spcPts val="1000"/>
              </a:spcBef>
              <a:spcAft>
                <a:spcPts val="0"/>
              </a:spcAft>
              <a:buSzPts val="1440"/>
              <a:buChar char="►"/>
            </a:pPr>
            <a:r>
              <a:rPr b="1" lang="en-US"/>
              <a:t>Get size of the array:        </a:t>
            </a:r>
            <a:endParaRPr/>
          </a:p>
          <a:p>
            <a:pPr indent="0" lvl="0" marL="0" rtl="0" algn="l">
              <a:spcBef>
                <a:spcPts val="1000"/>
              </a:spcBef>
              <a:spcAft>
                <a:spcPts val="0"/>
              </a:spcAft>
              <a:buSzPts val="1440"/>
              <a:buNone/>
            </a:pPr>
            <a:r>
              <a:rPr lang="en-US"/>
              <a:t>	variablename.length </a:t>
            </a:r>
            <a:endParaRPr/>
          </a:p>
          <a:p>
            <a:pPr indent="-342900" lvl="0" marL="342900" rtl="0" algn="l">
              <a:spcBef>
                <a:spcPts val="1000"/>
              </a:spcBef>
              <a:spcAft>
                <a:spcPts val="0"/>
              </a:spcAft>
              <a:buSzPts val="1440"/>
              <a:buChar char="►"/>
            </a:pPr>
            <a:r>
              <a:rPr b="1" lang="en-US"/>
              <a:t>Add new element into the array:    </a:t>
            </a:r>
            <a:endParaRPr/>
          </a:p>
          <a:p>
            <a:pPr indent="0" lvl="0" marL="0" rtl="0" algn="l">
              <a:spcBef>
                <a:spcPts val="1000"/>
              </a:spcBef>
              <a:spcAft>
                <a:spcPts val="0"/>
              </a:spcAft>
              <a:buSzPts val="1440"/>
              <a:buNone/>
            </a:pPr>
            <a:r>
              <a:rPr lang="en-US"/>
              <a:t>	variablename.push(newvalue);</a:t>
            </a:r>
            <a:endParaRPr/>
          </a:p>
          <a:p>
            <a:pPr indent="-342900" lvl="0" marL="342900" rtl="0" algn="l">
              <a:spcBef>
                <a:spcPts val="1000"/>
              </a:spcBef>
              <a:spcAft>
                <a:spcPts val="0"/>
              </a:spcAft>
              <a:buSzPts val="1440"/>
              <a:buChar char="►"/>
            </a:pPr>
            <a:r>
              <a:rPr b="1" lang="en-US"/>
              <a:t>Remove an existing element:   </a:t>
            </a:r>
            <a:endParaRPr/>
          </a:p>
          <a:p>
            <a:pPr indent="0" lvl="0" marL="0" rtl="0" algn="l">
              <a:spcBef>
                <a:spcPts val="1000"/>
              </a:spcBef>
              <a:spcAft>
                <a:spcPts val="0"/>
              </a:spcAft>
              <a:buSzPts val="1440"/>
              <a:buNone/>
            </a:pPr>
            <a:r>
              <a:rPr b="1" lang="en-US"/>
              <a:t>	</a:t>
            </a:r>
            <a:r>
              <a:rPr lang="en-US"/>
              <a:t>variablename.splice(index, no. of elements to remove);</a:t>
            </a:r>
            <a:endParaRPr/>
          </a:p>
          <a:p>
            <a:pPr indent="-342900" lvl="0" marL="342900" rtl="0" algn="l">
              <a:spcBef>
                <a:spcPts val="1000"/>
              </a:spcBef>
              <a:spcAft>
                <a:spcPts val="0"/>
              </a:spcAft>
              <a:buSzPts val="1440"/>
              <a:buChar char="►"/>
            </a:pPr>
            <a:r>
              <a:rPr b="1" lang="en-US"/>
              <a:t>Insert new element in the middle:   </a:t>
            </a:r>
            <a:endParaRPr/>
          </a:p>
          <a:p>
            <a:pPr indent="0" lvl="0" marL="0" rtl="0" algn="l">
              <a:spcBef>
                <a:spcPts val="1000"/>
              </a:spcBef>
              <a:spcAft>
                <a:spcPts val="0"/>
              </a:spcAft>
              <a:buSzPts val="1440"/>
              <a:buNone/>
            </a:pPr>
            <a:r>
              <a:rPr lang="en-US"/>
              <a:t>	variablename.splice(index, 0, newvalue);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1"/>
          <p:cNvSpPr txBox="1"/>
          <p:nvPr>
            <p:ph idx="1" type="body"/>
          </p:nvPr>
        </p:nvSpPr>
        <p:spPr>
          <a:xfrm>
            <a:off x="677334" y="198555"/>
            <a:ext cx="8596668" cy="6541879"/>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Example on Arrays</a:t>
            </a:r>
            <a:endParaRPr/>
          </a:p>
          <a:p>
            <a:pPr indent="0" lvl="0" marL="0" rtl="0" algn="l">
              <a:spcBef>
                <a:spcPts val="1000"/>
              </a:spcBef>
              <a:spcAft>
                <a:spcPts val="0"/>
              </a:spcAft>
              <a:buSzPct val="79999"/>
              <a:buNone/>
            </a:pPr>
            <a:r>
              <a:rPr lang="en-US"/>
              <a:t>&lt;html&gt;</a:t>
            </a:r>
            <a:endParaRPr/>
          </a:p>
          <a:p>
            <a:pPr indent="0" lvl="0" marL="0" rtl="0" algn="l">
              <a:spcBef>
                <a:spcPts val="1000"/>
              </a:spcBef>
              <a:spcAft>
                <a:spcPts val="0"/>
              </a:spcAft>
              <a:buSzPct val="79999"/>
              <a:buNone/>
            </a:pPr>
            <a:r>
              <a:rPr lang="en-US"/>
              <a:t>&lt;head&gt;</a:t>
            </a:r>
            <a:endParaRPr/>
          </a:p>
          <a:p>
            <a:pPr indent="0" lvl="0" marL="0" rtl="0" algn="l">
              <a:spcBef>
                <a:spcPts val="1000"/>
              </a:spcBef>
              <a:spcAft>
                <a:spcPts val="0"/>
              </a:spcAft>
              <a:buSzPct val="79999"/>
              <a:buNone/>
            </a:pPr>
            <a:r>
              <a:rPr lang="en-US"/>
              <a:t>&lt;title&gt;arrays&lt;/title&gt;</a:t>
            </a:r>
            <a:endParaRPr/>
          </a:p>
          <a:p>
            <a:pPr indent="0" lvl="0" marL="0" rtl="0" algn="l">
              <a:spcBef>
                <a:spcPts val="1000"/>
              </a:spcBef>
              <a:spcAft>
                <a:spcPts val="0"/>
              </a:spcAft>
              <a:buSzPct val="79999"/>
              <a:buNone/>
            </a:pPr>
            <a:r>
              <a:rPr lang="en-US"/>
              <a:t>&lt;/head&gt;</a:t>
            </a:r>
            <a:endParaRPr/>
          </a:p>
          <a:p>
            <a:pPr indent="0" lvl="0" marL="0" rtl="0" algn="l">
              <a:spcBef>
                <a:spcPts val="1000"/>
              </a:spcBef>
              <a:spcAft>
                <a:spcPts val="0"/>
              </a:spcAft>
              <a:buSzPct val="79999"/>
              <a:buNone/>
            </a:pPr>
            <a:r>
              <a:rPr lang="en-US"/>
              <a:t>&lt;body&gt;</a:t>
            </a:r>
            <a:endParaRPr/>
          </a:p>
          <a:p>
            <a:pPr indent="0" lvl="0" marL="0" rtl="0" algn="l">
              <a:spcBef>
                <a:spcPts val="1000"/>
              </a:spcBef>
              <a:spcAft>
                <a:spcPts val="0"/>
              </a:spcAft>
              <a:buSzPct val="79999"/>
              <a:buNone/>
            </a:pPr>
            <a:r>
              <a:rPr lang="en-US"/>
              <a:t>&lt;h1&gt;arrays&lt;/h1&gt;</a:t>
            </a:r>
            <a:endParaRPr/>
          </a:p>
          <a:p>
            <a:pPr indent="0" lvl="0" marL="0" rtl="0" algn="l">
              <a:spcBef>
                <a:spcPts val="1000"/>
              </a:spcBef>
              <a:spcAft>
                <a:spcPts val="0"/>
              </a:spcAft>
              <a:buSzPct val="79999"/>
              <a:buNone/>
            </a:pPr>
            <a:r>
              <a:rPr lang="en-US"/>
              <a:t>&lt;script&gt;</a:t>
            </a:r>
            <a:endParaRPr/>
          </a:p>
          <a:p>
            <a:pPr indent="0" lvl="0" marL="0" rtl="0" algn="l">
              <a:spcBef>
                <a:spcPts val="1000"/>
              </a:spcBef>
              <a:spcAft>
                <a:spcPts val="0"/>
              </a:spcAft>
              <a:buSzPct val="79999"/>
              <a:buNone/>
            </a:pPr>
            <a:r>
              <a:rPr lang="en-US"/>
              <a:t>var n = [10, 20, 50, 150, 220];</a:t>
            </a:r>
            <a:endParaRPr/>
          </a:p>
          <a:p>
            <a:pPr indent="0" lvl="0" marL="0" rtl="0" algn="l">
              <a:spcBef>
                <a:spcPts val="1000"/>
              </a:spcBef>
              <a:spcAft>
                <a:spcPts val="0"/>
              </a:spcAft>
              <a:buSzPct val="79999"/>
              <a:buNone/>
            </a:pPr>
            <a:r>
              <a:rPr lang="en-US"/>
              <a:t>console.log(n.length);</a:t>
            </a:r>
            <a:endParaRPr/>
          </a:p>
          <a:p>
            <a:pPr indent="0" lvl="0" marL="0" rtl="0" algn="l">
              <a:spcBef>
                <a:spcPts val="1000"/>
              </a:spcBef>
              <a:spcAft>
                <a:spcPts val="0"/>
              </a:spcAft>
              <a:buSzPct val="79999"/>
              <a:buNone/>
            </a:pPr>
            <a:r>
              <a:rPr lang="en-US"/>
              <a:t>console.log(n[0]);</a:t>
            </a:r>
            <a:endParaRPr/>
          </a:p>
          <a:p>
            <a:pPr indent="0" lvl="0" marL="0" rtl="0" algn="l">
              <a:spcBef>
                <a:spcPts val="1000"/>
              </a:spcBef>
              <a:spcAft>
                <a:spcPts val="0"/>
              </a:spcAft>
              <a:buSzPct val="79999"/>
              <a:buNone/>
            </a:pPr>
            <a:r>
              <a:rPr lang="en-US"/>
              <a:t>console.log(n[1]);</a:t>
            </a:r>
            <a:endParaRPr/>
          </a:p>
          <a:p>
            <a:pPr indent="0" lvl="0" marL="0" rtl="0" algn="l">
              <a:spcBef>
                <a:spcPts val="1000"/>
              </a:spcBef>
              <a:spcAft>
                <a:spcPts val="0"/>
              </a:spcAft>
              <a:buSzPct val="79999"/>
              <a:buNone/>
            </a:pPr>
            <a:r>
              <a:rPr lang="en-US"/>
              <a:t>console.log(n[2]):</a:t>
            </a:r>
            <a:endParaRPr/>
          </a:p>
          <a:p>
            <a:pPr indent="0" lvl="0" marL="0" rtl="0" algn="l">
              <a:spcBef>
                <a:spcPts val="1000"/>
              </a:spcBef>
              <a:spcAft>
                <a:spcPts val="0"/>
              </a:spcAft>
              <a:buSzPct val="79999"/>
              <a:buNone/>
            </a:pPr>
            <a:r>
              <a:rPr lang="en-US"/>
              <a:t>console.log(n[3]);</a:t>
            </a:r>
            <a:endParaRPr/>
          </a:p>
          <a:p>
            <a:pPr indent="0" lvl="0" marL="0" rtl="0" algn="l">
              <a:spcBef>
                <a:spcPts val="1000"/>
              </a:spcBef>
              <a:spcAft>
                <a:spcPts val="0"/>
              </a:spcAft>
              <a:buSzPct val="79999"/>
              <a:buNone/>
            </a:pPr>
            <a:r>
              <a:rPr lang="en-US"/>
              <a:t>console.log(n[4]):</a:t>
            </a:r>
            <a:endParaRPr/>
          </a:p>
          <a:p>
            <a:pPr indent="0" lvl="0" marL="0" rtl="0" algn="l">
              <a:spcBef>
                <a:spcPts val="1000"/>
              </a:spcBef>
              <a:spcAft>
                <a:spcPts val="0"/>
              </a:spcAft>
              <a:buSzPct val="79999"/>
              <a:buNone/>
            </a:pPr>
            <a:r>
              <a:rPr lang="en-US"/>
              <a:t>&lt;/script&gt;</a:t>
            </a:r>
            <a:endParaRPr/>
          </a:p>
          <a:p>
            <a:pPr indent="0" lvl="0" marL="0" rtl="0" algn="l">
              <a:spcBef>
                <a:spcPts val="1000"/>
              </a:spcBef>
              <a:spcAft>
                <a:spcPts val="0"/>
              </a:spcAft>
              <a:buSzPct val="79999"/>
              <a:buNone/>
            </a:pPr>
            <a:r>
              <a:rPr lang="en-US"/>
              <a:t>&lt;/body&gt;</a:t>
            </a:r>
            <a:endParaRPr/>
          </a:p>
          <a:p>
            <a:pPr indent="0" lvl="0" marL="0" rtl="0" algn="l">
              <a:spcBef>
                <a:spcPts val="1000"/>
              </a:spcBef>
              <a:spcAft>
                <a:spcPts val="0"/>
              </a:spcAft>
              <a:buSzPct val="79999"/>
              <a:buNone/>
            </a:pPr>
            <a:r>
              <a:rPr lang="en-US"/>
              <a:t>&lt;/html&gt;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idx="1" type="body"/>
          </p:nvPr>
        </p:nvSpPr>
        <p:spPr>
          <a:xfrm>
            <a:off x="677334" y="198555"/>
            <a:ext cx="8596668" cy="654187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Example on Push</a:t>
            </a:r>
            <a:endParaRPr/>
          </a:p>
          <a:p>
            <a:pPr indent="0" lvl="0" marL="0" rtl="0" algn="l">
              <a:spcBef>
                <a:spcPts val="1000"/>
              </a:spcBef>
              <a:spcAft>
                <a:spcPts val="0"/>
              </a:spcAft>
              <a:buSzPts val="1440"/>
              <a:buNone/>
            </a:pPr>
            <a:r>
              <a:rPr lang="en-US"/>
              <a:t>&lt;html&gt;</a:t>
            </a:r>
            <a:endParaRPr/>
          </a:p>
          <a:p>
            <a:pPr indent="0" lvl="0" marL="0" rtl="0" algn="l">
              <a:spcBef>
                <a:spcPts val="1000"/>
              </a:spcBef>
              <a:spcAft>
                <a:spcPts val="0"/>
              </a:spcAft>
              <a:buSzPts val="1440"/>
              <a:buNone/>
            </a:pPr>
            <a:r>
              <a:rPr lang="en-US"/>
              <a:t>&lt;head&gt;</a:t>
            </a:r>
            <a:endParaRPr/>
          </a:p>
          <a:p>
            <a:pPr indent="0" lvl="0" marL="0" rtl="0" algn="l">
              <a:spcBef>
                <a:spcPts val="1000"/>
              </a:spcBef>
              <a:spcAft>
                <a:spcPts val="0"/>
              </a:spcAft>
              <a:buSzPts val="1440"/>
              <a:buNone/>
            </a:pPr>
            <a:r>
              <a:rPr lang="en-US"/>
              <a:t>&lt;title&gt;Push&lt;/title&gt;</a:t>
            </a:r>
            <a:endParaRPr/>
          </a:p>
          <a:p>
            <a:pPr indent="0" lvl="0" marL="0" rtl="0" algn="l">
              <a:spcBef>
                <a:spcPts val="1000"/>
              </a:spcBef>
              <a:spcAft>
                <a:spcPts val="0"/>
              </a:spcAft>
              <a:buSzPts val="1440"/>
              <a:buNone/>
            </a:pPr>
            <a:r>
              <a:rPr lang="en-US"/>
              <a:t>&lt;/head&gt;</a:t>
            </a:r>
            <a:endParaRPr/>
          </a:p>
          <a:p>
            <a:pPr indent="0" lvl="0" marL="0" rtl="0" algn="l">
              <a:spcBef>
                <a:spcPts val="1000"/>
              </a:spcBef>
              <a:spcAft>
                <a:spcPts val="0"/>
              </a:spcAft>
              <a:buSzPts val="1440"/>
              <a:buNone/>
            </a:pPr>
            <a:r>
              <a:rPr lang="en-US"/>
              <a:t>&lt;body&gt;</a:t>
            </a:r>
            <a:endParaRPr/>
          </a:p>
          <a:p>
            <a:pPr indent="0" lvl="0" marL="0" rtl="0" algn="l">
              <a:spcBef>
                <a:spcPts val="1000"/>
              </a:spcBef>
              <a:spcAft>
                <a:spcPts val="0"/>
              </a:spcAft>
              <a:buSzPts val="1440"/>
              <a:buNone/>
            </a:pPr>
            <a:r>
              <a:rPr lang="en-US"/>
              <a:t>&lt;h1&gt;Push&lt;/h1&gt;</a:t>
            </a:r>
            <a:endParaRPr/>
          </a:p>
          <a:p>
            <a:pPr indent="0" lvl="0" marL="0" rtl="0" algn="l">
              <a:spcBef>
                <a:spcPts val="1000"/>
              </a:spcBef>
              <a:spcAft>
                <a:spcPts val="0"/>
              </a:spcAft>
              <a:buSzPts val="1440"/>
              <a:buNone/>
            </a:pPr>
            <a:r>
              <a:rPr lang="en-US"/>
              <a:t>&lt;script&gt;</a:t>
            </a:r>
            <a:endParaRPr/>
          </a:p>
          <a:p>
            <a:pPr indent="0" lvl="0" marL="0" rtl="0" algn="l">
              <a:spcBef>
                <a:spcPts val="1000"/>
              </a:spcBef>
              <a:spcAft>
                <a:spcPts val="0"/>
              </a:spcAft>
              <a:buSzPts val="1440"/>
              <a:buNone/>
            </a:pPr>
            <a:r>
              <a:rPr lang="en-US"/>
              <a:t>var n = [10, 20, 50, 150, 220];</a:t>
            </a:r>
            <a:endParaRPr/>
          </a:p>
          <a:p>
            <a:pPr indent="0" lvl="0" marL="0" rtl="0" algn="l">
              <a:spcBef>
                <a:spcPts val="1000"/>
              </a:spcBef>
              <a:spcAft>
                <a:spcPts val="0"/>
              </a:spcAft>
              <a:buSzPts val="1440"/>
              <a:buNone/>
            </a:pPr>
            <a:r>
              <a:rPr lang="en-US"/>
              <a:t>console.log(n);</a:t>
            </a:r>
            <a:endParaRPr/>
          </a:p>
          <a:p>
            <a:pPr indent="0" lvl="0" marL="0" rtl="0" algn="l">
              <a:spcBef>
                <a:spcPts val="1000"/>
              </a:spcBef>
              <a:spcAft>
                <a:spcPts val="0"/>
              </a:spcAft>
              <a:buSzPts val="1440"/>
              <a:buNone/>
            </a:pPr>
            <a:r>
              <a:rPr lang="en-US"/>
              <a:t>n.push(500);</a:t>
            </a:r>
            <a:endParaRPr/>
          </a:p>
          <a:p>
            <a:pPr indent="0" lvl="0" marL="0" rtl="0" algn="l">
              <a:spcBef>
                <a:spcPts val="1000"/>
              </a:spcBef>
              <a:spcAft>
                <a:spcPts val="0"/>
              </a:spcAft>
              <a:buSzPts val="1440"/>
              <a:buNone/>
            </a:pPr>
            <a:r>
              <a:rPr lang="en-US"/>
              <a:t>console.log(n);</a:t>
            </a:r>
            <a:endParaRPr/>
          </a:p>
          <a:p>
            <a:pPr indent="0" lvl="0" marL="0" rtl="0" algn="l">
              <a:spcBef>
                <a:spcPts val="1000"/>
              </a:spcBef>
              <a:spcAft>
                <a:spcPts val="0"/>
              </a:spcAft>
              <a:buSzPts val="1440"/>
              <a:buNone/>
            </a:pPr>
            <a:r>
              <a:rPr lang="en-US"/>
              <a:t>&lt;/script&gt;</a:t>
            </a:r>
            <a:endParaRPr/>
          </a:p>
          <a:p>
            <a:pPr indent="0" lvl="0" marL="0" rtl="0" algn="l">
              <a:spcBef>
                <a:spcPts val="1000"/>
              </a:spcBef>
              <a:spcAft>
                <a:spcPts val="0"/>
              </a:spcAft>
              <a:buSzPts val="1440"/>
              <a:buNone/>
            </a:pPr>
            <a:r>
              <a:rPr lang="en-US"/>
              <a:t>&lt;/body&gt;</a:t>
            </a:r>
            <a:endParaRPr/>
          </a:p>
          <a:p>
            <a:pPr indent="0" lvl="0" marL="0" rtl="0" algn="l">
              <a:spcBef>
                <a:spcPts val="1000"/>
              </a:spcBef>
              <a:spcAft>
                <a:spcPts val="0"/>
              </a:spcAft>
              <a:buSzPts val="1440"/>
              <a:buNone/>
            </a:pPr>
            <a:r>
              <a:rPr lang="en-US"/>
              <a:t>&lt;/html&gt;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3"/>
          <p:cNvSpPr txBox="1"/>
          <p:nvPr>
            <p:ph idx="1" type="body"/>
          </p:nvPr>
        </p:nvSpPr>
        <p:spPr>
          <a:xfrm>
            <a:off x="677334" y="198555"/>
            <a:ext cx="8596668" cy="654187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Example on Splice</a:t>
            </a:r>
            <a:endParaRPr/>
          </a:p>
          <a:p>
            <a:pPr indent="0" lvl="0" marL="0" rtl="0" algn="l">
              <a:spcBef>
                <a:spcPts val="1000"/>
              </a:spcBef>
              <a:spcAft>
                <a:spcPts val="0"/>
              </a:spcAft>
              <a:buSzPts val="1440"/>
              <a:buNone/>
            </a:pPr>
            <a:r>
              <a:rPr lang="en-US"/>
              <a:t>&lt;html&gt;</a:t>
            </a:r>
            <a:endParaRPr/>
          </a:p>
          <a:p>
            <a:pPr indent="0" lvl="0" marL="0" rtl="0" algn="l">
              <a:spcBef>
                <a:spcPts val="1000"/>
              </a:spcBef>
              <a:spcAft>
                <a:spcPts val="0"/>
              </a:spcAft>
              <a:buSzPts val="1440"/>
              <a:buNone/>
            </a:pPr>
            <a:r>
              <a:rPr lang="en-US"/>
              <a:t>&lt;head&gt;</a:t>
            </a:r>
            <a:endParaRPr/>
          </a:p>
          <a:p>
            <a:pPr indent="0" lvl="0" marL="0" rtl="0" algn="l">
              <a:spcBef>
                <a:spcPts val="1000"/>
              </a:spcBef>
              <a:spcAft>
                <a:spcPts val="0"/>
              </a:spcAft>
              <a:buSzPts val="1440"/>
              <a:buNone/>
            </a:pPr>
            <a:r>
              <a:rPr lang="en-US"/>
              <a:t>&lt;title&gt;Splice&lt;/title&gt;</a:t>
            </a:r>
            <a:endParaRPr/>
          </a:p>
          <a:p>
            <a:pPr indent="0" lvl="0" marL="0" rtl="0" algn="l">
              <a:spcBef>
                <a:spcPts val="1000"/>
              </a:spcBef>
              <a:spcAft>
                <a:spcPts val="0"/>
              </a:spcAft>
              <a:buSzPts val="1440"/>
              <a:buNone/>
            </a:pPr>
            <a:r>
              <a:rPr lang="en-US"/>
              <a:t>&lt;/head&gt;</a:t>
            </a:r>
            <a:endParaRPr/>
          </a:p>
          <a:p>
            <a:pPr indent="0" lvl="0" marL="0" rtl="0" algn="l">
              <a:spcBef>
                <a:spcPts val="1000"/>
              </a:spcBef>
              <a:spcAft>
                <a:spcPts val="0"/>
              </a:spcAft>
              <a:buSzPts val="1440"/>
              <a:buNone/>
            </a:pPr>
            <a:r>
              <a:rPr lang="en-US"/>
              <a:t>&lt;body&gt;</a:t>
            </a:r>
            <a:endParaRPr/>
          </a:p>
          <a:p>
            <a:pPr indent="0" lvl="0" marL="0" rtl="0" algn="l">
              <a:spcBef>
                <a:spcPts val="1000"/>
              </a:spcBef>
              <a:spcAft>
                <a:spcPts val="0"/>
              </a:spcAft>
              <a:buSzPts val="1440"/>
              <a:buNone/>
            </a:pPr>
            <a:r>
              <a:rPr lang="en-US"/>
              <a:t>&lt;h1&gt;Splice&lt;/h1&gt;</a:t>
            </a:r>
            <a:endParaRPr/>
          </a:p>
          <a:p>
            <a:pPr indent="0" lvl="0" marL="0" rtl="0" algn="l">
              <a:spcBef>
                <a:spcPts val="1000"/>
              </a:spcBef>
              <a:spcAft>
                <a:spcPts val="0"/>
              </a:spcAft>
              <a:buSzPts val="1440"/>
              <a:buNone/>
            </a:pPr>
            <a:r>
              <a:rPr lang="en-US"/>
              <a:t>&lt;script&gt;</a:t>
            </a:r>
            <a:endParaRPr/>
          </a:p>
          <a:p>
            <a:pPr indent="0" lvl="0" marL="0" rtl="0" algn="l">
              <a:spcBef>
                <a:spcPts val="1000"/>
              </a:spcBef>
              <a:spcAft>
                <a:spcPts val="0"/>
              </a:spcAft>
              <a:buSzPts val="1440"/>
              <a:buNone/>
            </a:pPr>
            <a:r>
              <a:rPr lang="en-US"/>
              <a:t>var n = [10, 20, 50, 150, 220];</a:t>
            </a:r>
            <a:endParaRPr/>
          </a:p>
          <a:p>
            <a:pPr indent="0" lvl="0" marL="0" rtl="0" algn="l">
              <a:spcBef>
                <a:spcPts val="1000"/>
              </a:spcBef>
              <a:spcAft>
                <a:spcPts val="0"/>
              </a:spcAft>
              <a:buSzPts val="1440"/>
              <a:buNone/>
            </a:pPr>
            <a:r>
              <a:rPr lang="en-US"/>
              <a:t>console.log(n);</a:t>
            </a:r>
            <a:endParaRPr/>
          </a:p>
          <a:p>
            <a:pPr indent="0" lvl="0" marL="0" rtl="0" algn="l">
              <a:spcBef>
                <a:spcPts val="1000"/>
              </a:spcBef>
              <a:spcAft>
                <a:spcPts val="0"/>
              </a:spcAft>
              <a:buSzPts val="1440"/>
              <a:buNone/>
            </a:pPr>
            <a:r>
              <a:rPr lang="en-US"/>
              <a:t>n.splice(3, 1);</a:t>
            </a:r>
            <a:endParaRPr/>
          </a:p>
          <a:p>
            <a:pPr indent="0" lvl="0" marL="0" rtl="0" algn="l">
              <a:spcBef>
                <a:spcPts val="1000"/>
              </a:spcBef>
              <a:spcAft>
                <a:spcPts val="0"/>
              </a:spcAft>
              <a:buSzPts val="1440"/>
              <a:buNone/>
            </a:pPr>
            <a:r>
              <a:rPr lang="en-US"/>
              <a:t>console.log(n);</a:t>
            </a:r>
            <a:endParaRPr/>
          </a:p>
          <a:p>
            <a:pPr indent="0" lvl="0" marL="0" rtl="0" algn="l">
              <a:spcBef>
                <a:spcPts val="1000"/>
              </a:spcBef>
              <a:spcAft>
                <a:spcPts val="0"/>
              </a:spcAft>
              <a:buSzPts val="1440"/>
              <a:buNone/>
            </a:pPr>
            <a:r>
              <a:rPr lang="en-US"/>
              <a:t>&lt;/script&gt;</a:t>
            </a:r>
            <a:endParaRPr/>
          </a:p>
          <a:p>
            <a:pPr indent="0" lvl="0" marL="0" rtl="0" algn="l">
              <a:spcBef>
                <a:spcPts val="1000"/>
              </a:spcBef>
              <a:spcAft>
                <a:spcPts val="0"/>
              </a:spcAft>
              <a:buSzPts val="1440"/>
              <a:buNone/>
            </a:pPr>
            <a:r>
              <a:rPr lang="en-US"/>
              <a:t>&lt;/body&gt;</a:t>
            </a:r>
            <a:endParaRPr/>
          </a:p>
          <a:p>
            <a:pPr indent="0" lvl="0" marL="0" rtl="0" algn="l">
              <a:spcBef>
                <a:spcPts val="1000"/>
              </a:spcBef>
              <a:spcAft>
                <a:spcPts val="0"/>
              </a:spcAft>
              <a:buSzPts val="1440"/>
              <a:buNone/>
            </a:pPr>
            <a:r>
              <a:rPr lang="en-US"/>
              <a:t>&lt;/html&gt;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4"/>
          <p:cNvSpPr txBox="1"/>
          <p:nvPr>
            <p:ph idx="1" type="body"/>
          </p:nvPr>
        </p:nvSpPr>
        <p:spPr>
          <a:xfrm>
            <a:off x="677334" y="198555"/>
            <a:ext cx="8596668" cy="654187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Example on Insert</a:t>
            </a:r>
            <a:endParaRPr/>
          </a:p>
          <a:p>
            <a:pPr indent="0" lvl="0" marL="0" rtl="0" algn="l">
              <a:spcBef>
                <a:spcPts val="1000"/>
              </a:spcBef>
              <a:spcAft>
                <a:spcPts val="0"/>
              </a:spcAft>
              <a:buSzPts val="1440"/>
              <a:buNone/>
            </a:pPr>
            <a:r>
              <a:rPr lang="en-US"/>
              <a:t>&lt;html&gt;</a:t>
            </a:r>
            <a:endParaRPr/>
          </a:p>
          <a:p>
            <a:pPr indent="0" lvl="0" marL="0" rtl="0" algn="l">
              <a:spcBef>
                <a:spcPts val="1000"/>
              </a:spcBef>
              <a:spcAft>
                <a:spcPts val="0"/>
              </a:spcAft>
              <a:buSzPts val="1440"/>
              <a:buNone/>
            </a:pPr>
            <a:r>
              <a:rPr lang="en-US"/>
              <a:t>&lt;head&gt;</a:t>
            </a:r>
            <a:endParaRPr/>
          </a:p>
          <a:p>
            <a:pPr indent="0" lvl="0" marL="0" rtl="0" algn="l">
              <a:spcBef>
                <a:spcPts val="1000"/>
              </a:spcBef>
              <a:spcAft>
                <a:spcPts val="0"/>
              </a:spcAft>
              <a:buSzPts val="1440"/>
              <a:buNone/>
            </a:pPr>
            <a:r>
              <a:rPr lang="en-US"/>
              <a:t>&lt;title&gt;Splice&lt;/title&gt;</a:t>
            </a:r>
            <a:endParaRPr/>
          </a:p>
          <a:p>
            <a:pPr indent="0" lvl="0" marL="0" rtl="0" algn="l">
              <a:spcBef>
                <a:spcPts val="1000"/>
              </a:spcBef>
              <a:spcAft>
                <a:spcPts val="0"/>
              </a:spcAft>
              <a:buSzPts val="1440"/>
              <a:buNone/>
            </a:pPr>
            <a:r>
              <a:rPr lang="en-US"/>
              <a:t>&lt;/head&gt;</a:t>
            </a:r>
            <a:endParaRPr/>
          </a:p>
          <a:p>
            <a:pPr indent="0" lvl="0" marL="0" rtl="0" algn="l">
              <a:spcBef>
                <a:spcPts val="1000"/>
              </a:spcBef>
              <a:spcAft>
                <a:spcPts val="0"/>
              </a:spcAft>
              <a:buSzPts val="1440"/>
              <a:buNone/>
            </a:pPr>
            <a:r>
              <a:rPr lang="en-US"/>
              <a:t>&lt;body&gt;</a:t>
            </a:r>
            <a:endParaRPr/>
          </a:p>
          <a:p>
            <a:pPr indent="0" lvl="0" marL="0" rtl="0" algn="l">
              <a:spcBef>
                <a:spcPts val="1000"/>
              </a:spcBef>
              <a:spcAft>
                <a:spcPts val="0"/>
              </a:spcAft>
              <a:buSzPts val="1440"/>
              <a:buNone/>
            </a:pPr>
            <a:r>
              <a:rPr lang="en-US"/>
              <a:t>&lt;h1&gt;Splice&lt;/h1&gt;</a:t>
            </a:r>
            <a:endParaRPr/>
          </a:p>
          <a:p>
            <a:pPr indent="0" lvl="0" marL="0" rtl="0" algn="l">
              <a:spcBef>
                <a:spcPts val="1000"/>
              </a:spcBef>
              <a:spcAft>
                <a:spcPts val="0"/>
              </a:spcAft>
              <a:buSzPts val="1440"/>
              <a:buNone/>
            </a:pPr>
            <a:r>
              <a:rPr lang="en-US"/>
              <a:t>&lt;script&gt;</a:t>
            </a:r>
            <a:endParaRPr/>
          </a:p>
          <a:p>
            <a:pPr indent="0" lvl="0" marL="0" rtl="0" algn="l">
              <a:spcBef>
                <a:spcPts val="1000"/>
              </a:spcBef>
              <a:spcAft>
                <a:spcPts val="0"/>
              </a:spcAft>
              <a:buSzPts val="1440"/>
              <a:buNone/>
            </a:pPr>
            <a:r>
              <a:rPr lang="en-US"/>
              <a:t>var n = [10, 20, 50, 150, 220];</a:t>
            </a:r>
            <a:endParaRPr/>
          </a:p>
          <a:p>
            <a:pPr indent="0" lvl="0" marL="0" rtl="0" algn="l">
              <a:spcBef>
                <a:spcPts val="1000"/>
              </a:spcBef>
              <a:spcAft>
                <a:spcPts val="0"/>
              </a:spcAft>
              <a:buSzPts val="1440"/>
              <a:buNone/>
            </a:pPr>
            <a:r>
              <a:rPr lang="en-US"/>
              <a:t>console.log(n);</a:t>
            </a:r>
            <a:endParaRPr/>
          </a:p>
          <a:p>
            <a:pPr indent="0" lvl="0" marL="0" rtl="0" algn="l">
              <a:spcBef>
                <a:spcPts val="1000"/>
              </a:spcBef>
              <a:spcAft>
                <a:spcPts val="0"/>
              </a:spcAft>
              <a:buSzPts val="1440"/>
              <a:buNone/>
            </a:pPr>
            <a:r>
              <a:rPr lang="en-US"/>
              <a:t>n.splice(3, 0, 800);</a:t>
            </a:r>
            <a:endParaRPr/>
          </a:p>
          <a:p>
            <a:pPr indent="0" lvl="0" marL="0" rtl="0" algn="l">
              <a:spcBef>
                <a:spcPts val="1000"/>
              </a:spcBef>
              <a:spcAft>
                <a:spcPts val="0"/>
              </a:spcAft>
              <a:buSzPts val="1440"/>
              <a:buNone/>
            </a:pPr>
            <a:r>
              <a:rPr lang="en-US"/>
              <a:t>console.log(n);</a:t>
            </a:r>
            <a:endParaRPr/>
          </a:p>
          <a:p>
            <a:pPr indent="0" lvl="0" marL="0" rtl="0" algn="l">
              <a:spcBef>
                <a:spcPts val="1000"/>
              </a:spcBef>
              <a:spcAft>
                <a:spcPts val="0"/>
              </a:spcAft>
              <a:buSzPts val="1440"/>
              <a:buNone/>
            </a:pPr>
            <a:r>
              <a:rPr lang="en-US"/>
              <a:t>&lt;/script&gt;</a:t>
            </a:r>
            <a:endParaRPr/>
          </a:p>
          <a:p>
            <a:pPr indent="0" lvl="0" marL="0" rtl="0" algn="l">
              <a:spcBef>
                <a:spcPts val="1000"/>
              </a:spcBef>
              <a:spcAft>
                <a:spcPts val="0"/>
              </a:spcAft>
              <a:buSzPts val="1440"/>
              <a:buNone/>
            </a:pPr>
            <a:r>
              <a:rPr lang="en-US"/>
              <a:t>&lt;/body&gt;</a:t>
            </a:r>
            <a:endParaRPr/>
          </a:p>
          <a:p>
            <a:pPr indent="0" lvl="0" marL="0" rtl="0" algn="l">
              <a:spcBef>
                <a:spcPts val="1000"/>
              </a:spcBef>
              <a:spcAft>
                <a:spcPts val="0"/>
              </a:spcAft>
              <a:buSzPts val="1440"/>
              <a:buNone/>
            </a:pPr>
            <a:r>
              <a:rPr lang="en-US"/>
              <a:t>&lt;/html&gt;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grpSp>
        <p:nvGrpSpPr>
          <p:cNvPr id="182" name="Google Shape;182;p25"/>
          <p:cNvGrpSpPr/>
          <p:nvPr/>
        </p:nvGrpSpPr>
        <p:grpSpPr>
          <a:xfrm>
            <a:off x="0" y="-8467"/>
            <a:ext cx="12192000" cy="6866467"/>
            <a:chOff x="0" y="-8467"/>
            <a:chExt cx="12192000" cy="6866467"/>
          </a:xfrm>
        </p:grpSpPr>
        <p:cxnSp>
          <p:nvCxnSpPr>
            <p:cNvPr id="183" name="Google Shape;183;p25"/>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184" name="Google Shape;184;p25"/>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185" name="Google Shape;185;p25"/>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86" name="Google Shape;186;p25"/>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87" name="Google Shape;187;p25"/>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5"/>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C55A11">
                <a:alpha val="69803"/>
              </a:srgbClr>
            </a:solidFill>
            <a:ln>
              <a:noFill/>
            </a:ln>
          </p:spPr>
        </p:sp>
        <p:sp>
          <p:nvSpPr>
            <p:cNvPr id="189" name="Google Shape;189;p25"/>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8DA9DB">
                <a:alpha val="69803"/>
              </a:srgbClr>
            </a:solidFill>
            <a:ln>
              <a:noFill/>
            </a:ln>
          </p:spPr>
        </p:sp>
        <p:sp>
          <p:nvSpPr>
            <p:cNvPr id="190" name="Google Shape;190;p25"/>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91" name="Google Shape;191;p25"/>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3" name="Google Shape;193;p25"/>
          <p:cNvSpPr/>
          <p:nvPr/>
        </p:nvSpPr>
        <p:spPr>
          <a:xfrm>
            <a:off x="0" y="0"/>
            <a:ext cx="12192000" cy="686646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94" name="Google Shape;194;p25"/>
          <p:cNvSpPr/>
          <p:nvPr/>
        </p:nvSpPr>
        <p:spPr>
          <a:xfrm rot="10800000">
            <a:off x="0" y="0"/>
            <a:ext cx="842596" cy="5666154"/>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5"/>
          <p:cNvSpPr/>
          <p:nvPr/>
        </p:nvSpPr>
        <p:spPr>
          <a:xfrm>
            <a:off x="7738534" y="3818467"/>
            <a:ext cx="4450292" cy="3039533"/>
          </a:xfrm>
          <a:prstGeom prst="triangle">
            <a:avLst>
              <a:gd fmla="val 100000" name="adj"/>
            </a:avLst>
          </a:prstGeom>
          <a:solidFill>
            <a:schemeClr val="accent1">
              <a:alpha val="8784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p:nvPr/>
        </p:nvSpPr>
        <p:spPr>
          <a:xfrm>
            <a:off x="10425641" y="0"/>
            <a:ext cx="1766359" cy="6858000"/>
          </a:xfrm>
          <a:custGeom>
            <a:rect b="b" l="l" r="r" t="t"/>
            <a:pathLst>
              <a:path extrusionOk="0" h="6866467" w="2858013">
                <a:moveTo>
                  <a:pt x="0" y="0"/>
                </a:moveTo>
                <a:lnTo>
                  <a:pt x="2858013" y="0"/>
                </a:lnTo>
                <a:lnTo>
                  <a:pt x="2858013" y="6866467"/>
                </a:lnTo>
                <a:lnTo>
                  <a:pt x="2473942" y="6866467"/>
                </a:lnTo>
                <a:lnTo>
                  <a:pt x="0" y="0"/>
                </a:lnTo>
                <a:close/>
              </a:path>
            </a:pathLst>
          </a:custGeom>
          <a:solidFill>
            <a:schemeClr val="accent2"/>
          </a:solidFill>
          <a:ln>
            <a:noFill/>
          </a:ln>
        </p:spPr>
      </p:sp>
      <p:cxnSp>
        <p:nvCxnSpPr>
          <p:cNvPr id="197" name="Google Shape;197;p25"/>
          <p:cNvCxnSpPr/>
          <p:nvPr/>
        </p:nvCxnSpPr>
        <p:spPr>
          <a:xfrm>
            <a:off x="10134600" y="0"/>
            <a:ext cx="1727200" cy="6858000"/>
          </a:xfrm>
          <a:prstGeom prst="straightConnector1">
            <a:avLst/>
          </a:prstGeom>
          <a:noFill/>
          <a:ln cap="sq" cmpd="sng" w="15875">
            <a:solidFill>
              <a:schemeClr val="accent2"/>
            </a:solidFill>
            <a:prstDash val="solid"/>
            <a:bevel/>
            <a:headEnd len="sm" w="sm" type="none"/>
            <a:tailEnd len="sm" w="sm" type="none"/>
          </a:ln>
        </p:spPr>
      </p:cxnSp>
      <p:cxnSp>
        <p:nvCxnSpPr>
          <p:cNvPr id="198" name="Google Shape;198;p25"/>
          <p:cNvCxnSpPr/>
          <p:nvPr/>
        </p:nvCxnSpPr>
        <p:spPr>
          <a:xfrm flipH="1">
            <a:off x="7425267" y="3681413"/>
            <a:ext cx="4763558" cy="3176587"/>
          </a:xfrm>
          <a:prstGeom prst="straightConnector1">
            <a:avLst/>
          </a:prstGeom>
          <a:noFill/>
          <a:ln cap="flat" cmpd="sng" w="15875">
            <a:solidFill>
              <a:schemeClr val="accent1"/>
            </a:solidFill>
            <a:prstDash val="solid"/>
            <a:round/>
            <a:headEnd len="sm" w="sm" type="none"/>
            <a:tailEnd len="sm" w="sm" type="none"/>
          </a:ln>
        </p:spPr>
      </p:cxnSp>
      <p:sp>
        <p:nvSpPr>
          <p:cNvPr id="199" name="Google Shape;199;p25"/>
          <p:cNvSpPr txBox="1"/>
          <p:nvPr>
            <p:ph type="title"/>
          </p:nvPr>
        </p:nvSpPr>
        <p:spPr>
          <a:xfrm>
            <a:off x="1507067" y="1397000"/>
            <a:ext cx="7766936" cy="2653836"/>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accent1"/>
              </a:buClr>
              <a:buSzPts val="5400"/>
              <a:buFont typeface="Trebuchet MS"/>
              <a:buNone/>
            </a:pPr>
            <a:r>
              <a:rPr lang="en-US" sz="5400"/>
              <a:t>Object Oriented Programming in JavaScript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6"/>
          <p:cNvSpPr txBox="1"/>
          <p:nvPr>
            <p:ph type="title"/>
          </p:nvPr>
        </p:nvSpPr>
        <p:spPr>
          <a:xfrm>
            <a:off x="677334" y="0"/>
            <a:ext cx="8596668" cy="560832"/>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Introduction to Objects</a:t>
            </a:r>
            <a:endParaRPr/>
          </a:p>
        </p:txBody>
      </p:sp>
      <p:sp>
        <p:nvSpPr>
          <p:cNvPr id="205" name="Google Shape;205;p26"/>
          <p:cNvSpPr txBox="1"/>
          <p:nvPr>
            <p:ph idx="1" type="body"/>
          </p:nvPr>
        </p:nvSpPr>
        <p:spPr>
          <a:xfrm>
            <a:off x="677334" y="560832"/>
            <a:ext cx="8596668" cy="6297168"/>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SzPct val="79999"/>
              <a:buChar char="►"/>
            </a:pPr>
            <a:r>
              <a:rPr lang="en-US"/>
              <a:t>Object Oriented Programming (OOP) is a programming paradigm (programming style), which is based on the concept of “objects”. </a:t>
            </a:r>
            <a:endParaRPr/>
          </a:p>
          <a:p>
            <a:pPr indent="-342900" lvl="0" marL="342900" rtl="0" algn="l">
              <a:spcBef>
                <a:spcPts val="1000"/>
              </a:spcBef>
              <a:spcAft>
                <a:spcPts val="0"/>
              </a:spcAft>
              <a:buSzPct val="79999"/>
              <a:buChar char="►"/>
            </a:pPr>
            <a:r>
              <a:rPr lang="en-US"/>
              <a:t>Object represents a physical item / entity. </a:t>
            </a:r>
            <a:endParaRPr/>
          </a:p>
          <a:p>
            <a:pPr indent="-342900" lvl="0" marL="342900" rtl="0" algn="l">
              <a:spcBef>
                <a:spcPts val="1000"/>
              </a:spcBef>
              <a:spcAft>
                <a:spcPts val="0"/>
              </a:spcAft>
              <a:buSzPct val="79999"/>
              <a:buChar char="►"/>
            </a:pPr>
            <a:r>
              <a:rPr lang="en-US"/>
              <a:t>Object is a collection of two types of members: </a:t>
            </a:r>
            <a:endParaRPr/>
          </a:p>
          <a:p>
            <a:pPr indent="0" lvl="1" marL="400050" rtl="0" algn="l">
              <a:spcBef>
                <a:spcPts val="1000"/>
              </a:spcBef>
              <a:spcAft>
                <a:spcPts val="0"/>
              </a:spcAft>
              <a:buSzPct val="80000"/>
              <a:buNone/>
            </a:pPr>
            <a:r>
              <a:rPr lang="en-US"/>
              <a:t>1. Properties / Fields </a:t>
            </a:r>
            <a:endParaRPr/>
          </a:p>
          <a:p>
            <a:pPr indent="0" lvl="1" marL="400050" rtl="0" algn="l">
              <a:spcBef>
                <a:spcPts val="1000"/>
              </a:spcBef>
              <a:spcAft>
                <a:spcPts val="0"/>
              </a:spcAft>
              <a:buSzPct val="80000"/>
              <a:buNone/>
            </a:pPr>
            <a:r>
              <a:rPr lang="en-US"/>
              <a:t>2. Methods </a:t>
            </a:r>
            <a:endParaRPr/>
          </a:p>
          <a:p>
            <a:pPr indent="-342900" lvl="0" marL="342900" rtl="0" algn="l">
              <a:spcBef>
                <a:spcPts val="1000"/>
              </a:spcBef>
              <a:spcAft>
                <a:spcPts val="0"/>
              </a:spcAft>
              <a:buSzPct val="79999"/>
              <a:buChar char="►"/>
            </a:pPr>
            <a:r>
              <a:rPr lang="en-US"/>
              <a:t>Properties / Fields: Details about the object. Properties are the variables stored inside the object. Properties are used to store data about specific person, product or thing. </a:t>
            </a:r>
            <a:endParaRPr/>
          </a:p>
          <a:p>
            <a:pPr indent="-342900" lvl="0" marL="342900" rtl="0" algn="l">
              <a:spcBef>
                <a:spcPts val="1000"/>
              </a:spcBef>
              <a:spcAft>
                <a:spcPts val="0"/>
              </a:spcAft>
              <a:buSzPct val="79999"/>
              <a:buChar char="►"/>
            </a:pPr>
            <a:r>
              <a:rPr lang="en-US"/>
              <a:t>Methods: Manipulations on the properties. Methods are the functions stored inside the object. Functions read values from properties and/or write values into properties. </a:t>
            </a:r>
            <a:endParaRPr/>
          </a:p>
          <a:p>
            <a:pPr indent="-342900" lvl="0" marL="342900" rtl="0" algn="l">
              <a:spcBef>
                <a:spcPts val="1000"/>
              </a:spcBef>
              <a:spcAft>
                <a:spcPts val="0"/>
              </a:spcAft>
              <a:buSzPct val="79999"/>
              <a:buChar char="►"/>
            </a:pPr>
            <a:r>
              <a:rPr lang="en-US"/>
              <a:t>Example: “Car” object </a:t>
            </a:r>
            <a:endParaRPr/>
          </a:p>
          <a:p>
            <a:pPr indent="0" lvl="0" marL="0" rtl="0" algn="l">
              <a:spcBef>
                <a:spcPts val="1000"/>
              </a:spcBef>
              <a:spcAft>
                <a:spcPts val="0"/>
              </a:spcAft>
              <a:buSzPct val="79999"/>
              <a:buNone/>
            </a:pPr>
            <a:r>
              <a:rPr lang="en-US"/>
              <a:t>	- Properties </a:t>
            </a:r>
            <a:endParaRPr/>
          </a:p>
          <a:p>
            <a:pPr indent="0" lvl="2" marL="800100" rtl="0" algn="l">
              <a:spcBef>
                <a:spcPts val="1000"/>
              </a:spcBef>
              <a:spcAft>
                <a:spcPts val="0"/>
              </a:spcAft>
              <a:buSzPct val="80000"/>
              <a:buNone/>
            </a:pPr>
            <a:r>
              <a:rPr lang="en-US"/>
              <a:t>	▪ carModel: Honda City </a:t>
            </a:r>
            <a:endParaRPr/>
          </a:p>
          <a:p>
            <a:pPr indent="0" lvl="2" marL="800100" rtl="0" algn="l">
              <a:spcBef>
                <a:spcPts val="1000"/>
              </a:spcBef>
              <a:spcAft>
                <a:spcPts val="0"/>
              </a:spcAft>
              <a:buSzPct val="80000"/>
              <a:buNone/>
            </a:pPr>
            <a:r>
              <a:rPr lang="en-US"/>
              <a:t>	▪ carColor: Black </a:t>
            </a:r>
            <a:endParaRPr/>
          </a:p>
          <a:p>
            <a:pPr indent="0" lvl="2" marL="800100" rtl="0" algn="l">
              <a:spcBef>
                <a:spcPts val="1000"/>
              </a:spcBef>
              <a:spcAft>
                <a:spcPts val="0"/>
              </a:spcAft>
              <a:buSzPct val="80000"/>
              <a:buNone/>
            </a:pPr>
            <a:r>
              <a:rPr lang="en-US"/>
              <a:t>	▪ colorNo: 1234 </a:t>
            </a:r>
            <a:endParaRPr/>
          </a:p>
          <a:p>
            <a:pPr indent="0" lvl="0" marL="0" rtl="0" algn="l">
              <a:spcBef>
                <a:spcPts val="1000"/>
              </a:spcBef>
              <a:spcAft>
                <a:spcPts val="0"/>
              </a:spcAft>
              <a:buSzPct val="79999"/>
              <a:buNone/>
            </a:pPr>
            <a:r>
              <a:rPr lang="en-US"/>
              <a:t>	- Methods </a:t>
            </a:r>
            <a:endParaRPr/>
          </a:p>
          <a:p>
            <a:pPr indent="0" lvl="2" marL="800100" rtl="0" algn="l">
              <a:spcBef>
                <a:spcPts val="1000"/>
              </a:spcBef>
              <a:spcAft>
                <a:spcPts val="0"/>
              </a:spcAft>
              <a:buSzPct val="80000"/>
              <a:buNone/>
            </a:pPr>
            <a:r>
              <a:rPr lang="en-US"/>
              <a:t>	▪ start( ) </a:t>
            </a:r>
            <a:endParaRPr/>
          </a:p>
          <a:p>
            <a:pPr indent="0" lvl="2" marL="800100" rtl="0" algn="l">
              <a:spcBef>
                <a:spcPts val="1000"/>
              </a:spcBef>
              <a:spcAft>
                <a:spcPts val="0"/>
              </a:spcAft>
              <a:buSzPct val="80000"/>
              <a:buNone/>
            </a:pPr>
            <a:r>
              <a:rPr lang="en-US"/>
              <a:t>	▪ changeGear( ) </a:t>
            </a:r>
            <a:endParaRPr/>
          </a:p>
          <a:p>
            <a:pPr indent="0" lvl="2" marL="800100" rtl="0" algn="l">
              <a:spcBef>
                <a:spcPts val="1000"/>
              </a:spcBef>
              <a:spcAft>
                <a:spcPts val="0"/>
              </a:spcAft>
              <a:buSzPct val="80000"/>
              <a:buNone/>
            </a:pPr>
            <a:r>
              <a:rPr lang="en-US"/>
              <a:t>	▪ stop( ) </a:t>
            </a:r>
            <a:endParaRPr/>
          </a:p>
          <a:p>
            <a:pPr indent="-342900" lvl="0" marL="342900" rtl="0" algn="l">
              <a:spcBef>
                <a:spcPts val="1000"/>
              </a:spcBef>
              <a:spcAft>
                <a:spcPts val="0"/>
              </a:spcAft>
              <a:buSzPct val="79999"/>
              <a:buChar char="►"/>
            </a:pPr>
            <a:r>
              <a:rPr lang="en-US"/>
              <a:t>In the above example, the "Car" object has three properties called "carModel", "carColor", "colorNo", which have respective values.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