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Angular</a:t>
            </a:r>
            <a:endParaRPr/>
          </a:p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Anil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677334" y="245327"/>
            <a:ext cx="8596668" cy="5796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Event Binding  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 sz="1800" u="sng"/>
              <a:t>Syntax:</a:t>
            </a:r>
            <a:r>
              <a:rPr b="1" lang="en-US" sz="1800"/>
              <a:t> </a:t>
            </a:r>
            <a:r>
              <a:rPr lang="en-US" sz="1800"/>
              <a:t>&lt;tag (event)=”method( )”&gt;  &lt;/tag&gt;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It is used to pass event notifications from template to component. </a:t>
            </a:r>
            <a:endParaRPr/>
          </a:p>
        </p:txBody>
      </p:sp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85" y="2252291"/>
            <a:ext cx="8156448" cy="2353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677334" y="167205"/>
            <a:ext cx="8596668" cy="6510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Two-Way Binding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b="1" lang="en-US" u="sng"/>
              <a:t>Syntax:</a:t>
            </a:r>
            <a:r>
              <a:rPr lang="en-US"/>
              <a:t>  &lt;tag  [(ngModel)]=”property”&gt;  &lt;/tag&gt;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“Two Way Binding” (a.k.a Two-Way Data Binding) is a combination of both “property binding” and “event binding”.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When you change the value of “property”, the same will be automatically updated in the “html element”.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When you change the value of “html element”, the same will be automatically updated in the “property”.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The “ngModel” is a pre-defined directive, which is used to create two-way binding.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Two-Way Binding is applicable only for &lt;input&gt; and &lt;select&gt; tags.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“FormsModule” must be imported in order to use two-way binding. </a:t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3753" y="4307102"/>
            <a:ext cx="6834487" cy="2076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677334" y="188105"/>
            <a:ext cx="8596668" cy="6578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 sz="3200">
                <a:solidFill>
                  <a:schemeClr val="accent1"/>
                </a:solidFill>
              </a:rPr>
              <a:t>Data Bindings – Example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Creating Application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Open Command Prompt and enter the following commands: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cd c:\angular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ng  new  app1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c: \angular\ app1\ src\ app\ app.module.ts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{BrowserModule} from '@angular/platform-browser';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{NgModule} from '@angular/core';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{AppComponent} from './app.component';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{FormsModule} from "@angular/forms";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@NgModule({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declarations: [AppComponent],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imports: [BrowserModule, FormsModule],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providers: [],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bootstrap: [AppComponent]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}) export class AppModule {}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677334" y="0"/>
            <a:ext cx="8596668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c: \angular\ app1\ src\ app\ app.component.ts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{Component} from '@angular/core';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@Component({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selector: 'app-root',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templateUrl: './app.component.html',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styleUrls: ['./app.component.css']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}) export class AppComponent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firstname: string = "Adam";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lastname: string = "Smith";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age: number = 20;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receivenewsletters: boolean = true;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gender: string = "Male";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country: string = "India";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address: string = "http://www.facebook.com";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ChangeData()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this.firstname = "John";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this.lastname = "Resig";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this.age = 30;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this.receivenewsletters = false;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this.gender = "Female";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this.country = "USA";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677334" y="0"/>
            <a:ext cx="8414416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c:\angular\app1\src\app\app.component.html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&lt;div&gt;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&lt;h4&gt;Data Bindings&lt;/h4&gt;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Firstname: {{firstname}}&lt;br&gt;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Lastname: {{lastname}}&lt;br&gt;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Age: {{age}}&lt;br&gt;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Receive News Letters: {{receivenewsletters}}&lt;br&gt;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Gender: {{gender}}&lt;br&gt;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Country: {{country}}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&lt;hr&gt;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&lt;a [href]="address"&gt;Click here&lt;/a&gt;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&lt;hr&gt;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Firstname: &lt;input type="text" [(ngModel)]="firstname"&gt;&lt;br&gt;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Lastname: &lt;input type="text" [(ngModel)]="lastname"&gt;&lt;br&gt;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Age: &lt;input type="text" [(ngModel)]="age"&gt;&lt;br&gt;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Receive News Letters: &lt;input type="checkbox" [(ngModel)]="receivenewsletters"&gt;&lt;br&gt;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Gender:  &lt;input type="radio" [(ngModel)]="gender" value="Male"&gt;Male  &lt;input type="radio" [(ngModel)]="gender" value="Female"&gt;Female&lt;br&gt;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Country:  &lt;select [(ngModel)]="country"&gt;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	   &lt;option&gt;India&lt;/option&gt;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	   &lt;option&gt;UK&lt;/option&gt;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	   &lt;option&gt;USA&lt;/option&gt;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&lt;/select&gt;&lt;br&gt;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&lt;input type="button" value="Change Data" (click)="ChangeData()"&gt;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&lt;/div&gt;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677334" y="94053"/>
            <a:ext cx="8596668" cy="594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Executing the application: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Command Prompt and enter the following commands: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cd c:\angular\app1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ng  serve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the browser and enter the following URL: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http://localhost:4200 </a:t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792" y="2493438"/>
            <a:ext cx="4781751" cy="431753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677334" y="156754"/>
            <a:ext cx="8596668" cy="6583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b="1" lang="en-US" sz="3200">
                <a:solidFill>
                  <a:schemeClr val="accent1"/>
                </a:solidFill>
              </a:rPr>
              <a:t>Login – Example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1" sz="3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chemeClr val="dk1"/>
                </a:solidFill>
              </a:rPr>
              <a:t>Creating Application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dk1"/>
                </a:solidFill>
              </a:rPr>
              <a:t>Open Command Prompt and enter the following commands: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dk1"/>
                </a:solidFill>
              </a:rPr>
              <a:t>cd c:\angular ng 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chemeClr val="dk1"/>
                </a:solidFill>
              </a:rPr>
              <a:t>new  app1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1" sz="3200">
              <a:solidFill>
                <a:schemeClr val="accent1"/>
              </a:solidFill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710" y="1141988"/>
            <a:ext cx="6933765" cy="2306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677334" y="161979"/>
            <a:ext cx="8596668" cy="6520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c:\angular\app1\src\app\app.module.ts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BrowserModule } from '@angular/platform-browser';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NgModule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AppComponent } from './app.component';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FormsModule } from "@angular/forms";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declarations: [     AppComponent  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imports: [  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BrowserModule,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FormsModule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providers: [],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bootstrap: [AppComponent]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AppModule { }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677334" y="1"/>
            <a:ext cx="8596668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c: \angular\ app1\ src\ app\ app.component.ts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{Component} from "@angular/core";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@Component({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selector: 'app-root',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templateUrl: './app.component.html',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styleUrls: ['./app.component.css']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export class AppComponent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username: string = "";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password: string = "";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msg: string = "";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CheckLogin(txt1)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	if (this.username == "admin" &amp;&amp; this.password == "manager")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		this.msg = "Successful login";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	} else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		this.msg = "Invalid login";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		txt1.focus();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	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677334" y="214231"/>
            <a:ext cx="8596668" cy="642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c:\angular\app1\src\app\app.component.html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&lt;div&gt;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&lt;form&gt;  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&lt;h4&gt;Login&lt;/h4&gt; 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Username: &lt;input type="text" [(ngModel)]="username" name="username" #t1&gt;&lt;br&gt;  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Password: &lt;input type="password" [(ngModel)]="password" name="password"&gt;&lt;br&gt;  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&lt;input type="submit" value="Login" (click)="CheckLogin(t1)"&gt;&lt;br&gt;  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{{msg}}  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&lt;/form&gt;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&lt;/div&gt;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677334" y="105937"/>
            <a:ext cx="8596668" cy="522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What is Component?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77334" y="691376"/>
            <a:ext cx="9107861" cy="5926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The component class represents certain section of the web page. For example, “login form” is represented as a “Login Component”.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The component class includes “properties” (to store data), “methods” (event handler methods to manipulate data).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Every “angular 2+ application” contains at-least one component, which is called as “app component”. You can create any no. of components in the project.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The component is invoked (called) through a custom tag (user-defined tag). For example, “login component” is invoked through &lt;app-login&gt;&lt;/app-login&gt; tag. The custom tag is also called as “selector”.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The component class should have a decorator called “@Component()”, to define that the class is a component class.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Syntax to create Component: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import { Component } from “@angular/core”;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@Component( meta data )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class classname 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{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		property: datatype = value;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		method( arguments ) : returntype 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		{ 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		} 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677334" y="125403"/>
            <a:ext cx="8596668" cy="6531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Executing the application: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Command Prompt and enter the following commands: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cd c:\angular\app1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ng  serve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the browser and enter the following URL: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http://localhost:4200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53" name="Google Shape;25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329" y="2717845"/>
            <a:ext cx="7372677" cy="3352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677334" y="256478"/>
            <a:ext cx="8596668" cy="6395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Meta Data Properties of Component: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1.selector: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Represents the selector (tag) to invoke the component.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2.template:</a:t>
            </a: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Represents the template content of the component.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3.templateUrl:</a:t>
            </a: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Represents the html file that has to be rendered when the component is invoked.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4.styleUrls:	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Represents the list of style sheets (css files) that have to be loaded for the component.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5.providers:	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Represents the list of services to be imported into the component.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6.animations:</a:t>
            </a: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Represents the list of animations to be performed in the component.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677334" y="216331"/>
            <a:ext cx="8596668" cy="536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What is Module?</a:t>
            </a:r>
            <a:br>
              <a:rPr lang="en-US"/>
            </a:b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677334" y="869795"/>
            <a:ext cx="8596668" cy="5815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Module is a part of the project.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Module is a collection of components, directives and pipes that are related to one specific task of the project.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Ex: </a:t>
            </a:r>
            <a:r>
              <a:rPr lang="en-US"/>
              <a:t>“Net banking” project contains modules like “Savings account module”, “Credit cards module” etc.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Every angular application should contain at least one module, which is called as “root module” or “app module”. The “app component” will be a part of the “app module”. Modules can share its components and pipes to other modules.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Module is a class, with “@NgModule” decorator.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Syntax to create Module: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import { NgModule } from “@angular/core”;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@NgModule( meta data )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class classname</a:t>
            </a:r>
            <a:endParaRPr b="1" sz="1800"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{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sz="1800"/>
              <a:t>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677334" y="195147"/>
            <a:ext cx="9124588" cy="6478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 sz="2600"/>
              <a:t>Meta Data Properties of Module: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 u="sng"/>
              <a:t>declarations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Represents the list of components and pipes that are members of the current module.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 u="sng"/>
              <a:t>imports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Represents the list of modules that you want to import into the current module.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You must import “BrowserModule” into the browser, which can be imported from “@angular/platform-browser”.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The “BrowserModule” imports “ApplicationModule” from “@angular/core”, “CommonModule” from “@angular/common” and re-exports them.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The “BrowserModule” must be imported only in the “app module (root module)”; we need not import it in other child modules.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	Other modules to import: </a:t>
            </a:r>
            <a:r>
              <a:rPr lang="en-US"/>
              <a:t>FormsModule, ReactiveFormsModule,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BrowserAnimationsModule, HttpClientModule, RouterModule etc.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 u="sng"/>
              <a:t>exports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Represents the list of components or pipes that are to be exported to other modules.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 u="sng"/>
              <a:t>bootstrap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Represents the component that is to be displayed in the web page. Only “app module” has to bootstrap “app component”. Other modules should not bootstrap any component.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 u="sng"/>
              <a:t>providers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Represents list of services to be imported into the module.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677334" y="161693"/>
            <a:ext cx="8596668" cy="6573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Syntax to bootstrap (start) the module into the browser: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platformBrowserDynamic } from “@angular/platform-browser-dynamic”; platformBrowserDynamic( ).bootstrapModule( moduleclassname );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677334" y="194028"/>
            <a:ext cx="8596668" cy="622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Data Binding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677334" y="816639"/>
            <a:ext cx="8596668" cy="5918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“data binding” is the relation between “component” and the “template”.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When the value of “component” is changed, the “template” will be changed automatically. When the value of “template” is changed, the “component” will be changed automatically.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 binding is four types: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A) Interpolation Binding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B) Property Binding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C) Event Binding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D) Two-Way Binding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677334" y="334537"/>
            <a:ext cx="8596668" cy="628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 sz="2000"/>
              <a:t>Interpolation Binding</a:t>
            </a:r>
            <a:endParaRPr sz="2000"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 sz="1800" u="sng"/>
              <a:t>Syntax:</a:t>
            </a:r>
            <a:r>
              <a:rPr b="1" lang="en-US" sz="1800"/>
              <a:t> </a:t>
            </a:r>
            <a:r>
              <a:rPr lang="en-US" sz="1800"/>
              <a:t>{{property}}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It displays the value of the property in the template.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When the value of the property is changed, the same value will be automatically updated in the template.</a:t>
            </a:r>
            <a:endParaRPr/>
          </a:p>
          <a:p>
            <a:pPr indent="-194309" lvl="1" marL="7429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194309" lvl="1" marL="7429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241300" lvl="0" marL="4000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0600" y="3116766"/>
            <a:ext cx="6630136" cy="1895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677334" y="245327"/>
            <a:ext cx="8596668" cy="5796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Property Binding 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 sz="1800" u="sng"/>
              <a:t>Syntax:</a:t>
            </a:r>
            <a:r>
              <a:rPr b="1" lang="en-US" sz="1800"/>
              <a:t> </a:t>
            </a:r>
            <a:r>
              <a:rPr lang="en-US" sz="1800"/>
              <a:t>&lt;tag [attribute]=” property ”&gt;</a:t>
            </a:r>
            <a:r>
              <a:rPr b="1" lang="en-US" sz="1800"/>
              <a:t> </a:t>
            </a:r>
            <a:r>
              <a:rPr lang="en-US" sz="1800"/>
              <a:t>&lt;/tag&gt;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“Property binding” is used to send data from component to template and assign the same into an attribute of the tag.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When the value of the property is changed, the same value will be automatically updated in the template.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7368" y="3239429"/>
            <a:ext cx="7216600" cy="2213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Angular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0D47A1"/>
      </a:accent1>
      <a:accent2>
        <a:srgbClr val="42A5F5"/>
      </a:accent2>
      <a:accent3>
        <a:srgbClr val="92D050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