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Angular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Anil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677334" y="150541"/>
            <a:ext cx="8851383" cy="6428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Click on “Click Me”.</a:t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0507" y="1081692"/>
            <a:ext cx="6265036" cy="4694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677334" y="187879"/>
            <a:ext cx="8596668" cy="51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b="1"/>
              <a:t>ViewChildren</a:t>
            </a:r>
            <a:endParaRPr b="1"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1"/>
          </p:nvPr>
        </p:nvSpPr>
        <p:spPr>
          <a:xfrm>
            <a:off x="677333" y="816639"/>
            <a:ext cx="8973505" cy="589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The “ViewChildren” represents a set of elements of specific type, which is a child of the view (template) of the component.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ViewChildren is used to access elements, that is present in the view (template) of the component.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ViewChildren is used to access properties / methods of the children.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b="1"/>
              <a:t>Steps: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b="1" u="sng"/>
              <a:t>• Import “ViewChildren” and “QueryList”: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ViewChildren, QueryList } from “@angular/core”;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b="1" u="sng"/>
              <a:t>• Create ViewChildren property: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class parentcomponent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@ViewChildren(classname) propertyname: QueryList&lt;classname&gt;;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…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b="1" u="sng"/>
              <a:t>• Access properties / methods of the child element, using ViewChildren’s property: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array = this.propertyname.toArray();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array[index].property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array[index].method( 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677334" y="187879"/>
            <a:ext cx="8596668" cy="51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b="1"/>
              <a:t>ViewChildren - Example</a:t>
            </a:r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677333" y="816639"/>
            <a:ext cx="8973505" cy="589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u="sng"/>
              <a:t>Creating Application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Open Command Prompt and enter the following commands: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cd c:\angular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ng new app1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cd c:\angular\app1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ng g component Company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ng g component Employee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677334" y="239751"/>
            <a:ext cx="8596668" cy="649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 b="1"/>
              <a:t>c:\angular\app1\src\styles.css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.class1{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border:2px solid red;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margin:10px;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padding:5px;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 b="1"/>
              <a:t>c:\angular\app1\src\app\app.component.ts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import { Component } from '@angular/core';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@Component({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selector: 'app-root',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templateUrl: './app.component.html',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styleUrls: ['./app.component.css']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export class AppComponent 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 }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 b="1"/>
              <a:t>c:\angular\app1\src\app\app.component.html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&lt;div class="class1&gt;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&lt;h4&gt;App&lt;/h4&gt;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&lt;app-company&gt;&lt;/app-company&gt;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&lt;/div&gt;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body" idx="1"/>
          </p:nvPr>
        </p:nvSpPr>
        <p:spPr>
          <a:xfrm>
            <a:off x="677334" y="183995"/>
            <a:ext cx="8596668" cy="6271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/>
              <a:t>c:\angular\app1\src\app\app.module.ts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BrowserModule } from '@angular/platform-browser;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NgModule } from '@angular/core’;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FormsModule } from "@angular/forms";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AppComponent } from './app.component’;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CompanyComponent } from './company/company.component’;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EmployeeComponent } from Yemployee/employee.component';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@NgModule({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declarations: [ AppComponent, CompanyComponent, EmployeeComponent ],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imports: [ BrowserModule, FormsModule ],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providers: [],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bootstrap: [AppComponent]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AppModule {}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677334" y="228600"/>
            <a:ext cx="8596668" cy="6462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 b="1"/>
              <a:t>c:\angular\app1\src\app\company\company.component.ts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Component, ViewChildren, QueryList } from '@angular/core’;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EmployeeComponent } from .../employee/employee.component';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@Component({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selector: 'app-company’,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templateUrt './company.component.html’,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styleUrls: ['./company.component.css']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export class CompanyComponent {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companyname: string = "ABC Company";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@ViewChildren(EmployeeComponent) emp: QueryList&lt;EmployeeComponent&gt;;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onClickMeClicked(){</a:t>
            </a:r>
            <a:endParaRPr/>
          </a:p>
          <a:p>
            <a:pPr marL="800100" lvl="2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600"/>
              <a:t>console.log(this.emp); </a:t>
            </a:r>
            <a:endParaRPr/>
          </a:p>
          <a:p>
            <a:pPr marL="800100" lvl="2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600"/>
              <a:t>var a = this.emp.toArray();</a:t>
            </a:r>
            <a:endParaRPr/>
          </a:p>
          <a:p>
            <a:pPr marL="800100" lvl="2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600"/>
              <a:t>for(var i = 0;i&lt;a.length;i++){</a:t>
            </a:r>
            <a:endParaRPr/>
          </a:p>
          <a:p>
            <a:pPr marL="800100" lvl="2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600"/>
              <a:t>	a[i].empname = "John";</a:t>
            </a:r>
            <a:endParaRPr/>
          </a:p>
          <a:p>
            <a:pPr marL="800100" lvl="2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600"/>
              <a:t>}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body" idx="1"/>
          </p:nvPr>
        </p:nvSpPr>
        <p:spPr>
          <a:xfrm>
            <a:off x="677334" y="228600"/>
            <a:ext cx="8596668" cy="6462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/>
              <a:t>c:\angular\app1\src\app\company\company.component.html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 class="class1"&gt;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&lt;h5&gt;Company&lt;/h5&gt;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{{companyname}}&lt;br&gt;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&lt;input type="button" value="Click me" (click)="onClickMeClicked()"&gt;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&lt;app-employee&gt;&lt;/app-employee&gt;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&lt;app-employee&gt;&lt;/app-employee&gt;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body" idx="1"/>
          </p:nvPr>
        </p:nvSpPr>
        <p:spPr>
          <a:xfrm>
            <a:off x="677334" y="256478"/>
            <a:ext cx="8735114" cy="639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/>
              <a:t>c:\angular\app1\src\app\employee\employee.component.ts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 } from '@angular/core';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'app-employee’,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'./employee.component.html.’,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['./employee.component.css’]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EmployeeComponent{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empname:string = </a:t>
            </a:r>
            <a:r>
              <a:rPr lang="en-US" sz="1800"/>
              <a:t>"</a:t>
            </a:r>
            <a:r>
              <a:rPr lang="en-US"/>
              <a:t>scott</a:t>
            </a:r>
            <a:r>
              <a:rPr lang="en-US" sz="1800"/>
              <a:t>"</a:t>
            </a:r>
            <a:r>
              <a:rPr lang="en-US"/>
              <a:t>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/>
              <a:t>c:\angular\app1\src\app\employee\employee.component.html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 class="class1&gt;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&lt;h5&gt;Employee&lt;/h5&gt;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{{empname}}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677334" y="150541"/>
            <a:ext cx="8851383" cy="6428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u="sng"/>
              <a:t>Executing the application: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Open Command Prompt and enter the following commands: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cd c:\angular\app1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ng serve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Open the browser and enter the following URL: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http://localhost:4200</a:t>
            </a:r>
            <a:endParaRPr/>
          </a:p>
        </p:txBody>
      </p:sp>
      <p:pic>
        <p:nvPicPr>
          <p:cNvPr id="240" name="Google Shape;24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5358" y="2370985"/>
            <a:ext cx="4724085" cy="4415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677334" y="150541"/>
            <a:ext cx="8851383" cy="6428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Click on “Click Me”.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9741" y="876650"/>
            <a:ext cx="5768740" cy="5356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677334" y="187879"/>
            <a:ext cx="8596668" cy="51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b="1"/>
              <a:t>ViewChild</a:t>
            </a:r>
            <a:endParaRPr b="1"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677333" y="816639"/>
            <a:ext cx="8973505" cy="589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“ViewChild” represents an element, which is a child of the view (template) of the component.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ViewChild is used to access an element, that is present in the view (template) of the component.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ViewChild can contain a child element of a specific type (class).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ViewChild is used to access properties / methods of the child.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677334" y="187879"/>
            <a:ext cx="8596668" cy="51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b="1"/>
              <a:t>ContentChild</a:t>
            </a:r>
            <a:endParaRPr b="1"/>
          </a:p>
        </p:txBody>
      </p:sp>
      <p:sp>
        <p:nvSpPr>
          <p:cNvPr id="252" name="Google Shape;252;p37"/>
          <p:cNvSpPr txBox="1">
            <a:spLocks noGrp="1"/>
          </p:cNvSpPr>
          <p:nvPr>
            <p:ph type="body" idx="1"/>
          </p:nvPr>
        </p:nvSpPr>
        <p:spPr>
          <a:xfrm>
            <a:off x="677333" y="816639"/>
            <a:ext cx="8973505" cy="589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The “ContentChild” represents an element, which is a child of the content of the component.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ContentChild is used to access an element, that is present in the content of the component.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ContentChild can contain a child element of a specific type (class).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ContentChild is used to access properties / methods of the child.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b="1"/>
              <a:t>Steps: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b="1"/>
              <a:t>• Import “ContentChild”: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ContentChild } from “@angular/core”;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b="1"/>
              <a:t>• Create ContentChild property: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class parentcomponent {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@ContentChild(classname) propertyname: classname;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…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b="1"/>
              <a:t>• Access properties / methods of the child element, using ContentChild’s property: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this.propertyname.property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this.propertyname.method( )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title"/>
          </p:nvPr>
        </p:nvSpPr>
        <p:spPr>
          <a:xfrm>
            <a:off x="677334" y="187879"/>
            <a:ext cx="8596668" cy="51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b="1"/>
              <a:t>ContentChild - Example</a:t>
            </a:r>
            <a:endParaRPr/>
          </a:p>
        </p:txBody>
      </p:sp>
      <p:sp>
        <p:nvSpPr>
          <p:cNvPr id="258" name="Google Shape;258;p38"/>
          <p:cNvSpPr txBox="1">
            <a:spLocks noGrp="1"/>
          </p:cNvSpPr>
          <p:nvPr>
            <p:ph type="body" idx="1"/>
          </p:nvPr>
        </p:nvSpPr>
        <p:spPr>
          <a:xfrm>
            <a:off x="677333" y="816639"/>
            <a:ext cx="8973505" cy="589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u="sng"/>
              <a:t>Creating Application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Open Command Prompt and enter the following commands: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cd c:\angular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ng new app1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cd c:\angular\app1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ng g component Company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ng g component Employee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677334" y="239751"/>
            <a:ext cx="8596668" cy="649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 b="1" dirty="0"/>
              <a:t>c:\angular\app1\src\styles.css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/>
              <a:t>.class1{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/>
              <a:t>	border:2px solid red;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/>
              <a:t>	margin:10px;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/>
              <a:t>	padding:5px;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/>
              <a:t>}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 b="1" dirty="0"/>
              <a:t>c:\angular\app1\src\app\app.component.ts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 dirty="0"/>
              <a:t>import { Component } from '@angular/core';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 dirty="0"/>
              <a:t>@Component({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 dirty="0"/>
              <a:t>selector: 'app-root',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 dirty="0" err="1"/>
              <a:t>templateUrl</a:t>
            </a:r>
            <a:r>
              <a:rPr lang="en-US" sz="1800" dirty="0"/>
              <a:t>: './app.component.html',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 dirty="0" err="1"/>
              <a:t>styleUrls</a:t>
            </a:r>
            <a:r>
              <a:rPr lang="en-US" sz="1800" dirty="0"/>
              <a:t>: ['./app.component.css']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 dirty="0"/>
              <a:t>export class </a:t>
            </a:r>
            <a:r>
              <a:rPr lang="en-US" sz="1800" dirty="0" err="1"/>
              <a:t>AppComponent</a:t>
            </a:r>
            <a:r>
              <a:rPr lang="en-US" sz="1800" dirty="0"/>
              <a:t> {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 dirty="0"/>
              <a:t> }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 b="1" dirty="0"/>
              <a:t>c:\angular\app1\src\app\app.component.html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/>
              <a:t>&lt;div class="class1&gt; </a:t>
            </a:r>
            <a:endParaRPr dirty="0"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dirty="0"/>
              <a:t>&lt;h4&gt;App&lt;/h4&gt; </a:t>
            </a:r>
            <a:endParaRPr dirty="0"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dirty="0"/>
              <a:t> &lt;app-company&gt;</a:t>
            </a:r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	&lt;app-employee&gt;&lt;/app-employee&gt;</a:t>
            </a:r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dirty="0"/>
              <a:t>&lt;/app-company&gt;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dirty="0"/>
              <a:t>&lt;/div&gt;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body" idx="1"/>
          </p:nvPr>
        </p:nvSpPr>
        <p:spPr>
          <a:xfrm>
            <a:off x="677334" y="183995"/>
            <a:ext cx="8596668" cy="6271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/>
              <a:t>c:\angular\app1\src\app\app.module.ts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BrowserModule } from '@angular/platform-browser;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NgModule } from '@angular/core’;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FormsModule } from "@angular/forms";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AppComponent } from './app.component’;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CompanyComponent } from './company/company.component’;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EmployeeComponent } from Yemployee/employee.component';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@NgModule({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declarations: [ AppComponent, CompanyComponent, EmployeeComponent ],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imports: [ BrowserModule, FormsModule ],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providers: [],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bootstrap: [AppComponent]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AppModule {}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body" idx="1"/>
          </p:nvPr>
        </p:nvSpPr>
        <p:spPr>
          <a:xfrm>
            <a:off x="677334" y="228600"/>
            <a:ext cx="8596668" cy="6462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/>
              <a:t>c:\angular\app1\src\app\company\company.component.ts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Component, ContentChild } from '@angular/core’;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EmployeeComponent } from .../employee/employee.component';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'app-company’,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templateUrt './company.component.html’,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['./company.component.css']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CompanyComponent {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companyname: string = "ABC Company";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@ ContentChild(EmployeeComponent) emp: EmployeeComponent;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onClickMeClicked(){</a:t>
            </a:r>
            <a:endParaRPr/>
          </a:p>
          <a:p>
            <a:pPr marL="800100" lvl="2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console.log(this.emp); </a:t>
            </a:r>
            <a:endParaRPr/>
          </a:p>
          <a:p>
            <a:pPr marL="800100" lvl="2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this.emp.empname = "John";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>
            <a:spLocks noGrp="1"/>
          </p:cNvSpPr>
          <p:nvPr>
            <p:ph type="body" idx="1"/>
          </p:nvPr>
        </p:nvSpPr>
        <p:spPr>
          <a:xfrm>
            <a:off x="677334" y="228600"/>
            <a:ext cx="8596668" cy="6462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/>
              <a:t>c:\angular\app1\src\app\company\company.component.html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 class="class1"&gt;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&lt;h5&gt;Company&lt;/h5&gt;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{{companyname}}&lt;br&gt;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&lt;input type="button" value="Click me" (click)="onClickMeClicked()"&gt;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&lt;ng-content&gt;&lt;/ng-content&gt;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>
            <a:spLocks noGrp="1"/>
          </p:cNvSpPr>
          <p:nvPr>
            <p:ph type="body" idx="1"/>
          </p:nvPr>
        </p:nvSpPr>
        <p:spPr>
          <a:xfrm>
            <a:off x="677334" y="256478"/>
            <a:ext cx="8735114" cy="639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/>
              <a:t>c:\angular\app1\src\app\employee\employee.component.ts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 } from '@angular/core';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'app-employee’,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'./employee.component.html.’,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['./employee.component.css’]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EmployeeComponent{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empname:string = </a:t>
            </a:r>
            <a:r>
              <a:rPr lang="en-US" sz="1800"/>
              <a:t>"</a:t>
            </a:r>
            <a:r>
              <a:rPr lang="en-US"/>
              <a:t>scott</a:t>
            </a:r>
            <a:r>
              <a:rPr lang="en-US" sz="1800"/>
              <a:t>"</a:t>
            </a:r>
            <a:r>
              <a:rPr lang="en-US"/>
              <a:t>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/>
              <a:t>c:\angular\app1\src\app\employee\employee.component.html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 class="class1&gt;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&lt;h5&gt;Employee&lt;/h5&gt;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{{empname}}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>
            <a:spLocks noGrp="1"/>
          </p:cNvSpPr>
          <p:nvPr>
            <p:ph type="body" idx="1"/>
          </p:nvPr>
        </p:nvSpPr>
        <p:spPr>
          <a:xfrm>
            <a:off x="677334" y="150541"/>
            <a:ext cx="8851383" cy="6428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u="sng"/>
              <a:t>Executing the application: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Open Command Prompt and enter the following commands: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cd c:\angular\app1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ng serve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Open the browser and enter the following URL: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http://localhost:4200</a:t>
            </a:r>
            <a:endParaRPr/>
          </a:p>
        </p:txBody>
      </p:sp>
      <p:pic>
        <p:nvPicPr>
          <p:cNvPr id="289" name="Google Shape;28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8584" y="2395117"/>
            <a:ext cx="5685750" cy="4312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>
            <a:spLocks noGrp="1"/>
          </p:cNvSpPr>
          <p:nvPr>
            <p:ph type="body" idx="1"/>
          </p:nvPr>
        </p:nvSpPr>
        <p:spPr>
          <a:xfrm>
            <a:off x="677334" y="150541"/>
            <a:ext cx="8851383" cy="6428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Click on “Click Me”.</a:t>
            </a:r>
            <a:endParaRPr/>
          </a:p>
        </p:txBody>
      </p:sp>
      <p:pic>
        <p:nvPicPr>
          <p:cNvPr id="295" name="Google Shape;29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5997" y="1073791"/>
            <a:ext cx="6566816" cy="4995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>
            <a:spLocks noGrp="1"/>
          </p:cNvSpPr>
          <p:nvPr>
            <p:ph type="title"/>
          </p:nvPr>
        </p:nvSpPr>
        <p:spPr>
          <a:xfrm>
            <a:off x="677334" y="187879"/>
            <a:ext cx="8596668" cy="51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b="1"/>
              <a:t>ContentChildren</a:t>
            </a:r>
            <a:endParaRPr b="1"/>
          </a:p>
        </p:txBody>
      </p:sp>
      <p:sp>
        <p:nvSpPr>
          <p:cNvPr id="301" name="Google Shape;301;p46"/>
          <p:cNvSpPr txBox="1">
            <a:spLocks noGrp="1"/>
          </p:cNvSpPr>
          <p:nvPr>
            <p:ph type="body" idx="1"/>
          </p:nvPr>
        </p:nvSpPr>
        <p:spPr>
          <a:xfrm>
            <a:off x="677333" y="816639"/>
            <a:ext cx="8973505" cy="589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The “ContentChildren” represents a set of elements of specific type, which is a child of the content of the component.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ContentChildren is used to access elements, that is present in the content of the component.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ContentChildren is used to access properties / methods of the children.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b="1"/>
              <a:t>Steps: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b="1"/>
              <a:t>Import “ContentChildren” and “QueryList”: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ContentChildren, QueryList } from “@angular/core”;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b="1"/>
              <a:t>• Create ContentChildren property: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class parentcomponent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@ContentChildren(classname) propertyname: QueryList&lt;classname&gt;;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…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b="1"/>
              <a:t>• Access properties / methods of the child element, using ContentChildren’s property: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array = this.propertyname.toArray();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array[index].property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array[index].method( 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677333" y="816639"/>
            <a:ext cx="8973505" cy="589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Steps: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 u="sng"/>
              <a:t>Import “ViewChild”: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ViewChild } from “@angular/core”;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 u="sng"/>
              <a:t>Create ViewChild property: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class parentcomponent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@ViewChild(classname) propertyname: classname;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…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 u="sng"/>
              <a:t> Access properties / methods of the child element, using ViewChild’s property: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this.propertyname.property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this.propertyname.method( 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>
            <a:spLocks noGrp="1"/>
          </p:cNvSpPr>
          <p:nvPr>
            <p:ph type="title"/>
          </p:nvPr>
        </p:nvSpPr>
        <p:spPr>
          <a:xfrm>
            <a:off x="677334" y="187879"/>
            <a:ext cx="8596668" cy="51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b="1"/>
              <a:t>ContentChildren - Example</a:t>
            </a:r>
            <a:endParaRPr/>
          </a:p>
        </p:txBody>
      </p:sp>
      <p:sp>
        <p:nvSpPr>
          <p:cNvPr id="307" name="Google Shape;307;p47"/>
          <p:cNvSpPr txBox="1">
            <a:spLocks noGrp="1"/>
          </p:cNvSpPr>
          <p:nvPr>
            <p:ph type="body" idx="1"/>
          </p:nvPr>
        </p:nvSpPr>
        <p:spPr>
          <a:xfrm>
            <a:off x="677333" y="816639"/>
            <a:ext cx="8973505" cy="589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u="sng"/>
              <a:t>Creating Application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Open Command Prompt and enter the following commands: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cd c:\angular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ng new app1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cd c:\angular\app1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ng g component Company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ng g component Employee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>
            <a:spLocks noGrp="1"/>
          </p:cNvSpPr>
          <p:nvPr>
            <p:ph type="body" idx="1"/>
          </p:nvPr>
        </p:nvSpPr>
        <p:spPr>
          <a:xfrm>
            <a:off x="677334" y="0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 b="1"/>
              <a:t>c:\angular\app1\src\styles.css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.class1{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border:2px solid red;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margin:10px;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padding:5px;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 b="1"/>
              <a:t>c:\angular\app1\src\app\app.component.ts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import { Component } from '@angular/core';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@Component({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selector: 'app-root',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templateUrl: './app.component.html',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styleUrls: ['./app.component.css']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export class AppComponent 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 }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 b="1"/>
              <a:t>c:\angular\app1\src\app\app.component.html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&lt;div class="class1&gt;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&lt;h4&gt;App&lt;/h4&gt;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&lt;app-company&gt;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&lt;app-employee&gt;&lt;/app-employee&gt;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&lt;app-employee&gt;&lt;/app-employee&gt;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&lt;/app-company&gt;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&lt;/div&gt;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>
            <a:spLocks noGrp="1"/>
          </p:cNvSpPr>
          <p:nvPr>
            <p:ph type="body" idx="1"/>
          </p:nvPr>
        </p:nvSpPr>
        <p:spPr>
          <a:xfrm>
            <a:off x="677334" y="183995"/>
            <a:ext cx="8596668" cy="6271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/>
              <a:t>c:\angular\app1\src\app\app.module.ts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BrowserModule } from '@angular/platform-browser;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NgModule } from '@angular/core’;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FormsModule } from "@angular/forms";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AppComponent } from './app.component’;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CompanyComponent } from './company/company.component’;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EmployeeComponent } from Yemployee/employee.component';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@NgModule({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declarations: [ AppComponent, CompanyComponent, EmployeeComponent ],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imports: [ BrowserModule, FormsModule ],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providers: [],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bootstrap: [AppComponent]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AppModule {}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>
            <a:spLocks noGrp="1"/>
          </p:cNvSpPr>
          <p:nvPr>
            <p:ph type="body" idx="1"/>
          </p:nvPr>
        </p:nvSpPr>
        <p:spPr>
          <a:xfrm>
            <a:off x="677334" y="228600"/>
            <a:ext cx="8596668" cy="6462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 b="1"/>
              <a:t>c:\angular\app1\src\app\company\company.component.ts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Component, ContentChildren, QueryList } from '@angular/core’;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EmployeeComponent } from .../employee/employee.component';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@Component({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selector: 'app-company’,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templateUrt './company.component.html’,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styleUrls: ['./company.component.css']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export class CompanyComponent {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companyname: string = "ABC Company";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@ConentChildren(EmployeeComponent) emp: QueryList&lt;EmployeeComponent&gt;;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onClickMeClicked(){</a:t>
            </a:r>
            <a:endParaRPr/>
          </a:p>
          <a:p>
            <a:pPr marL="800100" lvl="2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600"/>
              <a:t>console.log(this.emp); </a:t>
            </a:r>
            <a:endParaRPr/>
          </a:p>
          <a:p>
            <a:pPr marL="800100" lvl="2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600"/>
              <a:t>var a = this.emp.toArray();</a:t>
            </a:r>
            <a:endParaRPr/>
          </a:p>
          <a:p>
            <a:pPr marL="800100" lvl="2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600"/>
              <a:t>for(var i = 0;i&lt;a.length;i++){</a:t>
            </a:r>
            <a:endParaRPr/>
          </a:p>
          <a:p>
            <a:pPr marL="800100" lvl="2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600"/>
              <a:t>	a[i].empname = "John";</a:t>
            </a:r>
            <a:endParaRPr/>
          </a:p>
          <a:p>
            <a:pPr marL="800100" lvl="2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600"/>
              <a:t>}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>
            <a:spLocks noGrp="1"/>
          </p:cNvSpPr>
          <p:nvPr>
            <p:ph type="body" idx="1"/>
          </p:nvPr>
        </p:nvSpPr>
        <p:spPr>
          <a:xfrm>
            <a:off x="677334" y="228600"/>
            <a:ext cx="8596668" cy="6462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/>
              <a:t>c:\angular\app1\src\app\company\company.component.html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 class="class1"&gt;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&lt;h5&gt;Company&lt;/h5&gt;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{{companyname}}&lt;br&gt;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&lt;input type="button" value="Click me" (click)="onClickMeClicked()"&gt;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&lt;ng-content&gt;&lt;/ng-content&gt;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>
            <a:spLocks noGrp="1"/>
          </p:cNvSpPr>
          <p:nvPr>
            <p:ph type="body" idx="1"/>
          </p:nvPr>
        </p:nvSpPr>
        <p:spPr>
          <a:xfrm>
            <a:off x="677334" y="256478"/>
            <a:ext cx="8735114" cy="639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/>
              <a:t>c:\angular\app1\src\app\employee\employee.component.ts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 } from '@angular/core';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'app-employee’,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'./employee.component.html.’,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['./employee.component.css’]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EmployeeComponent{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empname:string = </a:t>
            </a:r>
            <a:r>
              <a:rPr lang="en-US" sz="1800"/>
              <a:t>"</a:t>
            </a:r>
            <a:r>
              <a:rPr lang="en-US"/>
              <a:t>scott</a:t>
            </a:r>
            <a:r>
              <a:rPr lang="en-US" sz="1800"/>
              <a:t>"</a:t>
            </a:r>
            <a:r>
              <a:rPr lang="en-US"/>
              <a:t>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/>
              <a:t>c:\angular\app1\src\app\employee\employee.component.html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 class="class1&gt;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&lt;h5&gt;Employee&lt;/h5&gt;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{{empname}}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>
            <a:spLocks noGrp="1"/>
          </p:cNvSpPr>
          <p:nvPr>
            <p:ph type="body" idx="1"/>
          </p:nvPr>
        </p:nvSpPr>
        <p:spPr>
          <a:xfrm>
            <a:off x="677334" y="150541"/>
            <a:ext cx="8851383" cy="6428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u="sng"/>
              <a:t>Executing the application: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Open Command Prompt and enter the following commands: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cd c:\angular\app1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ng serve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Open the browser and enter the following URL: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http://localhost:4200</a:t>
            </a:r>
            <a:endParaRPr/>
          </a:p>
        </p:txBody>
      </p:sp>
      <p:pic>
        <p:nvPicPr>
          <p:cNvPr id="338" name="Google Shape;33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3155" y="2231420"/>
            <a:ext cx="4498999" cy="43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 txBox="1">
            <a:spLocks noGrp="1"/>
          </p:cNvSpPr>
          <p:nvPr>
            <p:ph type="body" idx="1"/>
          </p:nvPr>
        </p:nvSpPr>
        <p:spPr>
          <a:xfrm>
            <a:off x="677334" y="150541"/>
            <a:ext cx="8851383" cy="6428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Click on “Click Me”.</a:t>
            </a:r>
            <a:endParaRPr/>
          </a:p>
        </p:txBody>
      </p:sp>
      <p:pic>
        <p:nvPicPr>
          <p:cNvPr id="344" name="Google Shape;344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2618" y="822121"/>
            <a:ext cx="5855516" cy="5608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677334" y="187879"/>
            <a:ext cx="8596668" cy="51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 b="1"/>
              <a:t>ViewChild - Example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677333" y="816639"/>
            <a:ext cx="8973505" cy="5892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u="sng"/>
              <a:t>Creating Application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Open Command Prompt and enter the following commands: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cd c:\angular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ng new app1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cd c:\angular\app1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ng g component Company</a:t>
            </a:r>
            <a:endParaRPr/>
          </a:p>
          <a:p>
            <a:pPr marL="5715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ng g component Employee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677334" y="239751"/>
            <a:ext cx="8596668" cy="649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 b="1"/>
              <a:t>c:\angular\app1\src\styles.css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.class1{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border:2px solid red;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margin:10px;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padding:5px;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 b="1"/>
              <a:t>c:\angular\app1\src\app\app.component.ts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import { Component } from '@angular/core';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@Component({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selector: 'app-root',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templateUrl: './app.component.html',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styleUrls: ['./app.component.css']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export class AppComponent 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 }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 b="1"/>
              <a:t>c:\angular\app1\src\app\app.component.html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&lt;div class="class1&gt;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&lt;h4&gt;App&lt;/h4&gt;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&lt;app-company&gt;&lt;/app-company&gt;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&lt;/div&gt;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677334" y="183995"/>
            <a:ext cx="8596668" cy="6271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/>
              <a:t>c:\angular\app1\src\app\app.module.ts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BrowserModule } from '@angular/platform-browser;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NgModule } from '@angular/core’;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FormsModule } from "@angular/forms";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AppComponent } from './app.component’;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CompanyComponent } from './company/company.component’;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EmployeeComponent } from Yemployee/employee.component';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@NgModule({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declarations: [ AppComponent, CompanyComponent, EmployeeComponent ],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imports: [ BrowserModule, FormsModule ],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providers: [],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bootstrap: [AppComponent]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AppModule {}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677334" y="228600"/>
            <a:ext cx="8596668" cy="6462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 b="1"/>
              <a:t>c:\angular\app1\src\app\company\company.component.ts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Component, ViewChild } from '@angular/core’;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EmployeeComponent } from .../employee/employee.component';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@Component({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selector: 'app-company’,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templateUrt './company.component.html’,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styleUrls: ['./company.component.css']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export class CompanyComponent {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companyname: string = "ABC Company";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@ViewChild(EmployeeComponent) emp: EmployeeComponent;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onClickMeClicked(){</a:t>
            </a:r>
            <a:endParaRPr/>
          </a:p>
          <a:p>
            <a:pPr marL="800100" lvl="2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600"/>
              <a:t>console.log(this.emp); </a:t>
            </a:r>
            <a:endParaRPr/>
          </a:p>
          <a:p>
            <a:pPr marL="800100" lvl="2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600"/>
              <a:t>this.emp.empname = "John";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b="1"/>
              <a:t>c:\angular\app1\src\app\company\company.component.html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&lt;div class="class1"&gt;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&lt;h5&gt;Company&lt;/h5&gt; {{companyname}}&lt;br&gt;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&lt;input type="button" value="Click me" (click)="onClickMeClicked()"&gt;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&lt;app-employee&gt;&lt;/app-employee&gt;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677334" y="256478"/>
            <a:ext cx="8735114" cy="639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/>
              <a:t>c:\angular\app1\src\app\employee\employee.component.ts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 } from '@angular/core';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'app-employee’,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'./employee.component.html.’,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['./employee.component.css’]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EmployeeComponent{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empname:string = </a:t>
            </a:r>
            <a:r>
              <a:rPr lang="en-US" sz="1800"/>
              <a:t>"</a:t>
            </a:r>
            <a:r>
              <a:rPr lang="en-US"/>
              <a:t>scott</a:t>
            </a:r>
            <a:r>
              <a:rPr lang="en-US" sz="1800"/>
              <a:t>"</a:t>
            </a:r>
            <a:r>
              <a:rPr lang="en-US"/>
              <a:t>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/>
              <a:t>c:\angular\app1\src\app\employee\employee.component.html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 class="class1&gt;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&lt;h5&gt;Employee&lt;/h5&gt; </a:t>
            </a:r>
            <a:endParaRPr/>
          </a:p>
          <a:p>
            <a:pPr marL="400050" lvl="1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{{empname}}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677334" y="150541"/>
            <a:ext cx="8851383" cy="6428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u="sng"/>
              <a:t>Executing the application: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Open Command Prompt and enter the following commands: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cd c:\angular\app1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ng serve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Open the browser and enter the following URL: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http://localhost:4200</a:t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0964" y="2690924"/>
            <a:ext cx="5224122" cy="388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Angular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0D47A1"/>
      </a:accent1>
      <a:accent2>
        <a:srgbClr val="42A5F5"/>
      </a:accent2>
      <a:accent3>
        <a:srgbClr val="92D050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2936</Words>
  <Application>Microsoft Office PowerPoint</Application>
  <PresentationFormat>Widescreen</PresentationFormat>
  <Paragraphs>416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Noto Sans Symbols</vt:lpstr>
      <vt:lpstr>Arial</vt:lpstr>
      <vt:lpstr>Calibri</vt:lpstr>
      <vt:lpstr>Trebuchet MS</vt:lpstr>
      <vt:lpstr>Facet</vt:lpstr>
      <vt:lpstr>Angular</vt:lpstr>
      <vt:lpstr>ViewChild</vt:lpstr>
      <vt:lpstr>PowerPoint Presentation</vt:lpstr>
      <vt:lpstr>ViewChild -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ViewChildren</vt:lpstr>
      <vt:lpstr>ViewChildren -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ContentChild</vt:lpstr>
      <vt:lpstr>ContentChild -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ContentChildren</vt:lpstr>
      <vt:lpstr>ContentChildren -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cp:lastModifiedBy>Fan Fan</cp:lastModifiedBy>
  <cp:revision>1</cp:revision>
  <dcterms:modified xsi:type="dcterms:W3CDTF">2021-02-26T20:50:33Z</dcterms:modified>
</cp:coreProperties>
</file>