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7" r:id="rId4"/>
    <p:sldId id="294" r:id="rId5"/>
    <p:sldId id="295" r:id="rId6"/>
    <p:sldId id="296" r:id="rId7"/>
    <p:sldId id="297" r:id="rId8"/>
    <p:sldId id="298" r:id="rId9"/>
    <p:sldId id="258" r:id="rId10"/>
    <p:sldId id="280" r:id="rId11"/>
  </p:sldIdLst>
  <p:sldSz cx="12192000" cy="6858000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F4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300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6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3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55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4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8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9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9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/>
              <a:t>2018/7/24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95382" y="2278956"/>
            <a:ext cx="8464566" cy="1089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学生选课管理系统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2410" y="5156903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制作人：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2410" y="5678397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演讲人：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3179" y="5172263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彭彦毓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83179" y="5693757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彭彦毓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0616" y="3491162"/>
            <a:ext cx="6114853" cy="52070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800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设计来自艺术就是爆炸</a:t>
            </a:r>
            <a:endParaRPr lang="zh-CN" sz="28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400538" y="1471024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2832" y="3139381"/>
            <a:ext cx="8464566" cy="1087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7200" b="1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谢谢各位老师聆听</a:t>
            </a:r>
            <a:endParaRPr lang="zh-CN" sz="72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12831" y="5038022"/>
            <a:ext cx="6114853" cy="52070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800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设计来自艺术就是爆炸</a:t>
            </a:r>
            <a:endParaRPr lang="zh-CN" sz="28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564368" y="2292714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09858" y="3035380"/>
            <a:ext cx="5009662" cy="12208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研究背景</a:t>
            </a:r>
            <a:endParaRPr lang="en-US" altLang="zh-CN" sz="80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2614487" y="2372230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3922577" y="1965392"/>
            <a:ext cx="0" cy="3386139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797" y="4497720"/>
            <a:ext cx="2213687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1236" y="4603205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主要功能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9705" y="2029013"/>
            <a:ext cx="6293090" cy="1077216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管理员端实现对老师学生的信息管理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9705" y="3658461"/>
            <a:ext cx="6150585" cy="1077216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老师端对课程和学生成绩的管理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93870" y="5082494"/>
            <a:ext cx="6388925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学生端实现选课功能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1208797" y="1965392"/>
            <a:ext cx="1947861" cy="1940713"/>
            <a:chOff x="1709739" y="2636838"/>
            <a:chExt cx="1590160" cy="1584325"/>
          </a:xfrm>
          <a:solidFill>
            <a:srgbClr val="FFFFFF"/>
          </a:solidFill>
          <a:effectLst/>
        </p:grpSpPr>
        <p:sp>
          <p:nvSpPr>
            <p:cNvPr id="10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96445" y="3636919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3922577" y="1965392"/>
            <a:ext cx="0" cy="3386139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797" y="4497720"/>
            <a:ext cx="2213687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3739" y="151984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附加</a:t>
            </a:r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8781" y="4484177"/>
            <a:ext cx="2243604" cy="1077216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进入界面显示画面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1426652" y="2142351"/>
            <a:ext cx="1947861" cy="1940713"/>
            <a:chOff x="1709739" y="2636838"/>
            <a:chExt cx="1590160" cy="1584325"/>
          </a:xfrm>
          <a:solidFill>
            <a:srgbClr val="FFFFFF"/>
          </a:solidFill>
          <a:effectLst/>
        </p:grpSpPr>
        <p:sp>
          <p:nvSpPr>
            <p:cNvPr id="10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96445" y="3636919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050" name="Picture 2" descr="C:\Users\Administrator\AppData\Local\Temp\WeChat Files\48baefe0bce696ab228856640be399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0"/>
          <a:stretch/>
        </p:blipFill>
        <p:spPr bwMode="auto">
          <a:xfrm>
            <a:off x="6067022" y="1642750"/>
            <a:ext cx="2662148" cy="45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3922577" y="1965392"/>
            <a:ext cx="0" cy="3386139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60388" y="5491872"/>
            <a:ext cx="2213687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显示密码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3739" y="151984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附加</a:t>
            </a:r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0388" y="4205334"/>
            <a:ext cx="2243604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记住密码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1426652" y="2142351"/>
            <a:ext cx="1947861" cy="1940713"/>
            <a:chOff x="1709739" y="2636838"/>
            <a:chExt cx="1590160" cy="1584325"/>
          </a:xfrm>
          <a:solidFill>
            <a:srgbClr val="FFFFFF"/>
          </a:solidFill>
          <a:effectLst/>
        </p:grpSpPr>
        <p:sp>
          <p:nvSpPr>
            <p:cNvPr id="10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96445" y="3636919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19" name="Picture 2" descr="C:\Users\Administrator\AppData\Local\Temp\WeChat Files\6bd661e99fa00950cce7c0564e2fbf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" b="14459"/>
          <a:stretch/>
        </p:blipFill>
        <p:spPr bwMode="auto">
          <a:xfrm>
            <a:off x="6191634" y="1453786"/>
            <a:ext cx="2928616" cy="483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4"/>
          <p:cNvSpPr txBox="1"/>
          <p:nvPr/>
        </p:nvSpPr>
        <p:spPr>
          <a:xfrm>
            <a:off x="1360388" y="4790107"/>
            <a:ext cx="2243604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修改密码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9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3922577" y="1965392"/>
            <a:ext cx="0" cy="3386139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93739" y="151984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附加</a:t>
            </a:r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652" y="4483620"/>
            <a:ext cx="2243604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多种查询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1426652" y="2142351"/>
            <a:ext cx="1947861" cy="1940713"/>
            <a:chOff x="1709739" y="2636838"/>
            <a:chExt cx="1590160" cy="1584325"/>
          </a:xfrm>
          <a:solidFill>
            <a:srgbClr val="FFFFFF"/>
          </a:solidFill>
          <a:effectLst/>
        </p:grpSpPr>
        <p:sp>
          <p:nvSpPr>
            <p:cNvPr id="10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96445" y="3636919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098" name="Picture 2" descr="C:\Users\Administrator\AppData\Local\Temp\WeChat Files\b1f6442ef8cd594e8ca2dfc9f5e37c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" b="7359"/>
          <a:stretch/>
        </p:blipFill>
        <p:spPr bwMode="auto">
          <a:xfrm>
            <a:off x="6554686" y="1519841"/>
            <a:ext cx="2577440" cy="454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3922577" y="1965392"/>
            <a:ext cx="0" cy="3386139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93739" y="151984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附加</a:t>
            </a:r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652" y="4413380"/>
            <a:ext cx="2243604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滑动菜单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1426652" y="2142351"/>
            <a:ext cx="1947861" cy="1940713"/>
            <a:chOff x="1709739" y="2636838"/>
            <a:chExt cx="1590160" cy="1584325"/>
          </a:xfrm>
          <a:solidFill>
            <a:srgbClr val="FFFFFF"/>
          </a:solidFill>
          <a:effectLst/>
        </p:grpSpPr>
        <p:sp>
          <p:nvSpPr>
            <p:cNvPr id="10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96445" y="3636919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9" name="文本框 4"/>
          <p:cNvSpPr txBox="1"/>
          <p:nvPr/>
        </p:nvSpPr>
        <p:spPr>
          <a:xfrm>
            <a:off x="1354134" y="5351531"/>
            <a:ext cx="2243604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浮动按钮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122" name="Picture 2" descr="C:\Users\Administrator\AppData\Local\Temp\WeChat Files\c67d750922eb01dd74eb14b00972ef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" b="1645"/>
          <a:stretch/>
        </p:blipFill>
        <p:spPr bwMode="auto">
          <a:xfrm>
            <a:off x="8430986" y="1424364"/>
            <a:ext cx="2528619" cy="483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AppData\Local\Temp\WeChat Files\0c018666e661dcb1f42f0f23744363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" b="2856"/>
          <a:stretch/>
        </p:blipFill>
        <p:spPr bwMode="auto">
          <a:xfrm>
            <a:off x="4963392" y="1424364"/>
            <a:ext cx="2565564" cy="482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3922577" y="1965392"/>
            <a:ext cx="0" cy="3386139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93739" y="151984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附加</a:t>
            </a:r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652" y="4413380"/>
            <a:ext cx="2243604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多种排序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1426652" y="2142351"/>
            <a:ext cx="1947861" cy="1940713"/>
            <a:chOff x="1709739" y="2636838"/>
            <a:chExt cx="1590160" cy="1584325"/>
          </a:xfrm>
          <a:solidFill>
            <a:srgbClr val="FFFFFF"/>
          </a:solidFill>
          <a:effectLst/>
        </p:grpSpPr>
        <p:sp>
          <p:nvSpPr>
            <p:cNvPr id="10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96445" y="3636919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6146" name="Picture 2" descr="C:\Users\Administrator\AppData\Local\Temp\WeChat Files\578f0c48912f307c7c560d58fa3212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" b="1616"/>
          <a:stretch/>
        </p:blipFill>
        <p:spPr bwMode="auto">
          <a:xfrm>
            <a:off x="6792193" y="1565295"/>
            <a:ext cx="2384056" cy="454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85516" y="3180460"/>
            <a:ext cx="1895192" cy="1421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</a:t>
            </a:r>
            <a:endParaRPr lang="en-US" altLang="zh-CN" sz="48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974263" y="1572647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13"/>
          <p:cNvSpPr txBox="1"/>
          <p:nvPr/>
        </p:nvSpPr>
        <p:spPr>
          <a:xfrm>
            <a:off x="3402643" y="1911668"/>
            <a:ext cx="6881388" cy="590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数据采用</a:t>
            </a: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SQLite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数据库存储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3402643" y="3049719"/>
            <a:ext cx="6881388" cy="590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使用触发器实现初始密码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3"/>
          <p:cNvSpPr txBox="1"/>
          <p:nvPr/>
        </p:nvSpPr>
        <p:spPr>
          <a:xfrm>
            <a:off x="3402643" y="5200818"/>
            <a:ext cx="6881388" cy="590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更改数据后，下拉刷新数据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3402643" y="4020779"/>
            <a:ext cx="6881388" cy="590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查询数据使用游标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2088935-466E-4B43-9855-04B776C6BB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OlO4k6pBP8SnAQAAEISAAAdAAAAdW5pdmVyc2FsL2NvbW1vbl9tZXNzYWdlcy5sbmetWN1u2zYUvi/QdyAEFNiAzW0HtCiGxIEsMbYQWXIlOk72A4GRGJsIJWb6cZtd9bp9it3sDQb0eYbe7C12SNmJnbSQZAewAZPW+c7fd84hdXD0PhVoyfKCy+zQeNl7YSCWxTLh2fzQmJLjH98YqChpllAhM3ZoZNJAR/2nTw4EzeYVnTP4/fQJQgcpKwpYFn21ulsjnhwak0Fk+eOJ6Z1Hrj/0o4EzNPqWTK9pdoNcOZe/5d/99PrN+5evXn9/8Hwl2QYoHJuuuw2FNNKrFy2APBL4bgRo2I08fEaM/pfPn758/vDfX/90E/anxHU8bPRXP7pJTwJ8qlR/bKl6GgTYI1HoOjaOnDDyfKKj4mKCbaN/Liu0oEuGSomWnL1D5YJBTkueM1QInug/YgkbWcWalNn+2HS8KMAhCRyLOL5n9EOZ5zc/aFhalQuZg7oCJbygF4IlWiewR/9/nbMCVNMS2IXgUy44PClTyrNeo+rAnDneMCK+74YR9uz1jtHHWYLsnCo1HVECM8QBAOS0YPkOspHmmxZHphDdEEbOcOTClygTRny+EPAtu9oxwZCDCcuapIAjOACKheHMD2wVNFCFKLqmRfFO5skWPzYT1QTseJYPFLTIBjhRGGtgyDGHHpLnLC6bwMY4DM0hjgb+GRDZ6Ht+Fwn/BGrupIvEOQ6hRHDYJOOZp87QVIRXJbbm/7q+YqroLG4QjWOQU+FbclkVsKNCClWgK63opiXEb6eQNcd0v1LFNSAEVudrzpcMTMiTZvZAe7Gwrfjzdur8Eh2bjovtCAhl+7OI6LanlFFoD5ksERVCKgdAL02WNIsZumAxrYDwN/BYwhP9mEq2tuSPiv+JaLlqLc9WXcmz8dmz3n6mOcSFljqjedaizu9BbfXEh86mVQGeliVLr8smLzYi0XsUK/b1S1XdN51qk5c9Pbqnf0d3Qgt7ZuD43yRkSm9qQrZhYcHTStRjZm8u3lrWlUSNRuwW+C172iX/sS0J62EycKBDD7hsL4Hh+KAGJkx80V7K8Y5B0aSeSTC0nOyyg07PXwF4Eu2KcQqh2jLhFELYQX6GB6FDVF2wi4KXjecsXVx1gr6e2hiOuIKV7K62L9ilhJ4tGF3Wxy0YuzrTvR2UdSrijdPg1mxdoXhg0LwmH5gkeAr+Jy0wp2O8jmA9ErciMZOVSHTxC36lxyLkpkrZw3PmZS5TvStosSZ/PZWP9rGidi6olU46nJdu67d1fjfKd/csh9gMrFFkmZ6F1R1J1bpoKQQlpELhkjByzYESh1pKaRkv4AhyKassaQlU33BsfGwC2MrnkNE8Xvz74e+WGPcsqXfRavfnTiDQGFQXxbdgv3qyZMXvTSDEHGzL6UUbqdWNcC3X8oJIHGDho1y6aD2aUpnCVq9ZL5B8lTSTENMajaEOQk17WeVx84l2E2FsBifQC/W1xeiPaX4FjZRIKTqh6FArApbdtN9dyqtS8Ix1kd1vFCmHiTOJTNvWrymg+ASPr+qZm8AVLF69rxBy3hrMGpke9Nl7eCzhZUdAPdrWXQgKvV7flfny4aS7XRX6bc/B842XP/8DUEsDBBQAAgAIAOlO4k7baQnTQwMAAJUMAAAnAAAAdW5pdmVyc2FsL2ZsYXNoX3B1Ymxpc2hpbmdfc2V0dGluZ3MueG1s1VfdTtswFL7vU1ieuKQBVgarkiJEWw0N2op22rhCbuw2Fo6dxU5LueJ6e4rd7A0m8TwTN3uLHcdtaQVj4afSpgq1OT7nO/9fjL93EQs0YqnmSgZ4s7yBEZOholwOA/yh11zfxUgbIikRSrIAS4XRXq3kJ1lfcB11mTGgqhHASF1NTIAjY5Kq543H4zLXSWpPlcgM4OtyqGIvSZlm0rDUSwSZwJeZJEzjKUIBAPiLlZya1UolhHyHdKxoJhjiFCKX3CZFRFMQHWHPqfVJeD5MVSbpgRIqRemwH+BXu/v2M9NxUHUeM2lromsgtGJTJZRyGwURXX7JUMT4MIJwdyoYjTk1UYC3KhYFtL27KDm2S51YlAMFNZBmCh8zQygxxD06f4ZdGD0TOBGdSBLzsAcnyOYf4Hrv7N1pp3FydNh6f9Zrt496hx0XRG7jLeP43rIjHwJSWRqyuR+fGEPCCOIGmwERmvneomimNlByKTj7jPpKQO1zKxijuM9oi8RsoRvdcy6boLmJ0QASEZMA76ecCIy4IYKHc2Od9bXhJu96c1ETARaMJ0PHXXzr3lUnjEiq2WJYsxNtax7WPqpMUDRRGRL8nCGjEOSfxfArYmixOWiQqjiXwvgYpAUHjyPOxozu5TWdAv7J0Sm4iDOwhFlNBDPOw+eMX6I+G6gUcBkZwWSDnGuHX34UcEK0vgUlsxjXukeH9cbZYave+LRmEyR0RGT4SHBoOIsTswp8ArlLBS6EUFDNBQioTEgyzfL+UE5ztSJplp/eEc3jTLiOv3RfFqBX2J3VeCET16MijflrBIXdRmSU76TdsxwatpFDSxwmHITAHFxmrChgSCRSUkwQCYHhtN3wEVeZBonbZQetnxSgM0Vc5qEOgeDAWUpZWgRtY3PrdWX7zc7u22rZ+3n1ff1BoynrdwSx3hztHzzI+3Puv0uJvmep+n7mNmn2bxL3zfWXm+urX99+FCnuzfXX4sqnjW4RtVa7iFb7fRGtE/fO6Sy8bwqFAMQ0dIsG1CR4zA2jLzlsTxiYZ73q3bStZmBWmPNzluS/Sdk9zW+NS9dE37v3HmtPYi55DIWw3Di//Na2Kxtw8bz3qFQCtOV/JWql31BLAwQUAAIACADpTuJOXcqQpbYCAABQCgAAIQAAAHVuaXZlcnNhbC9mbGFzaF9za2luX3NldHRpbmdzLnhtbJVWbW/aMBD+vl+B2HfSvdJJKRKlTKrUrdVa9buTHImFY0f2hY5/P9uxGxsIZJwq4bvn8Z3vjaZqS/niw2SS5oIJ+QyIlJfKaLxuQoubadYiCj7LBUfgOONC1oRNFx9/2k+aWOQlltiBHMvZkBx6N3P7GUNxPr7NjQwRclE3hO8fRClmGcm3pRQtLy6GVu0bkIzyrUZe/Ziv1oMOGFV4j1BHMa2vjYyjNBKUAhPS97WRiyxGMmDe05X9jOT0rs6//oC2o4qipS0/GRmiNaSEOMnXSyPDeK5vj6syN3KegPAXNfTLZyODUEb2IOPLz+eqEU3b/E+PNFKUJqEx53wR3zlMkEKPnybcXRm5SDAPMo4uVsGl5+udkQDkvoZzn5pxlYI9mbweLART9IzBAmULaeJPnU1V4u2xRT0fsNgQpjQgVPWgJx30E2mVvybW9bg/8EZ5EYCcoke8CtbWsOriDYCxvsevVrd2VYTxveuCACXsnDKIsFf2yN86rUfIQNkjnxkt4JGz/RH80NJxfIlviSvm+exrK3Cijz5f/uStxtODGVwVuHYKj6lFAQtlwnmhNZiqpYnVdSElRzGlnOxoSZAK/svgsr19jEqTA4PrtNN9lSJFBqfazcaol3RYL3uOu9FZ43bsfhT6x3XnCeodfjMliCSvav2jpKYTx9NDohMzTU4zzJbUcJD3fCNGcmoityBfhGBjvXCBEGLty4bAopusIXiaBClIk9NJTt0lp7LP2zoDudZFo+C7JtZ1uIqWFdN/+ErhDYqYMGDsmFjp6zih700ZKFwHAJF55Vu2O3SWumVIGezAD36gsA8eelmqdIsOddsSH2CDYb85zaiGdHuib5QQFxtOEF51XCLeOKFhRM8jyZR9WTT2fgP3N0c72a8y03rhFrNn10nRxdp+nEGtNP9J/gNQSwMEFAACAAgA6U7iTg0lTxwYAwAApgsAACYAAAB1bml2ZXJzYWwvaHRtbF9wdWJsaXNoaW5nX3NldHRpbmdzLnhtbM1WzU4bMRC+5yksVxzJAqWFRpsgRIKIoCQiqVpOyFk7WQuvvbW9CeHEuX2KXvoGlXieikvfouN1EhJB0wWRqoqixOOZb7758djh3lUi0JBpw5Ws4s3yBkZMRopyOajiD93D9V2MjCWSEqEkq2KpMNqrlcI06wlu4g6zFlQNAhhpKqmt4tjatBIEo9GozE2q3a4SmQV8U45UEqSaGSYt00EqyBh+7DhlBk8QCgDAN1FyYlYrlRAKPdJ7RTPBEKfAXHIXFBFHNhE48Fo9El0OtMokPVBCaaQHvSp+tbvvPlMdj1TnCZMuJaYGQie2FUIpdySI6PBrhmLGBzGw3dnGaMSpjat4a9uhgHbwECXH9pETh3KgIAXSTuATZgkllvil92fZlTVTgRfRsSQJj7qwg1z4VVzvXhydtxtnJ83T44tuq3XSbbY9idwmWMQJg0VHIRBSmY7YzE9IrCVRDLzBpk+EYWEwL5qq9ZVcIOfWqKcEpD63wqgPTMW4ivc1JwIjbong0WzXEj1g9pALiMHZbpb70uJ7QB9vFBNt2Lyj6Y5xWYxqH1UmKBqrDAl+yZBVCCLKEvgXMzSfbtTXKsmlghiLjOCUoSFnI0b38ixNAP/k6BxcJBlYQvOlglnv4XPGr1GP9ZUGXEaG0Kog58bjl58EnBJj7kHJlONa56RZb1w0T+uNT2suQEKHREZPBIcSsiS1q8AnELtU4EIIBdmcg4DMRCQzLK8P5TRXKxJm+fkVMTzJhK/4S9dlDnqF1VmNFzL2NSpSmL8yKOw2JsP8TLpzlkPDaeRQEo8JGxGcfC4zVhQwIhIpKcaIRDCzjDvhQ64yAxJ/lj20eRZBb4q4zKkO4P4AZ5oyXQRtY3Pr9fabtzu77yrl4OfN9/WlRpM53hbEefOD/GDpJJ9N84cjMQzcAH18Flud/atRfHf75e725te3H0XSdXf7tbjyeaNTRO20VUSrdVxE68zfIu25G6QQBRg1A390YNgInnDL6Eu2zzNaYPl17BvkhVpghVEsbeT/Nwi/mr2+Fp5bYfDoe7AE8sW3da30G1BLAwQUAAIACADpTuJO5kXS158BAAAtBgAAHwAAAHVuaXZlcnNhbC9odG1sX3NraW5fc2V0dGluZ3MuanONlE1vwjAMhu/8iiq7Toh9wnZDg0lIHCaN27RDKKZUpHGUpB0d4r+vLl9Nmw7iS/P26evYlbPtBMViIQteg235XO4/3H2pAWlWp3Dr6qJFT0hnRsQLmMUJiFgCqyHZ8dOTvDsTPmMmS9N5/km2puLHkN4suTBVXHkstEczHi3zaD8ebeNL/OtUdqhqX1GlzfPUWpTdEKUFabsSdcJLht28l6taYA3GDPQFdMlDcEz75Wojz45PfYoqF2KiuMynGGF3zsN1pDGVi7b8q1yBLn74eg/0XvpvY8dOxMZOLCT1xOMBRTupNBgDh7zPYwovLPgcRMW3V65/UMe4WVCNzmIT2yM9vKOo0opH0OjSYEjhYrLwanSzT9HkLGzsnni4p3AIwXPQDatm1QpVqq74gUpjRB1poM2en1CBfBHLaM+NehRejg5Ltm3dOxf6OKJgzghhbYRWnolM2i6OK6beegfX1LJOfTMvfKIvL3o05fs4O4nOaWz9GqH9V8C4tTxcJcXtUNyM1HEwxTPoiVwiCQnXa9AzRFHU833p5PXknd0fUEsDBBQAAgAIAOlO4k4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OlO4k4M0rasbgAAAG4AAAAcAAAAdW5pdmVyc2FsL2xvY2FsX3NldHRpbmdzLnhtbLOxr8jNUShLLSrOzM+zVTLUM1BSSM1Lzk/JzEu3VQoNcdO1UFIoLknMS0nMyc9LtVXKy1dSsLfjssnJT07MCU4tKQEqLFYoyEmsTC0KSc0FMkpS/RJzgSqftq542bxCQVfhyf51z6bsVNK34wI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lO4k4129mtaAEAAPMCAAApAAAAdW5pdmVyc2FsL3NraW5fY3VzdG9taXphdGlvbl9zZXR0aW5ncy54bWyNUttqGzEQfc9XiPyAJY1uC1uDrsWQh0IT8rz1qmGJoy0rhYSij682rXHcurSap5lz5gwzOn1+nJJ9zmV+mr4PZZrT51jKlB7y9gqhfj8f5uXTEnMseXOq3E9pnF926eu81lo1lyGNwzLaFc1bjMLbQ0pq5VTLmGEUSeapV8h5bhvWgevANsxRYvvNbxI/dZe4j6lcVu03Z+ifDbuU41J2aYyvWzhnv4fON/i4DOPUeHkr2Br1OLU6tgZihEvuK9UAIJDljjhcpeykJshjxjFUoyhQQIRz0olKJOXQstCJpsJ8JxCTjFFXqaetG2ltHLVVQkeIbtO86mwNwUiMESEEmKtcQDAYNTY0DQ1qPSA4MCCqNpooQMEGE1j1zgvLkaJeYFyZMYDx6bin7d6f61T973WO5/yH4MUvuIiu3tpcMFe/f16WRr6NT98OQ4noy5DjbvxwHe5ubq5/efLNv0fGatS28V99/QNQSwMEFAACAAgA6U7iTvbC4KbtDAAAJiIAABcAAAB1bml2ZXJzYWwvdW5pdmVyc2FsLnBuZ+1a+VdTZ94PxUpbAZ1pK1p2zZShHYmIoGyJSFsIFHBciiJLMSwqhqBRQgghzIhmHCtBrAYIEFuhGQchZUtkS7SIEQmEhgJCgChLYgwJwoXEkO29N+2cmfecOe95/4D8kGfL8/nu3+f53uReORAb4fDeR+/BYDAHdORnB2GwdWgYzBb3znpwxZNb/BLsbPAHI/bDGgddFOBkXWZYTBgM1kTbYEh9G5y/mxN5DA+DOfZAHxsB7h9pIK4T/VnY4bxk1VTc1TSC7vELohfPLqVIPfWez2eb+mIf3Tt84MDh/TP7v/dYd2lT0ucf/Ln53W3ll6I+KL7ukeYZ5PwHj5O5j/m/4GpGb0gJnxDi4wnx6bva2bZOU8Bd/BppLc7hSFz8Een4DslUJ4HgbnwZQVikmPWIyXa8HSjR8yQMgyg0YGQeSo2sdG5J4E6zswXXu44PhKRJfC7DRaHaxMnfQTunsmXbnMLLSFp1rys4hyUkCiNkgXsV+8Fx0WYn4Lq2Sx669OvMzKDNbbABh08fvQO2Qx9/AS0H+L4Fdq1XIHK3Y76BiGBPrAPbk+9vB9t9jC0QZMIKsUKsECvECrFCrBArxAqxQqwQK8QKsUKsECvECrFCrBAr5P+CvFx+7IxbgOYTW8ugbjIzEtqaw/R8F+wekC/DoVXt/+dLwh3PPiWbzyMt9ToRRCGAUN3nxZwky/yYREEFUAkwgCoghgn9mtqasChh6UeoQt9ZKsrwok2NF/HwwtyCtWfgkryLSVF59mWxuzn6n5x4m+I01acHCYPBZCSkj2y6m+RFGuqZlNfQ6KPHBpCsSi9hu3uL7EISKXLZAIgE7xewGEAsU4Q1PrdD3S/1kWjbReRsLcRoh9GJ/6ZX7Sx98/gSjqKX4NqrAOL8zfhpw4T5jQBV+Lx5Vb9L30BvkJE4Kq0cZdb9pZ9TuKBdbWZeP3Tv7EhhXOjqLw9FAGfUe9Xb5MdT3OmtAvVRycLWse47dOSr2+UzCfXjXq6kQ0Bg1ZrN78bcykJO07aNC4kskTxANigjSfXTV4NrFMtkWqjm2fEJ+6M/iFyXl/6yseD5jMpUWCUoUGXu3ZUCCNwphoGwPvttnMXeN0NU5HlFUVYJg4tfWOAmBaCc/PLK+znaMcyNFb9zf/d3VO1hKgsMumM1/WOzsfOTtH0MGllIKRm0hRXlAhvaWMzCoOmSrobW6U9c8ceB9qplejEoWe2N/MO1IvkPMhByrJqLZ/mpWiqDnykcF0LOfd2NCXJXltMEqoExsute4Z0/Zuzctbi48fcZHgHSeiJl/XGJ9oxz8xn9gKhH8+T7rUH3aGt5oG5OdjsY/YVfZHc8LnCU6KkahoioJyLHSudUeesmfGmb8W6g9xkRbiwJjVU6erwOE5uKZLVOx2wpmxzStBZjqB/hvUjdd0hbaXCiXqhNM5P29BQTO1FdlVpuBFHogXE+KPwxVZJ5BrXRr+gZ5fATg35IqwHdw2j0XRSJFEf02J6ytuqJQHf/pgp/8cSnchvYvhaiA+28ZOmwuLL+vNBbiJUe6kZe8ezbgSUcHU6v18UY1xiGNHU5jvbVc4NYm+1ctrDRXmY0hvU800jPuPupKCObZkAWksazC4Xx1VJsrXI2sLYtXlGOj8xii33lpaPrYbeHQ/4w/ws7vBnR0BklqHoaovq4gZh0Gc5tnUqNoTdoFmsbZSVLidn7ljVR0k5qIBztTtlS5oJo6AZ3hyeQbpa0n9FPa3lOWtQXCc6wolhW4c+/wC20xIZTL1rVF0ATiXOp/kmcCtaBRI7IPlLW5iHO+nNOMvBtxYWdbbyP+1ZU3v4YckzZyAI/NCn9DNtpF1Z/lBHORp97mTnHyXLplPa4lRXIg6XjRg2XP2U0afn8pa89/i0CWoJdD9/e4ADbx6SnFAZOJ4e0tWrAmDlNWJy+luWu/M4BreFiEJ3XVnSTo77hZVuLEjWsI/ISreavFQxjMBsM3+rMoz+ScTJSk8P+jHd8pfStJ7AX72FP7sJxU3/KFxZUXXiz8+KV1XJjWO+rf4Jeu+eLoo8F0qn+cN3EGI+jH2aaVvhZegqXaZjzOiutt5i5PjHXp6UOKZ4A3WfKHWY//AQSkY43p/ceSaDcLAls0yXiALqbAzr7lDonm4BEtJgPUwc0uxnkeHJIbCZvFDh/q8nhc05/xs6mpADa9LO1tZ8aJLB0Cc44jbW9pgA0Q7ATvMW7NDCK3PHOXS54H+p6f+7NRhrGZKtXppjX+Flr6hnjSmSZU3Lei5lmBdV0MQ7yPb3igiwxI5qeMhoBGXBcagItm2RfKuYJorJsYUPziRT1HrQSipIcxpiXL9xm0CfJXRBQXK4a2u4lO7VXqQHJBzluApUzGhHAAK4QOBHZhFWmS/hcLtpCk6Ob5GAHXwQcMrcGwGChMv8gseoRHi3/EXRbf0wK81Hpur2d58lVEZfOSOzXi5GMfo7xYVQCqU3duTjE4UvXAtCQqC1Y2u1j/ADgcC3DMUo8AYOdz1sdiZ/FPsJHyZtAUsMFDmKiy4nIt6qSOpDZNMcK1s8uH70l3NDRKAnpOHF5O7By20gehsSMp3JUyyu/UtXH+VZGPBXK8xmsqdo2G9jL17kGfwZZEfIVmB6V7LAgWrg9uqglekyA1Y+LCjcjpPfiUBVYt2PXNc6nVEeCMvAnJT5xuBtQnN0Q5swFsKPLoHQK7yDnZf9KJVp+9m+efTZ8/dRirnRtlOtTiOmuDKDXYYq4USDZzlfs+8J54GQZsRN7in99NLkOE/AfAgqiaLfbv4RSylGhedFeBxytwwzuqBZ4XoY/tN8nK3nihdL1TcXzlm9OjfFNq3YhS4/e76RRDLNO+i23HoyIV89KGvPhfRkaCee8zpLvjHBJLjGfYQlNjPDOafEwzofUirawiEPq0rqu5cX+b/01hnkEZZz86hCzY0uxEMdGAAstouQFP/2grwJjYwbjTJLCqRiDo+mLDNa4UPNjTXaLmsuLsUT8ERlCfUYS9McKLrBoNEZY2CC6Vw7+FzbC7Z8jQSs/fhi569+klSk57a+89+CTJBwweD3VfhDVL5uRbZmc1WaVVCKBQweAC8ZYOfB1mikUlxmtZ0GOXBL6iR5JrsjLBlPBFKPrJocDE3tL05aefspODLmWQdl07iatYG57J/RfaafUINsTcoJnNi6mhDT8vX9g+4fi1fkg0HjCO5EcVXNYX6KAE/agK3SFnmNRKl123Zm6fhN91eKvkjbHqNEdKgbkeAFYQhS+1gB36/CQp1KR8n9x9kU8CWKHNaPWVQTjwKtZhBDq9XSKrj9lmrx0NeUbwk9EefRFG7dvGxFj18HMJf3zCWfg0ClZEGfc9OVrzsDqDnJVDJRQgWkmfDXr7br+jGiyxYnKcvaA6ZYm2pKwI/Ep17gfijwb+GBO9Ex1EmbXBHknw8uonmRkfVzBzPtO/NBkOw9gyGQMHhkeJctSQ9xNr6nSZnfa5d0fPA9TrJ1zVazdr3DaN52Mm2vGrvfGT30pYFu0/vXWwKg23uL8pq3oKoK3BYeoSbAI1iZnUpCN5D+Fl/ViwPrgwWtMbfAIhsLfWPj64lnUtE58oMiuTtl/AbyATrs1+fYIVhV7Wgb4cvaEiz4TN/wfLBIDPCp2qJiWi2k4DuWK86s5mEAAWdTpsgL2kCsHHpempUaKvR3ezjvQwUuM6EDWWG6AQKrlwHc8hYXBgro1E1mZFHJZqxpcitKqp64qk6mefdtCpzJq9HwKK3+ig8aShEz8S6wuV8Rm/yxQAKjwyAASXBWc2bu1/qA8h4i6efps5Vh6ZHM5ap6RfH+VhTIqGIR/yI3Gfvml4/I4Gzahi3i+9jvYxqgxurJc/vYPyjlvV2AyHLrAO/HTm2OUDWJfVs5TCQ8sXbpc+TahVExh/Vp/iml5xvGFadPcJ+76Z4JcqVFNmHXNmR4vXK1P6U73eHARaVTECUDpqvTfkYGmzGutmqdEsHh1dhJdjuRux2GSN8Ib2irJ4iauLzM6QflDYyicGFxom+8oiL2FBMNssSZv5spee3SGNPBj8p+emwcAW9ESc6lAqAzRDoGUhtQu/NZgGVJ7V/6u/M388zYqXG5yeBmYKN+gFaBMSzNtaN5KHaL3uyey8Uxm97NMTTVGLADr6CLC97reibtqiTuJqf8WKNbt/Q0+mwhpxzB8deGyG7AGB3ZfBCsgD92reH7+0u7idmERWLkXRfzsrZakaJHanqNAUPZu+KklcTRCVZP/6u5VlEOX5XyEKv+IG/+9VpcvUsykLmh8u1cYoTYATPM3TpaHhHLdk2qzQY767RUFP/f2lk4+cTdEZei0bFtLEmgKPXhUfkiAHiDyuJXEJ5zuQHiFSmo2adXu5jcRIe9Y3oM4IXP3s9OZsVw9Kgrw/3SnsSMb4of+PPazxv1f//V/AFBLAwQUAAIACADpTuJOKwvAbUoAAABrAAAAGwAAAHVuaXZlcnNhbC91bml2ZXJzYWwucG5nLnhtbLOxr8jNUShLLSrOzM+zVTLUM1Cyt+PlsikoSi3LTC1XqACKGekZQICSQiUqtzwzpSQDKGRgbowQzEjNTM8osVWyMDCFC+oDzQQAUEsBAgAAFAACAAgA6U7iTqkE/xKcBAAAQhIAAB0AAAAAAAAAAQAAAAAAAAAAAHVuaXZlcnNhbC9jb21tb25fbWVzc2FnZXMubG5nUEsBAgAAFAACAAgA6U7iTttpCdNDAwAAlQwAACcAAAAAAAAAAQAAAAAA1wQAAHVuaXZlcnNhbC9mbGFzaF9wdWJsaXNoaW5nX3NldHRpbmdzLnhtbFBLAQIAABQAAgAIAOlO4k5dypCltgIAAFAKAAAhAAAAAAAAAAEAAAAAAF8IAAB1bml2ZXJzYWwvZmxhc2hfc2tpbl9zZXR0aW5ncy54bWxQSwECAAAUAAIACADpTuJODSVPHBgDAACmCwAAJgAAAAAAAAABAAAAAABUCwAAdW5pdmVyc2FsL2h0bWxfcHVibGlzaGluZ19zZXR0aW5ncy54bWxQSwECAAAUAAIACADpTuJO5kXS158BAAAtBgAAHwAAAAAAAAABAAAAAACwDgAAdW5pdmVyc2FsL2h0bWxfc2tpbl9zZXR0aW5ncy5qc1BLAQIAABQAAgAIAOlO4k49PC/RwQAAAOUBAAAaAAAAAAAAAAEAAAAAAIwQAAB1bml2ZXJzYWwvaTE4bl9wcmVzZXRzLnhtbFBLAQIAABQAAgAIAOlO4k4M0rasbgAAAG4AAAAcAAAAAAAAAAEAAAAAAIURAAB1bml2ZXJzYWwvbG9jYWxfc2V0dGluZ3MueG1sUEsBAgAAFAACAAgARJRXRyO0Tvv7AgAAsAgAABQAAAAAAAAAAQAAAAAALRIAAHVuaXZlcnNhbC9wbGF5ZXIueG1sUEsBAgAAFAACAAgA6U7iTjXb2a1oAQAA8wIAACkAAAAAAAAAAQAAAAAAWhUAAHVuaXZlcnNhbC9za2luX2N1c3RvbWl6YXRpb25fc2V0dGluZ3MueG1sUEsBAgAAFAACAAgA6U7iTvbC4KbtDAAAJiIAABcAAAAAAAAAAAAAAAAACRcAAHVuaXZlcnNhbC91bml2ZXJzYWwucG5nUEsBAgAAFAACAAgA6U7iTisLwG1KAAAAawAAABsAAAAAAAAAAQAAAAAAKyQAAHVuaXZlcnNhbC91bml2ZXJzYWwucG5nLnhtbFBLBQYAAAAACwALAEkDAACuJAAAAAA="/>
  <p:tag name="ISPRING_PRESENTATION_TITLE" val="1527582582108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120</Words>
  <Application>Microsoft Office PowerPoint</Application>
  <PresentationFormat>自定义</PresentationFormat>
  <Paragraphs>41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毕业答辩PPT模板</dc:title>
  <dc:subject> </dc:subject>
  <dc:creator>极简办公</dc:creator>
  <cp:keywords>www.jjppt.com</cp:keywords>
  <dc:description>www.jjppt.com</dc:description>
  <cp:lastModifiedBy>微软用户</cp:lastModifiedBy>
  <cp:revision>10</cp:revision>
  <dcterms:created xsi:type="dcterms:W3CDTF">2017-06-07T11:04:18Z</dcterms:created>
  <dcterms:modified xsi:type="dcterms:W3CDTF">2020-12-27T14:57:34Z</dcterms:modified>
  <cp:category> </cp:category>
  <cp:contentStatus> </cp:contentStatus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