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60" r:id="rId2"/>
    <p:sldId id="296" r:id="rId3"/>
    <p:sldId id="309" r:id="rId4"/>
    <p:sldId id="311" r:id="rId5"/>
    <p:sldId id="303" r:id="rId6"/>
    <p:sldId id="305" r:id="rId7"/>
    <p:sldId id="314" r:id="rId8"/>
    <p:sldId id="306" r:id="rId9"/>
    <p:sldId id="319" r:id="rId10"/>
    <p:sldId id="318" r:id="rId11"/>
    <p:sldId id="315" r:id="rId12"/>
    <p:sldId id="316" r:id="rId13"/>
    <p:sldId id="317" r:id="rId14"/>
    <p:sldId id="265" r:id="rId15"/>
    <p:sldId id="308" r:id="rId16"/>
    <p:sldId id="310" r:id="rId17"/>
    <p:sldId id="298" r:id="rId18"/>
    <p:sldId id="299" r:id="rId19"/>
    <p:sldId id="300" r:id="rId20"/>
    <p:sldId id="301" r:id="rId21"/>
    <p:sldId id="302" r:id="rId22"/>
    <p:sldId id="284" r:id="rId23"/>
  </p:sldIdLst>
  <p:sldSz cx="12192000" cy="6858000"/>
  <p:notesSz cx="6858000" cy="9144000"/>
  <p:defaultTextStyle>
    <a:defPPr>
      <a:defRPr lang="zh-CN"/>
    </a:defPPr>
    <a:lvl1pPr algn="l" defTabSz="912495"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5930" indent="1905" algn="l" defTabSz="912495"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3130" indent="1905" algn="l" defTabSz="912495"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0330" indent="1905" algn="l" defTabSz="912495"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7530" indent="1905" algn="l" defTabSz="912495"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463F"/>
    <a:srgbClr val="CE8983"/>
    <a:srgbClr val="222832"/>
    <a:srgbClr val="2C3441"/>
    <a:srgbClr val="007BC6"/>
    <a:srgbClr val="2194B3"/>
    <a:srgbClr val="225F74"/>
    <a:srgbClr val="1C2E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94660" autoAdjust="0"/>
  </p:normalViewPr>
  <p:slideViewPr>
    <p:cSldViewPr snapToGrid="0" showGuides="1">
      <p:cViewPr varScale="1">
        <p:scale>
          <a:sx n="83" d="100"/>
          <a:sy n="83" d="100"/>
        </p:scale>
        <p:origin x="696" y="72"/>
      </p:cViewPr>
      <p:guideLst>
        <p:guide orient="horz" pos="2160"/>
        <p:guide pos="3840"/>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cs typeface="+mn-ea"/>
              </a:defRPr>
            </a:lvl1pPr>
          </a:lstStyle>
          <a:p>
            <a:pPr>
              <a:defRPr/>
            </a:pPr>
            <a:fld id="{F50BDC0E-2239-45DF-9524-A1CF3E0711BE}" type="datetimeFigureOut">
              <a:rPr lang="zh-CN" altLang="en-US"/>
              <a:t>2019/10/26</a:t>
            </a:fld>
            <a:endParaRPr lang="zh-CN" altLang="en-US">
              <a:cs typeface="+mn-cs"/>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buFont typeface="Arial" panose="020B0604020202020204" pitchFamily="34" charset="0"/>
              <a:buNone/>
              <a:defRPr sz="1200" noProof="1">
                <a:cs typeface="+mn-ea"/>
              </a:defRPr>
            </a:lvl1pPr>
          </a:lstStyle>
          <a:p>
            <a:pPr>
              <a:defRPr/>
            </a:pPr>
            <a:fld id="{0E607BD0-D7C9-48FE-820C-9907E3322313}" type="slidenum">
              <a:rPr lang="zh-CN" altLang="en-US"/>
              <a:t>‹#›</a:t>
            </a:fld>
            <a:endParaRPr lang="zh-CN" altLang="en-US">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cs typeface="+mn-ea"/>
              </a:defRPr>
            </a:lvl1pPr>
          </a:lstStyle>
          <a:p>
            <a:pPr>
              <a:defRPr/>
            </a:pPr>
            <a:fld id="{84F37D08-85E4-4BFC-AC0F-A700EED159BA}" type="datetimeFigureOut">
              <a:rPr lang="zh-CN" altLang="en-US"/>
              <a:t>2019/10/26</a:t>
            </a:fld>
            <a:endParaRPr lang="zh-CN" altLang="en-US">
              <a:cs typeface="+mn-cs"/>
            </a:endParaRPr>
          </a:p>
        </p:txBody>
      </p:sp>
      <p:sp>
        <p:nvSpPr>
          <p:cNvPr id="91140"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sp>
      <p:sp>
        <p:nvSpPr>
          <p:cNvPr id="17413" name="备注占位符 4"/>
          <p:cNvSpPr>
            <a:spLocks noGrp="1" noChangeArrowheads="1"/>
          </p:cNvSpPr>
          <p:nvPr>
            <p:ph type="body" sz="quarter" idx="9"/>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buFont typeface="Arial" panose="020B0604020202020204" pitchFamily="34" charset="0"/>
              <a:buNone/>
              <a:defRPr sz="1200" noProof="1">
                <a:cs typeface="+mn-ea"/>
              </a:defRPr>
            </a:lvl1pPr>
          </a:lstStyle>
          <a:p>
            <a:pPr>
              <a:defRPr/>
            </a:pPr>
            <a:fld id="{5E0E6BE5-EEEF-48E6-89B7-39F5FAB15DA9}" type="slidenum">
              <a:rPr lang="zh-CN" altLang="en-US"/>
              <a:t>‹#›</a:t>
            </a:fld>
            <a:endParaRPr lang="zh-CN" altLang="en-US">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p:sp>
      <p:sp>
        <p:nvSpPr>
          <p:cNvPr id="94211" name="备注占位符 2"/>
          <p:cNvSpPr>
            <a:spLocks noGrp="1"/>
          </p:cNvSpPr>
          <p:nvPr>
            <p:ph type="body" idx="1"/>
          </p:nvPr>
        </p:nvSpPr>
        <p:spPr>
          <a:noFill/>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6A8C2294-2A10-4BFF-BAB4-CF89F71F9993}" type="slidenum">
              <a:rPr lang="zh-CN" altLang="en-US" smtClean="0"/>
              <a:t>1</a:t>
            </a:fld>
            <a:endParaRPr lang="zh-CN" altLang="en-US">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p:sp>
      <p:sp>
        <p:nvSpPr>
          <p:cNvPr id="122883" name="备注占位符 2"/>
          <p:cNvSpPr>
            <a:spLocks noGrp="1"/>
          </p:cNvSpPr>
          <p:nvPr>
            <p:ph type="body" idx="1"/>
          </p:nvPr>
        </p:nvSpPr>
        <p:spPr>
          <a:noFill/>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6A264090-062A-4AB0-B5F3-EB3798E9AB97}" type="slidenum">
              <a:rPr lang="zh-CN" altLang="en-US" smtClean="0"/>
              <a:t>22</a:t>
            </a:fld>
            <a:endParaRPr lang="zh-CN" altLang="en-US">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cSld>
  <p:clrMapOvr>
    <a:masterClrMapping/>
  </p:clrMapOvr>
  <p:transition spd="slow" advTm="965">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transition spd="slow" advTm="965">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transition spd="slow" advTm="965">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cSld>
  <p:clrMapOvr>
    <a:masterClrMapping/>
  </p:clrMapOvr>
  <p:transition spd="slow" advTm="965">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transition spd="slow" advTm="965">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transition spd="slow" advTm="965">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Tree>
  </p:cSld>
  <p:clrMapOvr>
    <a:masterClrMapping/>
  </p:clrMapOvr>
  <p:transition spd="slow" advTm="965">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advTm="965">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cSld>
  <p:clrMapOvr>
    <a:masterClrMapping/>
  </p:clrMapOvr>
  <p:transition spd="slow" advTm="965">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cSld>
  <p:clrMapOvr>
    <a:masterClrMapping/>
  </p:clrMapOvr>
  <p:transition spd="slow" advTm="965">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pPr defTabSz="914400" eaLnBrk="1" fontAlgn="auto" hangingPunct="1">
              <a:spcBef>
                <a:spcPts val="0"/>
              </a:spcBef>
              <a:spcAft>
                <a:spcPts val="0"/>
              </a:spcAft>
            </a:pPr>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模板下载：</a:t>
            </a:r>
            <a:r>
              <a:rPr lang="en-US" altLang="zh-CN" sz="100" dirty="0">
                <a:solidFill>
                  <a:schemeClr val="bg1">
                    <a:lumMod val="95000"/>
                  </a:schemeClr>
                </a:solidFill>
                <a:latin typeface="Calibri" panose="020F0502020204030204"/>
                <a:ea typeface="宋体" panose="02010600030101010101" pitchFamily="2" charset="-122"/>
              </a:rPr>
              <a:t>www.1ppt.com/moban/     </a:t>
            </a:r>
            <a:r>
              <a:rPr lang="zh-CN" altLang="en-US" sz="100" dirty="0">
                <a:solidFill>
                  <a:schemeClr val="bg1">
                    <a:lumMod val="95000"/>
                  </a:schemeClr>
                </a:solidFill>
                <a:latin typeface="Calibri" panose="020F0502020204030204"/>
                <a:ea typeface="宋体" panose="02010600030101010101" pitchFamily="2" charset="-122"/>
              </a:rPr>
              <a:t>行业</a:t>
            </a:r>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模板：</a:t>
            </a:r>
            <a:r>
              <a:rPr lang="en-US" altLang="zh-CN" sz="100" dirty="0">
                <a:solidFill>
                  <a:schemeClr val="bg1">
                    <a:lumMod val="95000"/>
                  </a:schemeClr>
                </a:solidFill>
                <a:latin typeface="Calibri" panose="020F0502020204030204"/>
                <a:ea typeface="宋体" panose="02010600030101010101" pitchFamily="2" charset="-122"/>
              </a:rPr>
              <a:t>www.1ppt.com/hangye/ </a:t>
            </a:r>
          </a:p>
          <a:p>
            <a:pPr defTabSz="914400" eaLnBrk="1" fontAlgn="auto" hangingPunct="1">
              <a:spcBef>
                <a:spcPts val="0"/>
              </a:spcBef>
              <a:spcAft>
                <a:spcPts val="0"/>
              </a:spcAft>
            </a:pPr>
            <a:r>
              <a:rPr lang="zh-CN" altLang="en-US" sz="100" dirty="0">
                <a:solidFill>
                  <a:schemeClr val="bg1">
                    <a:lumMod val="95000"/>
                  </a:schemeClr>
                </a:solidFill>
                <a:latin typeface="Calibri" panose="020F0502020204030204"/>
                <a:ea typeface="宋体" panose="02010600030101010101" pitchFamily="2" charset="-122"/>
              </a:rPr>
              <a:t>节日</a:t>
            </a:r>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模板：</a:t>
            </a:r>
            <a:r>
              <a:rPr lang="en-US" altLang="zh-CN" sz="100" dirty="0">
                <a:solidFill>
                  <a:schemeClr val="bg1">
                    <a:lumMod val="95000"/>
                  </a:schemeClr>
                </a:solidFill>
                <a:latin typeface="Calibri" panose="020F0502020204030204"/>
                <a:ea typeface="宋体" panose="02010600030101010101" pitchFamily="2" charset="-122"/>
              </a:rPr>
              <a:t>www.1ppt.com/jieri/           PPT</a:t>
            </a:r>
            <a:r>
              <a:rPr lang="zh-CN" altLang="en-US" sz="100" dirty="0">
                <a:solidFill>
                  <a:schemeClr val="bg1">
                    <a:lumMod val="95000"/>
                  </a:schemeClr>
                </a:solidFill>
                <a:latin typeface="Calibri" panose="020F0502020204030204"/>
                <a:ea typeface="宋体" panose="02010600030101010101" pitchFamily="2" charset="-122"/>
              </a:rPr>
              <a:t>素材下载：</a:t>
            </a:r>
            <a:r>
              <a:rPr lang="en-US" altLang="zh-CN" sz="100" dirty="0">
                <a:solidFill>
                  <a:schemeClr val="bg1">
                    <a:lumMod val="95000"/>
                  </a:schemeClr>
                </a:solidFill>
                <a:latin typeface="Calibri" panose="020F0502020204030204"/>
                <a:ea typeface="宋体" panose="02010600030101010101" pitchFamily="2" charset="-122"/>
              </a:rPr>
              <a:t>www.1ppt.com/sucai/</a:t>
            </a:r>
          </a:p>
          <a:p>
            <a:pPr defTabSz="914400" eaLnBrk="1" fontAlgn="auto" hangingPunct="1">
              <a:spcBef>
                <a:spcPts val="0"/>
              </a:spcBef>
              <a:spcAft>
                <a:spcPts val="0"/>
              </a:spcAft>
            </a:pPr>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背景图片：</a:t>
            </a:r>
            <a:r>
              <a:rPr lang="en-US" altLang="zh-CN" sz="100" dirty="0">
                <a:solidFill>
                  <a:schemeClr val="bg1">
                    <a:lumMod val="95000"/>
                  </a:schemeClr>
                </a:solidFill>
                <a:latin typeface="Calibri" panose="020F0502020204030204"/>
                <a:ea typeface="宋体" panose="02010600030101010101" pitchFamily="2" charset="-122"/>
              </a:rPr>
              <a:t>www.1ppt.com/beijing/      PPT</a:t>
            </a:r>
            <a:r>
              <a:rPr lang="zh-CN" altLang="en-US" sz="100" dirty="0">
                <a:solidFill>
                  <a:schemeClr val="bg1">
                    <a:lumMod val="95000"/>
                  </a:schemeClr>
                </a:solidFill>
                <a:latin typeface="Calibri" panose="020F0502020204030204"/>
                <a:ea typeface="宋体" panose="02010600030101010101" pitchFamily="2" charset="-122"/>
              </a:rPr>
              <a:t>图表下载：</a:t>
            </a:r>
            <a:r>
              <a:rPr lang="en-US" altLang="zh-CN" sz="100" dirty="0">
                <a:solidFill>
                  <a:schemeClr val="bg1">
                    <a:lumMod val="95000"/>
                  </a:schemeClr>
                </a:solidFill>
                <a:latin typeface="Calibri" panose="020F0502020204030204"/>
                <a:ea typeface="宋体" panose="02010600030101010101" pitchFamily="2" charset="-122"/>
              </a:rPr>
              <a:t>www.1ppt.com/tubiao/      </a:t>
            </a:r>
          </a:p>
          <a:p>
            <a:pPr defTabSz="914400" eaLnBrk="1" fontAlgn="auto" hangingPunct="1">
              <a:spcBef>
                <a:spcPts val="0"/>
              </a:spcBef>
              <a:spcAft>
                <a:spcPts val="0"/>
              </a:spcAft>
            </a:pPr>
            <a:r>
              <a:rPr lang="zh-CN" altLang="en-US" sz="100" dirty="0">
                <a:solidFill>
                  <a:schemeClr val="bg1">
                    <a:lumMod val="95000"/>
                  </a:schemeClr>
                </a:solidFill>
                <a:latin typeface="Calibri" panose="020F0502020204030204"/>
                <a:ea typeface="宋体" panose="02010600030101010101" pitchFamily="2" charset="-122"/>
              </a:rPr>
              <a:t>优秀</a:t>
            </a:r>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下载：</a:t>
            </a:r>
            <a:r>
              <a:rPr lang="en-US" altLang="zh-CN" sz="100" dirty="0">
                <a:solidFill>
                  <a:schemeClr val="bg1">
                    <a:lumMod val="95000"/>
                  </a:schemeClr>
                </a:solidFill>
                <a:latin typeface="Calibri" panose="020F0502020204030204"/>
                <a:ea typeface="宋体" panose="02010600030101010101" pitchFamily="2" charset="-122"/>
              </a:rPr>
              <a:t>www.1ppt.com/xiazai/        PPT</a:t>
            </a:r>
            <a:r>
              <a:rPr lang="zh-CN" altLang="en-US" sz="100" dirty="0">
                <a:solidFill>
                  <a:schemeClr val="bg1">
                    <a:lumMod val="95000"/>
                  </a:schemeClr>
                </a:solidFill>
                <a:latin typeface="Calibri" panose="020F0502020204030204"/>
                <a:ea typeface="宋体" panose="02010600030101010101" pitchFamily="2" charset="-122"/>
              </a:rPr>
              <a:t>教程： </a:t>
            </a:r>
            <a:r>
              <a:rPr lang="en-US" altLang="zh-CN" sz="100" dirty="0">
                <a:solidFill>
                  <a:schemeClr val="bg1">
                    <a:lumMod val="95000"/>
                  </a:schemeClr>
                </a:solidFill>
                <a:latin typeface="Calibri" panose="020F0502020204030204"/>
                <a:ea typeface="宋体" panose="02010600030101010101" pitchFamily="2" charset="-122"/>
              </a:rPr>
              <a:t>www.1ppt.com/powerpoint/      </a:t>
            </a:r>
          </a:p>
          <a:p>
            <a:pPr defTabSz="914400" eaLnBrk="1" fontAlgn="auto" hangingPunct="1">
              <a:spcBef>
                <a:spcPts val="0"/>
              </a:spcBef>
              <a:spcAft>
                <a:spcPts val="0"/>
              </a:spcAft>
            </a:pPr>
            <a:r>
              <a:rPr lang="en-US" altLang="zh-CN" sz="100" dirty="0">
                <a:solidFill>
                  <a:schemeClr val="bg1">
                    <a:lumMod val="95000"/>
                  </a:schemeClr>
                </a:solidFill>
                <a:latin typeface="Calibri" panose="020F0502020204030204"/>
                <a:ea typeface="宋体" panose="02010600030101010101" pitchFamily="2" charset="-122"/>
              </a:rPr>
              <a:t>Word</a:t>
            </a:r>
            <a:r>
              <a:rPr lang="zh-CN" altLang="en-US" sz="100" dirty="0">
                <a:solidFill>
                  <a:schemeClr val="bg1">
                    <a:lumMod val="95000"/>
                  </a:schemeClr>
                </a:solidFill>
                <a:latin typeface="Calibri" panose="020F0502020204030204"/>
                <a:ea typeface="宋体" panose="02010600030101010101" pitchFamily="2" charset="-122"/>
              </a:rPr>
              <a:t>教程： </a:t>
            </a:r>
            <a:r>
              <a:rPr lang="en-US" altLang="zh-CN" sz="100" dirty="0">
                <a:solidFill>
                  <a:schemeClr val="bg1">
                    <a:lumMod val="95000"/>
                  </a:schemeClr>
                </a:solidFill>
                <a:latin typeface="Calibri" panose="020F0502020204030204"/>
                <a:ea typeface="宋体" panose="02010600030101010101" pitchFamily="2" charset="-122"/>
              </a:rPr>
              <a:t>www.1ppt.com/word/              Excel</a:t>
            </a:r>
            <a:r>
              <a:rPr lang="zh-CN" altLang="en-US" sz="100" dirty="0">
                <a:solidFill>
                  <a:schemeClr val="bg1">
                    <a:lumMod val="95000"/>
                  </a:schemeClr>
                </a:solidFill>
                <a:latin typeface="Calibri" panose="020F0502020204030204"/>
                <a:ea typeface="宋体" panose="02010600030101010101" pitchFamily="2" charset="-122"/>
              </a:rPr>
              <a:t>教程：</a:t>
            </a:r>
            <a:r>
              <a:rPr lang="en-US" altLang="zh-CN" sz="100" dirty="0">
                <a:solidFill>
                  <a:schemeClr val="bg1">
                    <a:lumMod val="95000"/>
                  </a:schemeClr>
                </a:solidFill>
                <a:latin typeface="Calibri" panose="020F0502020204030204"/>
                <a:ea typeface="宋体" panose="02010600030101010101" pitchFamily="2" charset="-122"/>
              </a:rPr>
              <a:t>www.1ppt.com/excel/  </a:t>
            </a:r>
          </a:p>
          <a:p>
            <a:pPr defTabSz="914400" eaLnBrk="1" fontAlgn="auto" hangingPunct="1">
              <a:spcBef>
                <a:spcPts val="0"/>
              </a:spcBef>
              <a:spcAft>
                <a:spcPts val="0"/>
              </a:spcAft>
            </a:pPr>
            <a:r>
              <a:rPr lang="zh-CN" altLang="en-US" sz="100" dirty="0">
                <a:solidFill>
                  <a:schemeClr val="bg1">
                    <a:lumMod val="95000"/>
                  </a:schemeClr>
                </a:solidFill>
                <a:latin typeface="Calibri" panose="020F0502020204030204"/>
                <a:ea typeface="宋体" panose="02010600030101010101" pitchFamily="2" charset="-122"/>
              </a:rPr>
              <a:t>资料下载：</a:t>
            </a:r>
            <a:r>
              <a:rPr lang="en-US" altLang="zh-CN" sz="100" dirty="0">
                <a:solidFill>
                  <a:schemeClr val="bg1">
                    <a:lumMod val="95000"/>
                  </a:schemeClr>
                </a:solidFill>
                <a:latin typeface="Calibri" panose="020F0502020204030204"/>
                <a:ea typeface="宋体" panose="02010600030101010101" pitchFamily="2" charset="-122"/>
              </a:rPr>
              <a:t>www.1ppt.com/ziliao/                PPT</a:t>
            </a:r>
            <a:r>
              <a:rPr lang="zh-CN" altLang="en-US" sz="100" dirty="0">
                <a:solidFill>
                  <a:schemeClr val="bg1">
                    <a:lumMod val="95000"/>
                  </a:schemeClr>
                </a:solidFill>
                <a:latin typeface="Calibri" panose="020F0502020204030204"/>
                <a:ea typeface="宋体" panose="02010600030101010101" pitchFamily="2" charset="-122"/>
              </a:rPr>
              <a:t>课件下载：</a:t>
            </a:r>
            <a:r>
              <a:rPr lang="en-US" altLang="zh-CN" sz="100" dirty="0">
                <a:solidFill>
                  <a:schemeClr val="bg1">
                    <a:lumMod val="95000"/>
                  </a:schemeClr>
                </a:solidFill>
                <a:latin typeface="Calibri" panose="020F0502020204030204"/>
                <a:ea typeface="宋体" panose="02010600030101010101" pitchFamily="2" charset="-122"/>
              </a:rPr>
              <a:t>www.1ppt.com/kejian/ </a:t>
            </a:r>
          </a:p>
          <a:p>
            <a:pPr defTabSz="914400" eaLnBrk="1" fontAlgn="auto" hangingPunct="1">
              <a:spcBef>
                <a:spcPts val="0"/>
              </a:spcBef>
              <a:spcAft>
                <a:spcPts val="0"/>
              </a:spcAft>
            </a:pPr>
            <a:r>
              <a:rPr lang="zh-CN" altLang="en-US" sz="100" dirty="0">
                <a:solidFill>
                  <a:schemeClr val="bg1">
                    <a:lumMod val="95000"/>
                  </a:schemeClr>
                </a:solidFill>
                <a:latin typeface="Calibri" panose="020F0502020204030204"/>
                <a:ea typeface="宋体" panose="02010600030101010101" pitchFamily="2" charset="-122"/>
              </a:rPr>
              <a:t>范文下载：</a:t>
            </a:r>
            <a:r>
              <a:rPr lang="en-US" altLang="zh-CN" sz="100" dirty="0">
                <a:solidFill>
                  <a:schemeClr val="bg1">
                    <a:lumMod val="95000"/>
                  </a:schemeClr>
                </a:solidFill>
                <a:latin typeface="Calibri" panose="020F0502020204030204"/>
                <a:ea typeface="宋体" panose="02010600030101010101" pitchFamily="2" charset="-122"/>
              </a:rPr>
              <a:t>www.1ppt.com/fanwen/             </a:t>
            </a:r>
            <a:r>
              <a:rPr lang="zh-CN" altLang="en-US" sz="100" dirty="0">
                <a:solidFill>
                  <a:schemeClr val="bg1">
                    <a:lumMod val="95000"/>
                  </a:schemeClr>
                </a:solidFill>
                <a:latin typeface="Calibri" panose="020F0502020204030204"/>
                <a:ea typeface="宋体" panose="02010600030101010101" pitchFamily="2" charset="-122"/>
              </a:rPr>
              <a:t>试卷下载：</a:t>
            </a:r>
            <a:r>
              <a:rPr lang="en-US" altLang="zh-CN" sz="100" dirty="0">
                <a:solidFill>
                  <a:schemeClr val="bg1">
                    <a:lumMod val="95000"/>
                  </a:schemeClr>
                </a:solidFill>
                <a:latin typeface="Calibri" panose="020F0502020204030204"/>
                <a:ea typeface="宋体" panose="02010600030101010101" pitchFamily="2" charset="-122"/>
              </a:rPr>
              <a:t>www.1ppt.com/shiti/  </a:t>
            </a:r>
          </a:p>
          <a:p>
            <a:pPr defTabSz="914400" eaLnBrk="1" fontAlgn="auto" hangingPunct="1">
              <a:spcBef>
                <a:spcPts val="0"/>
              </a:spcBef>
              <a:spcAft>
                <a:spcPts val="0"/>
              </a:spcAft>
            </a:pPr>
            <a:r>
              <a:rPr lang="zh-CN" altLang="en-US" sz="100" dirty="0">
                <a:solidFill>
                  <a:schemeClr val="bg1">
                    <a:lumMod val="95000"/>
                  </a:schemeClr>
                </a:solidFill>
                <a:latin typeface="Calibri" panose="020F0502020204030204"/>
                <a:ea typeface="宋体" panose="02010600030101010101" pitchFamily="2" charset="-122"/>
              </a:rPr>
              <a:t>教案下载：</a:t>
            </a:r>
            <a:r>
              <a:rPr lang="en-US" altLang="zh-CN" sz="100" dirty="0">
                <a:solidFill>
                  <a:schemeClr val="bg1">
                    <a:lumMod val="95000"/>
                  </a:schemeClr>
                </a:solidFill>
                <a:latin typeface="Calibri" panose="020F0502020204030204"/>
                <a:ea typeface="宋体" panose="02010600030101010101" pitchFamily="2" charset="-122"/>
              </a:rPr>
              <a:t>www.1ppt.com/jiaoan/  </a:t>
            </a:r>
            <a:r>
              <a:rPr lang="en-US" altLang="zh-CN" sz="100" dirty="0" smtClean="0">
                <a:solidFill>
                  <a:schemeClr val="bg1">
                    <a:lumMod val="95000"/>
                  </a:schemeClr>
                </a:solidFill>
                <a:latin typeface="Calibri" panose="020F0502020204030204"/>
                <a:ea typeface="宋体" panose="02010600030101010101" pitchFamily="2" charset="-122"/>
              </a:rPr>
              <a:t>      </a:t>
            </a:r>
            <a:endParaRPr lang="en-US" altLang="zh-CN" sz="100" dirty="0">
              <a:solidFill>
                <a:schemeClr val="bg1">
                  <a:lumMod val="95000"/>
                </a:schemeClr>
              </a:solidFill>
              <a:latin typeface="Calibri" panose="020F0502020204030204"/>
              <a:ea typeface="宋体" panose="02010600030101010101" pitchFamily="2" charset="-122"/>
            </a:endParaRPr>
          </a:p>
          <a:p>
            <a:pPr defTabSz="914400" eaLnBrk="1" fontAlgn="auto" hangingPunct="1">
              <a:spcBef>
                <a:spcPts val="0"/>
              </a:spcBef>
              <a:spcAft>
                <a:spcPts val="0"/>
              </a:spcAft>
            </a:pPr>
            <a:r>
              <a:rPr lang="zh-CN" altLang="en-US" sz="100" dirty="0" smtClean="0">
                <a:solidFill>
                  <a:schemeClr val="bg1">
                    <a:lumMod val="95000"/>
                  </a:schemeClr>
                </a:solidFill>
                <a:latin typeface="Calibri" panose="020F0502020204030204"/>
                <a:ea typeface="宋体" panose="02010600030101010101" pitchFamily="2" charset="-122"/>
              </a:rPr>
              <a:t>字体下载：</a:t>
            </a:r>
            <a:r>
              <a:rPr lang="en-US" altLang="zh-CN" sz="100" dirty="0" smtClean="0">
                <a:solidFill>
                  <a:schemeClr val="bg1">
                    <a:lumMod val="95000"/>
                  </a:schemeClr>
                </a:solidFill>
                <a:latin typeface="Calibri" panose="020F0502020204030204"/>
                <a:ea typeface="宋体" panose="02010600030101010101" pitchFamily="2" charset="-122"/>
              </a:rPr>
              <a:t>www.1ppt.com/ziti/</a:t>
            </a:r>
            <a:endParaRPr lang="en-US" altLang="zh-CN" sz="100" dirty="0">
              <a:solidFill>
                <a:schemeClr val="bg1">
                  <a:lumMod val="95000"/>
                </a:schemeClr>
              </a:solidFill>
              <a:latin typeface="Calibri" panose="020F0502020204030204"/>
              <a:ea typeface="宋体" panose="02010600030101010101" pitchFamily="2" charset="-122"/>
            </a:endParaRPr>
          </a:p>
          <a:p>
            <a:pPr defTabSz="914400" eaLnBrk="1" fontAlgn="auto" hangingPunct="1">
              <a:spcBef>
                <a:spcPts val="0"/>
              </a:spcBef>
              <a:spcAft>
                <a:spcPts val="0"/>
              </a:spcAft>
            </a:pPr>
            <a:r>
              <a:rPr lang="en-US" altLang="zh-CN" sz="100" dirty="0">
                <a:solidFill>
                  <a:schemeClr val="bg1">
                    <a:lumMod val="95000"/>
                  </a:schemeClr>
                </a:solidFill>
                <a:latin typeface="Calibri" panose="020F0502020204030204"/>
                <a:ea typeface="宋体" panose="02010600030101010101" pitchFamily="2" charset="-122"/>
              </a:rPr>
              <a:t> </a:t>
            </a:r>
            <a:endParaRPr lang="zh-CN" altLang="en-US" sz="100" dirty="0">
              <a:solidFill>
                <a:schemeClr val="bg1">
                  <a:lumMod val="95000"/>
                </a:schemeClr>
              </a:solidFill>
              <a:latin typeface="Calibri" panose="020F0502020204030204"/>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advTm="965">
    <p:push dir="u"/>
  </p:transition>
  <p:txStyles>
    <p:titleStyle>
      <a:lvl1pPr algn="l" defTabSz="912495" rtl="0" eaLnBrk="0" fontAlgn="base" hangingPunct="0">
        <a:lnSpc>
          <a:spcPct val="90000"/>
        </a:lnSpc>
        <a:spcBef>
          <a:spcPct val="0"/>
        </a:spcBef>
        <a:spcAft>
          <a:spcPct val="0"/>
        </a:spcAft>
        <a:defRPr sz="4400">
          <a:solidFill>
            <a:schemeClr val="tx1"/>
          </a:solidFill>
          <a:latin typeface="+mj-lt"/>
          <a:ea typeface="+mj-ea"/>
          <a:cs typeface="+mj-cs"/>
        </a:defRPr>
      </a:lvl1pPr>
      <a:lvl2pPr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7330" indent="-227330" algn="l" defTabSz="912495"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4530" indent="-227330" algn="l" defTabSz="912495"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1730" indent="-227330" algn="l" defTabSz="912495"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598930" indent="-227330" algn="l" defTabSz="912495"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6130" indent="-227330" algn="l" defTabSz="912495"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3330" indent="-227330" algn="l" defTabSz="912495"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530" indent="-227330" algn="l" defTabSz="912495"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7730" indent="-227330" algn="l" defTabSz="912495"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4930" indent="-227330" algn="l" defTabSz="912495"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文本框 6"/>
          <p:cNvSpPr txBox="1">
            <a:spLocks noChangeArrowheads="1"/>
          </p:cNvSpPr>
          <p:nvPr/>
        </p:nvSpPr>
        <p:spPr bwMode="auto">
          <a:xfrm>
            <a:off x="4491038" y="2536825"/>
            <a:ext cx="543610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defRPr/>
            </a:pPr>
            <a:r>
              <a:rPr lang="en-US" altLang="zh-CN" sz="7200" b="1" dirty="0" smtClean="0">
                <a:solidFill>
                  <a:schemeClr val="tx1">
                    <a:lumMod val="65000"/>
                    <a:lumOff val="35000"/>
                  </a:schemeClr>
                </a:solidFill>
                <a:latin typeface="幼圆" panose="02010509060101010101" pitchFamily="49" charset="-122"/>
                <a:ea typeface="方正兰亭超细黑简体" panose="02000000000000000000" pitchFamily="2" charset="-122"/>
              </a:rPr>
              <a:t>Hunter</a:t>
            </a:r>
            <a:r>
              <a:rPr lang="zh-CN" altLang="en-US" sz="4800" b="1" dirty="0" smtClean="0">
                <a:solidFill>
                  <a:schemeClr val="tx1">
                    <a:lumMod val="65000"/>
                    <a:lumOff val="35000"/>
                  </a:schemeClr>
                </a:solidFill>
                <a:latin typeface="幼圆" panose="02010509060101010101" pitchFamily="49" charset="-122"/>
                <a:ea typeface="方正兰亭超细黑简体" panose="02000000000000000000" pitchFamily="2" charset="-122"/>
              </a:rPr>
              <a:t>需求报告</a:t>
            </a:r>
            <a:endParaRPr lang="zh-CN" altLang="en-US" sz="4800" dirty="0">
              <a:solidFill>
                <a:schemeClr val="tx1">
                  <a:lumMod val="65000"/>
                  <a:lumOff val="35000"/>
                </a:schemeClr>
              </a:solidFill>
              <a:latin typeface="幼圆" panose="02010509060101010101" pitchFamily="49" charset="-122"/>
              <a:ea typeface="幼圆" panose="02010509060101010101" pitchFamily="49" charset="-122"/>
            </a:endParaRPr>
          </a:p>
        </p:txBody>
      </p:sp>
      <p:cxnSp>
        <p:nvCxnSpPr>
          <p:cNvPr id="93188" name="直接连接符 6"/>
          <p:cNvCxnSpPr/>
          <p:nvPr/>
        </p:nvCxnSpPr>
        <p:spPr bwMode="auto">
          <a:xfrm>
            <a:off x="4195763" y="3832225"/>
            <a:ext cx="6816725"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pic>
        <p:nvPicPr>
          <p:cNvPr id="93189" name="图片 2"/>
          <p:cNvPicPr>
            <a:picLocks noChangeAspect="1"/>
          </p:cNvPicPr>
          <p:nvPr/>
        </p:nvPicPr>
        <p:blipFill>
          <a:blip r:embed="rId3" cstate="screen"/>
          <a:srcRect/>
          <a:stretch>
            <a:fillRect/>
          </a:stretch>
        </p:blipFill>
        <p:spPr bwMode="auto">
          <a:xfrm>
            <a:off x="1276350" y="979488"/>
            <a:ext cx="5878513" cy="587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图片 7"/>
          <p:cNvPicPr>
            <a:picLocks noChangeAspect="1"/>
          </p:cNvPicPr>
          <p:nvPr/>
        </p:nvPicPr>
        <p:blipFill>
          <a:blip r:embed="rId2" cstate="screen"/>
          <a:srcRect l="2" t="10258" r="-4218" b="7593"/>
          <a:stretch>
            <a:fillRect/>
          </a:stretch>
        </p:blipFill>
        <p:spPr bwMode="auto">
          <a:xfrm>
            <a:off x="3149600" y="0"/>
            <a:ext cx="8689975"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bwMode="auto">
          <a:xfrm>
            <a:off x="0" y="2819400"/>
            <a:ext cx="12192000" cy="1790700"/>
          </a:xfrm>
          <a:prstGeom prst="rect">
            <a:avLst/>
          </a:prstGeom>
          <a:solidFill>
            <a:schemeClr val="tx1">
              <a:lumMod val="85000"/>
              <a:lumOff val="15000"/>
              <a:alpha val="95000"/>
            </a:schemeClr>
          </a:solidFill>
          <a:ln w="9525" cap="flat" cmpd="sng" algn="ctr">
            <a:no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sp>
        <p:nvSpPr>
          <p:cNvPr id="97284" name="文本框 2"/>
          <p:cNvSpPr txBox="1">
            <a:spLocks noChangeArrowheads="1"/>
          </p:cNvSpPr>
          <p:nvPr/>
        </p:nvSpPr>
        <p:spPr bwMode="auto">
          <a:xfrm>
            <a:off x="2607974" y="3299251"/>
            <a:ext cx="55721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600" dirty="0" smtClean="0">
                <a:solidFill>
                  <a:schemeClr val="bg1"/>
                </a:solidFill>
                <a:latin typeface="幼圆" panose="02010509060101010101" pitchFamily="49" charset="-122"/>
                <a:ea typeface="幼圆" panose="02010509060101010101" pitchFamily="49" charset="-122"/>
              </a:rPr>
              <a:t>		</a:t>
            </a:r>
            <a:r>
              <a:rPr lang="zh-CN" altLang="en-US" sz="4800" dirty="0" smtClean="0">
                <a:solidFill>
                  <a:schemeClr val="bg1"/>
                </a:solidFill>
                <a:latin typeface="幼圆" panose="02010509060101010101" pitchFamily="49" charset="-122"/>
                <a:ea typeface="幼圆" panose="02010509060101010101" pitchFamily="49" charset="-122"/>
              </a:rPr>
              <a:t>杀手功能</a:t>
            </a:r>
            <a:endParaRPr lang="zh-CN" altLang="zh-CN" sz="4800" dirty="0">
              <a:solidFill>
                <a:schemeClr val="bg1"/>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884831846"/>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378" name="组合 8"/>
          <p:cNvGrpSpPr/>
          <p:nvPr/>
        </p:nvGrpSpPr>
        <p:grpSpPr bwMode="auto">
          <a:xfrm>
            <a:off x="0" y="0"/>
            <a:ext cx="4965700" cy="6858000"/>
            <a:chOff x="0" y="0"/>
            <a:chExt cx="4965700" cy="6858000"/>
          </a:xfrm>
        </p:grpSpPr>
        <p:pic>
          <p:nvPicPr>
            <p:cNvPr id="101414"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1415"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81150"/>
              <a:ext cx="88115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defRPr/>
              </a:pPr>
              <a:r>
                <a:rPr lang="zh-CN" altLang="en-US" sz="3600" dirty="0"/>
                <a:t>个性搜索</a:t>
              </a:r>
              <a:endParaRPr lang="zh-CN" altLang="en-US" sz="3600" dirty="0">
                <a:latin typeface="幼圆" panose="02010509060101010101" pitchFamily="49" charset="-122"/>
                <a:ea typeface="幼圆" panose="02010509060101010101" pitchFamily="49" charset="-122"/>
              </a:endParaRPr>
            </a:p>
          </p:txBody>
        </p:sp>
      </p:grpSp>
      <p:sp>
        <p:nvSpPr>
          <p:cNvPr id="2" name="文本框 1"/>
          <p:cNvSpPr txBox="1"/>
          <p:nvPr/>
        </p:nvSpPr>
        <p:spPr>
          <a:xfrm>
            <a:off x="3823922" y="652364"/>
            <a:ext cx="5309918" cy="2369880"/>
          </a:xfrm>
          <a:prstGeom prst="rect">
            <a:avLst/>
          </a:prstGeom>
          <a:noFill/>
        </p:spPr>
        <p:txBody>
          <a:bodyPr wrap="square" rtlCol="0">
            <a:spAutoFit/>
          </a:bodyPr>
          <a:lstStyle/>
          <a:p>
            <a:r>
              <a:rPr lang="zh-CN" altLang="zh-CN" sz="2800" b="1" dirty="0"/>
              <a:t>对象</a:t>
            </a:r>
            <a:r>
              <a:rPr lang="zh-CN" altLang="zh-CN" sz="2400" dirty="0" smtClean="0"/>
              <a:t>：</a:t>
            </a:r>
            <a:endParaRPr lang="en-US" altLang="zh-CN" sz="2400" dirty="0" smtClean="0"/>
          </a:p>
          <a:p>
            <a:r>
              <a:rPr lang="zh-CN" altLang="zh-CN" sz="2400" dirty="0" smtClean="0"/>
              <a:t>①</a:t>
            </a:r>
            <a:r>
              <a:rPr lang="zh-CN" altLang="zh-CN" sz="2400" dirty="0"/>
              <a:t>想要买电脑，但是又没有深入了解电脑的</a:t>
            </a:r>
            <a:r>
              <a:rPr lang="zh-CN" altLang="zh-CN" sz="2400" dirty="0" smtClean="0"/>
              <a:t>小白</a:t>
            </a:r>
            <a:endParaRPr lang="en-US" altLang="zh-CN" sz="2400" dirty="0" smtClean="0"/>
          </a:p>
          <a:p>
            <a:r>
              <a:rPr lang="zh-CN" altLang="zh-CN" sz="2400" dirty="0" smtClean="0"/>
              <a:t>②</a:t>
            </a:r>
            <a:r>
              <a:rPr lang="zh-CN" altLang="zh-CN" sz="2400" dirty="0"/>
              <a:t>对电脑有一定理解但是商品信息缺少的用户</a:t>
            </a:r>
          </a:p>
          <a:p>
            <a:endParaRPr lang="zh-CN" altLang="en-US" sz="2400" dirty="0"/>
          </a:p>
        </p:txBody>
      </p:sp>
      <p:sp>
        <p:nvSpPr>
          <p:cNvPr id="8" name="文本框 7"/>
          <p:cNvSpPr txBox="1"/>
          <p:nvPr/>
        </p:nvSpPr>
        <p:spPr>
          <a:xfrm>
            <a:off x="2746465" y="3000375"/>
            <a:ext cx="9314408" cy="2677656"/>
          </a:xfrm>
          <a:prstGeom prst="rect">
            <a:avLst/>
          </a:prstGeom>
          <a:noFill/>
        </p:spPr>
        <p:txBody>
          <a:bodyPr wrap="square" rtlCol="0">
            <a:spAutoFit/>
          </a:bodyPr>
          <a:lstStyle/>
          <a:p>
            <a:r>
              <a:rPr lang="zh-CN" altLang="zh-CN" sz="2400" b="1" dirty="0"/>
              <a:t>具体方式：</a:t>
            </a:r>
          </a:p>
          <a:p>
            <a:r>
              <a:rPr lang="zh-CN" altLang="zh-CN" sz="2400" dirty="0"/>
              <a:t>①需求匹配：用户可以填入目标游戏，买电脑的作用，外观，系统来告诉你市面上的电脑及购买平台链接，并且显示该电脑对于用户输入需求的适应性。</a:t>
            </a:r>
          </a:p>
          <a:p>
            <a:r>
              <a:rPr lang="zh-CN" altLang="zh-CN" sz="2400" dirty="0"/>
              <a:t>②硬件匹配：用户可以填入自己想要的配件，价格，系统来在市面上找相匹配的电脑及购买平台链接</a:t>
            </a:r>
          </a:p>
          <a:p>
            <a:endParaRPr lang="zh-CN" altLang="en-US" sz="2400" dirty="0"/>
          </a:p>
        </p:txBody>
      </p:sp>
    </p:spTree>
    <p:extLst>
      <p:ext uri="{BB962C8B-B14F-4D97-AF65-F5344CB8AC3E}">
        <p14:creationId xmlns:p14="http://schemas.microsoft.com/office/powerpoint/2010/main" val="664237234"/>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378" name="组合 8"/>
          <p:cNvGrpSpPr/>
          <p:nvPr/>
        </p:nvGrpSpPr>
        <p:grpSpPr bwMode="auto">
          <a:xfrm>
            <a:off x="0" y="0"/>
            <a:ext cx="4965700" cy="6858000"/>
            <a:chOff x="0" y="0"/>
            <a:chExt cx="4965700" cy="6858000"/>
          </a:xfrm>
        </p:grpSpPr>
        <p:pic>
          <p:nvPicPr>
            <p:cNvPr id="101414"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1415"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81150"/>
              <a:ext cx="88115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defRPr/>
              </a:pPr>
              <a:r>
                <a:rPr lang="zh-CN" altLang="en-US" sz="3600" dirty="0"/>
                <a:t>个性搜索</a:t>
              </a:r>
              <a:endParaRPr lang="zh-CN" altLang="en-US" sz="3600" dirty="0">
                <a:latin typeface="幼圆" panose="02010509060101010101" pitchFamily="49" charset="-122"/>
                <a:ea typeface="幼圆" panose="02010509060101010101" pitchFamily="49" charset="-122"/>
              </a:endParaRPr>
            </a:p>
          </p:txBody>
        </p:sp>
      </p:grpSp>
      <p:pic>
        <p:nvPicPr>
          <p:cNvPr id="40" name="图片 39" descr="MKTO(]L@M][_H}GEIK[SXIV"/>
          <p:cNvPicPr/>
          <p:nvPr/>
        </p:nvPicPr>
        <p:blipFill>
          <a:blip r:embed="rId3"/>
          <a:stretch>
            <a:fillRect/>
          </a:stretch>
        </p:blipFill>
        <p:spPr>
          <a:xfrm>
            <a:off x="2786151" y="1272541"/>
            <a:ext cx="7477281" cy="5398026"/>
          </a:xfrm>
          <a:prstGeom prst="rect">
            <a:avLst/>
          </a:prstGeom>
        </p:spPr>
      </p:pic>
      <p:sp>
        <p:nvSpPr>
          <p:cNvPr id="9" name="文本框 8"/>
          <p:cNvSpPr txBox="1"/>
          <p:nvPr/>
        </p:nvSpPr>
        <p:spPr>
          <a:xfrm>
            <a:off x="2527778" y="299859"/>
            <a:ext cx="7735655" cy="1200329"/>
          </a:xfrm>
          <a:prstGeom prst="rect">
            <a:avLst/>
          </a:prstGeom>
          <a:noFill/>
        </p:spPr>
        <p:txBody>
          <a:bodyPr wrap="square" rtlCol="0">
            <a:spAutoFit/>
          </a:bodyPr>
          <a:lstStyle/>
          <a:p>
            <a:r>
              <a:rPr lang="zh-CN" altLang="en-US" b="1" dirty="0" smtClean="0"/>
              <a:t>关键字匹配界面：</a:t>
            </a:r>
            <a:r>
              <a:rPr lang="zh-CN" altLang="zh-CN" dirty="0"/>
              <a:t>用户点击界面上的气泡可选择关键字，并且在最多选择三个，若没有想要的关键字可点击刷新，生成新的一组，在选择完后点击搜索，系统会根据你选择的关键字匹配合适的电脑</a:t>
            </a:r>
          </a:p>
          <a:p>
            <a:endParaRPr lang="zh-CN" altLang="en-US" b="1" dirty="0"/>
          </a:p>
        </p:txBody>
      </p:sp>
    </p:spTree>
    <p:extLst>
      <p:ext uri="{BB962C8B-B14F-4D97-AF65-F5344CB8AC3E}">
        <p14:creationId xmlns:p14="http://schemas.microsoft.com/office/powerpoint/2010/main" val="459069729"/>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378" name="组合 8"/>
          <p:cNvGrpSpPr/>
          <p:nvPr/>
        </p:nvGrpSpPr>
        <p:grpSpPr bwMode="auto">
          <a:xfrm>
            <a:off x="0" y="0"/>
            <a:ext cx="4965700" cy="6858000"/>
            <a:chOff x="0" y="0"/>
            <a:chExt cx="4965700" cy="6858000"/>
          </a:xfrm>
        </p:grpSpPr>
        <p:pic>
          <p:nvPicPr>
            <p:cNvPr id="101414"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1415"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81150"/>
              <a:ext cx="88115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defRPr/>
              </a:pPr>
              <a:r>
                <a:rPr lang="zh-CN" altLang="en-US" sz="3600"/>
                <a:t>个性搜索</a:t>
              </a:r>
              <a:endParaRPr lang="zh-CN" altLang="en-US" sz="3600" dirty="0">
                <a:latin typeface="幼圆" panose="02010509060101010101" pitchFamily="49" charset="-122"/>
                <a:ea typeface="幼圆" panose="02010509060101010101" pitchFamily="49" charset="-122"/>
              </a:endParaRPr>
            </a:p>
          </p:txBody>
        </p:sp>
      </p:grpSp>
      <p:pic>
        <p:nvPicPr>
          <p:cNvPr id="15" name="图片 14" descr=")T7GCNB$`AS]5CTG[40CV`M"/>
          <p:cNvPicPr/>
          <p:nvPr/>
        </p:nvPicPr>
        <p:blipFill>
          <a:blip r:embed="rId3"/>
          <a:stretch>
            <a:fillRect/>
          </a:stretch>
        </p:blipFill>
        <p:spPr>
          <a:xfrm>
            <a:off x="3512820" y="1125281"/>
            <a:ext cx="7406641" cy="5203351"/>
          </a:xfrm>
          <a:prstGeom prst="rect">
            <a:avLst/>
          </a:prstGeom>
        </p:spPr>
      </p:pic>
      <p:sp>
        <p:nvSpPr>
          <p:cNvPr id="10" name="文本框 9"/>
          <p:cNvSpPr txBox="1"/>
          <p:nvPr/>
        </p:nvSpPr>
        <p:spPr>
          <a:xfrm>
            <a:off x="2482850" y="539643"/>
            <a:ext cx="2720340" cy="461665"/>
          </a:xfrm>
          <a:prstGeom prst="rect">
            <a:avLst/>
          </a:prstGeom>
          <a:noFill/>
        </p:spPr>
        <p:txBody>
          <a:bodyPr wrap="square" rtlCol="0">
            <a:spAutoFit/>
          </a:bodyPr>
          <a:lstStyle/>
          <a:p>
            <a:r>
              <a:rPr lang="zh-CN" altLang="en-US" sz="2400" b="1" dirty="0" smtClean="0"/>
              <a:t>硬件匹配</a:t>
            </a:r>
            <a:endParaRPr lang="zh-CN" altLang="en-US" sz="2400" b="1" dirty="0"/>
          </a:p>
        </p:txBody>
      </p:sp>
      <p:sp>
        <p:nvSpPr>
          <p:cNvPr id="11" name="矩形 10"/>
          <p:cNvSpPr/>
          <p:nvPr/>
        </p:nvSpPr>
        <p:spPr>
          <a:xfrm>
            <a:off x="3939540" y="478950"/>
            <a:ext cx="6096000" cy="646331"/>
          </a:xfrm>
          <a:prstGeom prst="rect">
            <a:avLst/>
          </a:prstGeom>
        </p:spPr>
        <p:txBody>
          <a:bodyPr>
            <a:spAutoFit/>
          </a:bodyPr>
          <a:lstStyle/>
          <a:p>
            <a:r>
              <a:rPr lang="zh-CN" altLang="zh-CN" dirty="0"/>
              <a:t>用户可以填入自己想要的配件，价格，系统来在市面上找相匹配的电脑及购买平台链接</a:t>
            </a:r>
          </a:p>
        </p:txBody>
      </p:sp>
    </p:spTree>
    <p:extLst>
      <p:ext uri="{BB962C8B-B14F-4D97-AF65-F5344CB8AC3E}">
        <p14:creationId xmlns:p14="http://schemas.microsoft.com/office/powerpoint/2010/main" val="2532054010"/>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图片 7"/>
          <p:cNvPicPr>
            <a:picLocks noChangeAspect="1"/>
          </p:cNvPicPr>
          <p:nvPr/>
        </p:nvPicPr>
        <p:blipFill>
          <a:blip r:embed="rId2" cstate="screen"/>
          <a:srcRect l="2" t="10258" r="-4218" b="7593"/>
          <a:stretch>
            <a:fillRect/>
          </a:stretch>
        </p:blipFill>
        <p:spPr bwMode="auto">
          <a:xfrm>
            <a:off x="3149600" y="0"/>
            <a:ext cx="8689975"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bwMode="auto">
          <a:xfrm>
            <a:off x="0" y="2819400"/>
            <a:ext cx="12192000" cy="1790700"/>
          </a:xfrm>
          <a:prstGeom prst="rect">
            <a:avLst/>
          </a:prstGeom>
          <a:solidFill>
            <a:schemeClr val="tx1">
              <a:lumMod val="85000"/>
              <a:lumOff val="15000"/>
              <a:alpha val="95000"/>
            </a:schemeClr>
          </a:solidFill>
          <a:ln w="9525" cap="flat" cmpd="sng" algn="ctr">
            <a:no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sp>
        <p:nvSpPr>
          <p:cNvPr id="97284" name="文本框 2"/>
          <p:cNvSpPr txBox="1">
            <a:spLocks noChangeArrowheads="1"/>
          </p:cNvSpPr>
          <p:nvPr/>
        </p:nvSpPr>
        <p:spPr bwMode="auto">
          <a:xfrm>
            <a:off x="3309938" y="3003550"/>
            <a:ext cx="55721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600" dirty="0" smtClean="0">
                <a:solidFill>
                  <a:schemeClr val="bg1"/>
                </a:solidFill>
                <a:latin typeface="幼圆" panose="02010509060101010101" pitchFamily="49" charset="-122"/>
                <a:ea typeface="幼圆" panose="02010509060101010101" pitchFamily="49" charset="-122"/>
              </a:rPr>
              <a:t>		</a:t>
            </a:r>
            <a:r>
              <a:rPr lang="zh-CN" altLang="en-US" sz="3600" dirty="0" smtClean="0">
                <a:solidFill>
                  <a:schemeClr val="bg1"/>
                </a:solidFill>
                <a:latin typeface="幼圆" panose="02010509060101010101" pitchFamily="49" charset="-122"/>
                <a:ea typeface="幼圆" panose="02010509060101010101" pitchFamily="49" charset="-122"/>
              </a:rPr>
              <a:t>功能需求</a:t>
            </a:r>
            <a:endParaRPr lang="zh-CN" altLang="zh-CN" sz="3600" dirty="0">
              <a:solidFill>
                <a:schemeClr val="bg1"/>
              </a:solidFill>
              <a:latin typeface="幼圆" panose="02010509060101010101" pitchFamily="49" charset="-122"/>
              <a:ea typeface="幼圆" panose="02010509060101010101" pitchFamily="49" charset="-122"/>
            </a:endParaRPr>
          </a:p>
        </p:txBody>
      </p:sp>
      <p:sp>
        <p:nvSpPr>
          <p:cNvPr id="97285" name="文本框 3"/>
          <p:cNvSpPr txBox="1">
            <a:spLocks noChangeArrowheads="1"/>
          </p:cNvSpPr>
          <p:nvPr/>
        </p:nvSpPr>
        <p:spPr bwMode="auto">
          <a:xfrm>
            <a:off x="5276850" y="3833813"/>
            <a:ext cx="147367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en-US" altLang="zh-CN" sz="3600" b="1" dirty="0" smtClean="0">
                <a:solidFill>
                  <a:schemeClr val="bg1"/>
                </a:solidFill>
                <a:latin typeface="方正兰亭超细黑简体" panose="02000000000000000000" pitchFamily="2" charset="-122"/>
                <a:ea typeface="方正兰亭超细黑简体" panose="02000000000000000000" pitchFamily="2" charset="-122"/>
              </a:rPr>
              <a:t>Part.2</a:t>
            </a:r>
            <a:endParaRPr lang="zh-CN" altLang="en-US" sz="3600" b="1" dirty="0">
              <a:solidFill>
                <a:schemeClr val="bg1"/>
              </a:solidFill>
              <a:latin typeface="方正兰亭超细黑简体" panose="02000000000000000000" pitchFamily="2" charset="-122"/>
              <a:ea typeface="方正兰亭超细黑简体" panose="02000000000000000000" pitchFamily="2" charset="-122"/>
            </a:endParaRPr>
          </a:p>
        </p:txBody>
      </p:sp>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810" name="组合 8"/>
          <p:cNvGrpSpPr/>
          <p:nvPr/>
        </p:nvGrpSpPr>
        <p:grpSpPr bwMode="auto">
          <a:xfrm>
            <a:off x="0" y="0"/>
            <a:ext cx="4965700" cy="6858000"/>
            <a:chOff x="0" y="0"/>
            <a:chExt cx="4965700" cy="6858000"/>
          </a:xfrm>
        </p:grpSpPr>
        <p:pic>
          <p:nvPicPr>
            <p:cNvPr id="119829"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9830"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dirty="0"/>
                <a:t>思维导图</a:t>
              </a:r>
            </a:p>
          </p:txBody>
        </p:sp>
      </p:grpSp>
      <p:grpSp>
        <p:nvGrpSpPr>
          <p:cNvPr id="27" name="组合 2"/>
          <p:cNvGrpSpPr/>
          <p:nvPr/>
        </p:nvGrpSpPr>
        <p:grpSpPr bwMode="auto">
          <a:xfrm>
            <a:off x="3448195" y="504608"/>
            <a:ext cx="576262" cy="576263"/>
            <a:chOff x="0" y="0"/>
            <a:chExt cx="1407810" cy="1407810"/>
          </a:xfrm>
        </p:grpSpPr>
        <p:sp>
          <p:nvSpPr>
            <p:cNvPr id="28" name="圆角矩形 3"/>
            <p:cNvSpPr>
              <a:spLocks noChangeArrowheads="1"/>
            </p:cNvSpPr>
            <p:nvPr/>
          </p:nvSpPr>
          <p:spPr bwMode="auto">
            <a:xfrm>
              <a:off x="0" y="0"/>
              <a:ext cx="1407810" cy="1407810"/>
            </a:xfrm>
            <a:prstGeom prst="roundRect">
              <a:avLst>
                <a:gd name="adj" fmla="val 50000"/>
              </a:avLst>
            </a:prstGeom>
            <a:solidFill>
              <a:schemeClr val="tx1">
                <a:lumMod val="75000"/>
                <a:lumOff val="25000"/>
              </a:schemeClr>
            </a:solidFill>
            <a:ln>
              <a:noFill/>
            </a:ln>
            <a:extLst>
              <a:ext uri="{91240B29-F687-4F45-9708-019B960494DF}">
                <a14:hiddenLine xmlns:a14="http://schemas.microsoft.com/office/drawing/2010/main" w="25400">
                  <a:solidFill>
                    <a:srgbClr val="000000"/>
                  </a:solidFill>
                  <a:round/>
                </a14:hiddenLine>
              </a:ext>
            </a:extLst>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ctr" eaLnBrk="1" hangingPunct="1">
                <a:spcBef>
                  <a:spcPct val="0"/>
                </a:spcBef>
                <a:buFont typeface="Arial" panose="020B0604020202020204" pitchFamily="34" charset="0"/>
                <a:buNone/>
                <a:defRPr/>
              </a:pPr>
              <a:endParaRPr lang="zh-CN" altLang="zh-CN" sz="1800">
                <a:solidFill>
                  <a:schemeClr val="tx1">
                    <a:lumMod val="75000"/>
                    <a:lumOff val="25000"/>
                  </a:schemeClr>
                </a:solidFill>
                <a:latin typeface="Arial" panose="020B0604020202020204" pitchFamily="34" charset="0"/>
                <a:ea typeface="宋体" panose="02010600030101010101" pitchFamily="2" charset="-122"/>
              </a:endParaRPr>
            </a:p>
          </p:txBody>
        </p:sp>
        <p:sp useBgFill="1">
          <p:nvSpPr>
            <p:cNvPr id="29" name="圆角矩形 68"/>
            <p:cNvSpPr>
              <a:spLocks noChangeArrowheads="1"/>
            </p:cNvSpPr>
            <p:nvPr/>
          </p:nvSpPr>
          <p:spPr bwMode="auto">
            <a:xfrm>
              <a:off x="155131" y="337410"/>
              <a:ext cx="1109185" cy="717477"/>
            </a:xfrm>
            <a:custGeom>
              <a:avLst/>
              <a:gdLst>
                <a:gd name="T0" fmla="*/ 361879 w 1142127"/>
                <a:gd name="T1" fmla="*/ 67469 h 735451"/>
                <a:gd name="T2" fmla="*/ 586291 w 1142127"/>
                <a:gd name="T3" fmla="*/ 205603 h 735451"/>
                <a:gd name="T4" fmla="*/ 682970 w 1142127"/>
                <a:gd name="T5" fmla="*/ 167032 h 735451"/>
                <a:gd name="T6" fmla="*/ 827721 w 1142127"/>
                <a:gd name="T7" fmla="*/ 311784 h 735451"/>
                <a:gd name="T8" fmla="*/ 825178 w 1142127"/>
                <a:gd name="T9" fmla="*/ 324389 h 735451"/>
                <a:gd name="T10" fmla="*/ 940885 w 1142127"/>
                <a:gd name="T11" fmla="*/ 492724 h 735451"/>
                <a:gd name="T12" fmla="*/ 759946 w 1142127"/>
                <a:gd name="T13" fmla="*/ 673664 h 735451"/>
                <a:gd name="T14" fmla="*/ 180940 w 1142127"/>
                <a:gd name="T15" fmla="*/ 673664 h 735451"/>
                <a:gd name="T16" fmla="*/ 0 w 1142127"/>
                <a:gd name="T17" fmla="*/ 492724 h 735451"/>
                <a:gd name="T18" fmla="*/ 109180 w 1142127"/>
                <a:gd name="T19" fmla="*/ 326901 h 735451"/>
                <a:gd name="T20" fmla="*/ 108563 w 1142127"/>
                <a:gd name="T21" fmla="*/ 320786 h 735451"/>
                <a:gd name="T22" fmla="*/ 361879 w 1142127"/>
                <a:gd name="T23" fmla="*/ 67469 h 735451"/>
                <a:gd name="T24" fmla="*/ 467166 w 1142127"/>
                <a:gd name="T25" fmla="*/ 0 h 735451"/>
                <a:gd name="T26" fmla="*/ 691579 w 1142127"/>
                <a:gd name="T27" fmla="*/ 138135 h 735451"/>
                <a:gd name="T28" fmla="*/ 788257 w 1142127"/>
                <a:gd name="T29" fmla="*/ 99564 h 735451"/>
                <a:gd name="T30" fmla="*/ 933008 w 1142127"/>
                <a:gd name="T31" fmla="*/ 244315 h 735451"/>
                <a:gd name="T32" fmla="*/ 930466 w 1142127"/>
                <a:gd name="T33" fmla="*/ 256920 h 735451"/>
                <a:gd name="T34" fmla="*/ 1046172 w 1142127"/>
                <a:gd name="T35" fmla="*/ 425256 h 735451"/>
                <a:gd name="T36" fmla="*/ 943463 w 1142127"/>
                <a:gd name="T37" fmla="*/ 586717 h 735451"/>
                <a:gd name="T38" fmla="*/ 977909 w 1142127"/>
                <a:gd name="T39" fmla="*/ 484192 h 735451"/>
                <a:gd name="T40" fmla="*/ 857290 w 1142127"/>
                <a:gd name="T41" fmla="*/ 308713 h 735451"/>
                <a:gd name="T42" fmla="*/ 859943 w 1142127"/>
                <a:gd name="T43" fmla="*/ 295573 h 735451"/>
                <a:gd name="T44" fmla="*/ 709047 w 1142127"/>
                <a:gd name="T45" fmla="*/ 144678 h 735451"/>
                <a:gd name="T46" fmla="*/ 608266 w 1142127"/>
                <a:gd name="T47" fmla="*/ 184884 h 735451"/>
                <a:gd name="T48" fmla="*/ 374329 w 1142127"/>
                <a:gd name="T49" fmla="*/ 40887 h 735451"/>
                <a:gd name="T50" fmla="*/ 322022 w 1142127"/>
                <a:gd name="T51" fmla="*/ 46161 h 735451"/>
                <a:gd name="T52" fmla="*/ 467166 w 1142127"/>
                <a:gd name="T53" fmla="*/ 0 h 73545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42127" h="735451">
                  <a:moveTo>
                    <a:pt x="395071" y="73657"/>
                  </a:moveTo>
                  <a:cubicBezTo>
                    <a:pt x="502346" y="73657"/>
                    <a:pt x="595355" y="134738"/>
                    <a:pt x="640066" y="224461"/>
                  </a:cubicBezTo>
                  <a:cubicBezTo>
                    <a:pt x="667298" y="197950"/>
                    <a:pt x="704634" y="182352"/>
                    <a:pt x="745612" y="182352"/>
                  </a:cubicBezTo>
                  <a:cubicBezTo>
                    <a:pt x="832889" y="182352"/>
                    <a:pt x="903640" y="253104"/>
                    <a:pt x="903640" y="340380"/>
                  </a:cubicBezTo>
                  <a:lnTo>
                    <a:pt x="900863" y="354142"/>
                  </a:lnTo>
                  <a:cubicBezTo>
                    <a:pt x="974852" y="382299"/>
                    <a:pt x="1027183" y="453997"/>
                    <a:pt x="1027183" y="537916"/>
                  </a:cubicBezTo>
                  <a:cubicBezTo>
                    <a:pt x="1027183" y="647011"/>
                    <a:pt x="938743" y="735451"/>
                    <a:pt x="829648" y="735451"/>
                  </a:cubicBezTo>
                  <a:lnTo>
                    <a:pt x="197535" y="735451"/>
                  </a:lnTo>
                  <a:cubicBezTo>
                    <a:pt x="88440" y="735451"/>
                    <a:pt x="0" y="647011"/>
                    <a:pt x="0" y="537916"/>
                  </a:cubicBezTo>
                  <a:cubicBezTo>
                    <a:pt x="0" y="456704"/>
                    <a:pt x="49008" y="386940"/>
                    <a:pt x="119194" y="356883"/>
                  </a:cubicBezTo>
                  <a:cubicBezTo>
                    <a:pt x="118547" y="354674"/>
                    <a:pt x="118521" y="352443"/>
                    <a:pt x="118521" y="350207"/>
                  </a:cubicBezTo>
                  <a:cubicBezTo>
                    <a:pt x="118521" y="197473"/>
                    <a:pt x="242337" y="73657"/>
                    <a:pt x="395071" y="73657"/>
                  </a:cubicBezTo>
                  <a:close/>
                  <a:moveTo>
                    <a:pt x="510015" y="0"/>
                  </a:moveTo>
                  <a:cubicBezTo>
                    <a:pt x="617290" y="0"/>
                    <a:pt x="710299" y="61081"/>
                    <a:pt x="755010" y="150804"/>
                  </a:cubicBezTo>
                  <a:cubicBezTo>
                    <a:pt x="782242" y="124293"/>
                    <a:pt x="819578" y="108695"/>
                    <a:pt x="860556" y="108695"/>
                  </a:cubicBezTo>
                  <a:cubicBezTo>
                    <a:pt x="947833" y="108695"/>
                    <a:pt x="1018584" y="179447"/>
                    <a:pt x="1018584" y="266723"/>
                  </a:cubicBezTo>
                  <a:lnTo>
                    <a:pt x="1015807" y="280485"/>
                  </a:lnTo>
                  <a:cubicBezTo>
                    <a:pt x="1089796" y="308642"/>
                    <a:pt x="1142127" y="380340"/>
                    <a:pt x="1142127" y="464259"/>
                  </a:cubicBezTo>
                  <a:cubicBezTo>
                    <a:pt x="1142127" y="542469"/>
                    <a:pt x="1096675" y="610063"/>
                    <a:pt x="1029998" y="640529"/>
                  </a:cubicBezTo>
                  <a:cubicBezTo>
                    <a:pt x="1054923" y="609992"/>
                    <a:pt x="1067603" y="570777"/>
                    <a:pt x="1067603" y="528601"/>
                  </a:cubicBezTo>
                  <a:cubicBezTo>
                    <a:pt x="1067603" y="441120"/>
                    <a:pt x="1013051" y="366379"/>
                    <a:pt x="935921" y="337028"/>
                  </a:cubicBezTo>
                  <a:lnTo>
                    <a:pt x="938817" y="322682"/>
                  </a:lnTo>
                  <a:cubicBezTo>
                    <a:pt x="938817" y="231701"/>
                    <a:pt x="865062" y="157947"/>
                    <a:pt x="774081" y="157947"/>
                  </a:cubicBezTo>
                  <a:cubicBezTo>
                    <a:pt x="731364" y="157947"/>
                    <a:pt x="692443" y="174206"/>
                    <a:pt x="664055" y="201842"/>
                  </a:cubicBezTo>
                  <a:cubicBezTo>
                    <a:pt x="617446" y="108311"/>
                    <a:pt x="520490" y="44638"/>
                    <a:pt x="408662" y="44638"/>
                  </a:cubicBezTo>
                  <a:lnTo>
                    <a:pt x="351558" y="50395"/>
                  </a:lnTo>
                  <a:cubicBezTo>
                    <a:pt x="396233" y="18509"/>
                    <a:pt x="450962" y="0"/>
                    <a:pt x="510015" y="0"/>
                  </a:cubicBezTo>
                  <a:close/>
                </a:path>
              </a:pathLst>
            </a:custGeom>
            <a:ln>
              <a:noFill/>
            </a:ln>
            <a:extLst>
              <a:ext uri="{91240B29-F687-4F45-9708-019B960494DF}">
                <a14:hiddenLine xmlns:a14="http://schemas.microsoft.com/office/drawing/2010/main" w="25400">
                  <a:solidFill>
                    <a:srgbClr val="000000"/>
                  </a:solidFill>
                  <a:round/>
                </a14:hiddenLine>
              </a:ext>
            </a:extLst>
          </p:spPr>
          <p:txBody>
            <a:bodyPr/>
            <a:lstStyle/>
            <a:p>
              <a:pPr>
                <a:defRPr/>
              </a:pPr>
              <a:endParaRPr lang="zh-CN" altLang="en-US">
                <a:solidFill>
                  <a:schemeClr val="tx1">
                    <a:lumMod val="75000"/>
                    <a:lumOff val="25000"/>
                  </a:schemeClr>
                </a:solidFill>
              </a:endParaRPr>
            </a:p>
          </p:txBody>
        </p:sp>
      </p:grpSp>
      <p:sp>
        <p:nvSpPr>
          <p:cNvPr id="2" name="文本框 1"/>
          <p:cNvSpPr txBox="1"/>
          <p:nvPr/>
        </p:nvSpPr>
        <p:spPr>
          <a:xfrm>
            <a:off x="4337195" y="604898"/>
            <a:ext cx="3112654" cy="369332"/>
          </a:xfrm>
          <a:prstGeom prst="rect">
            <a:avLst/>
          </a:prstGeom>
          <a:noFill/>
        </p:spPr>
        <p:txBody>
          <a:bodyPr wrap="square" rtlCol="0">
            <a:spAutoFit/>
          </a:bodyPr>
          <a:lstStyle/>
          <a:p>
            <a:r>
              <a:rPr lang="zh-CN" altLang="en-US" dirty="0" smtClean="0"/>
              <a:t>思维导图</a:t>
            </a:r>
            <a:endParaRPr lang="zh-CN" altLang="en-US"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0988" y="1285875"/>
            <a:ext cx="8626600" cy="4477616"/>
          </a:xfrm>
          <a:prstGeom prst="rect">
            <a:avLst/>
          </a:prstGeom>
        </p:spPr>
      </p:pic>
    </p:spTree>
    <p:extLst>
      <p:ext uri="{BB962C8B-B14F-4D97-AF65-F5344CB8AC3E}">
        <p14:creationId xmlns:p14="http://schemas.microsoft.com/office/powerpoint/2010/main" val="9789000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filter="fade">
                                      <p:cBhvr>
                                        <p:cTn id="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810" name="组合 8"/>
          <p:cNvGrpSpPr/>
          <p:nvPr/>
        </p:nvGrpSpPr>
        <p:grpSpPr bwMode="auto">
          <a:xfrm>
            <a:off x="0" y="0"/>
            <a:ext cx="4965700" cy="6858000"/>
            <a:chOff x="0" y="0"/>
            <a:chExt cx="4965700" cy="6858000"/>
          </a:xfrm>
        </p:grpSpPr>
        <p:pic>
          <p:nvPicPr>
            <p:cNvPr id="119829"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9830"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dirty="0"/>
                <a:t>类图</a:t>
              </a:r>
            </a:p>
          </p:txBody>
        </p:sp>
      </p:grpSp>
      <p:grpSp>
        <p:nvGrpSpPr>
          <p:cNvPr id="30" name="组合 6"/>
          <p:cNvGrpSpPr/>
          <p:nvPr/>
        </p:nvGrpSpPr>
        <p:grpSpPr bwMode="auto">
          <a:xfrm>
            <a:off x="3587029" y="550575"/>
            <a:ext cx="557212" cy="555625"/>
            <a:chOff x="0" y="0"/>
            <a:chExt cx="1410703" cy="1410703"/>
          </a:xfrm>
        </p:grpSpPr>
        <p:sp>
          <p:nvSpPr>
            <p:cNvPr id="31" name="圆角矩形 7"/>
            <p:cNvSpPr>
              <a:spLocks noChangeArrowheads="1"/>
            </p:cNvSpPr>
            <p:nvPr/>
          </p:nvSpPr>
          <p:spPr bwMode="auto">
            <a:xfrm>
              <a:off x="0" y="0"/>
              <a:ext cx="1410703" cy="1410703"/>
            </a:xfrm>
            <a:prstGeom prst="roundRect">
              <a:avLst>
                <a:gd name="adj" fmla="val 50000"/>
              </a:avLst>
            </a:prstGeom>
            <a:solidFill>
              <a:schemeClr val="tx1">
                <a:lumMod val="75000"/>
                <a:lumOff val="25000"/>
              </a:schemeClr>
            </a:solidFill>
            <a:ln>
              <a:noFill/>
            </a:ln>
            <a:extLst>
              <a:ext uri="{91240B29-F687-4F45-9708-019B960494DF}">
                <a14:hiddenLine xmlns:a14="http://schemas.microsoft.com/office/drawing/2010/main" w="25400">
                  <a:solidFill>
                    <a:srgbClr val="000000"/>
                  </a:solidFill>
                  <a:round/>
                </a14:hiddenLine>
              </a:ext>
            </a:extLst>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ctr" eaLnBrk="1" hangingPunct="1">
                <a:spcBef>
                  <a:spcPct val="0"/>
                </a:spcBef>
                <a:buFont typeface="Arial" panose="020B0604020202020204" pitchFamily="34" charset="0"/>
                <a:buNone/>
                <a:defRPr/>
              </a:pPr>
              <a:endParaRPr lang="zh-CN" altLang="zh-CN" sz="1800">
                <a:solidFill>
                  <a:schemeClr val="tx1">
                    <a:lumMod val="75000"/>
                    <a:lumOff val="25000"/>
                  </a:schemeClr>
                </a:solidFill>
                <a:latin typeface="Arial" panose="020B0604020202020204" pitchFamily="34" charset="0"/>
                <a:ea typeface="宋体" panose="02010600030101010101" pitchFamily="2" charset="-122"/>
              </a:endParaRPr>
            </a:p>
          </p:txBody>
        </p:sp>
        <p:sp useBgFill="1">
          <p:nvSpPr>
            <p:cNvPr id="32" name="圆角矩形 16"/>
            <p:cNvSpPr>
              <a:spLocks noChangeAspect="1" noChangeArrowheads="1"/>
            </p:cNvSpPr>
            <p:nvPr/>
          </p:nvSpPr>
          <p:spPr bwMode="auto">
            <a:xfrm rot="-5400000">
              <a:off x="253927" y="257221"/>
              <a:ext cx="902850" cy="896258"/>
            </a:xfrm>
            <a:custGeom>
              <a:avLst/>
              <a:gdLst>
                <a:gd name="T0" fmla="*/ 636354 w 836083"/>
                <a:gd name="T1" fmla="*/ 318924 h 836083"/>
                <a:gd name="T2" fmla="*/ 636354 w 836083"/>
                <a:gd name="T3" fmla="*/ 390963 h 836083"/>
                <a:gd name="T4" fmla="*/ 472253 w 836083"/>
                <a:gd name="T5" fmla="*/ 390963 h 836083"/>
                <a:gd name="T6" fmla="*/ 472253 w 836083"/>
                <a:gd name="T7" fmla="*/ 391161 h 836083"/>
                <a:gd name="T8" fmla="*/ 359155 w 836083"/>
                <a:gd name="T9" fmla="*/ 456786 h 836083"/>
                <a:gd name="T10" fmla="*/ 360003 w 836083"/>
                <a:gd name="T11" fmla="*/ 587540 h 836083"/>
                <a:gd name="T12" fmla="*/ 473944 w 836083"/>
                <a:gd name="T13" fmla="*/ 651692 h 836083"/>
                <a:gd name="T14" fmla="*/ 473946 w 836083"/>
                <a:gd name="T15" fmla="*/ 651902 h 836083"/>
                <a:gd name="T16" fmla="*/ 636354 w 836083"/>
                <a:gd name="T17" fmla="*/ 651902 h 836083"/>
                <a:gd name="T18" fmla="*/ 636354 w 836083"/>
                <a:gd name="T19" fmla="*/ 723942 h 836083"/>
                <a:gd name="T20" fmla="*/ 464732 w 836083"/>
                <a:gd name="T21" fmla="*/ 723942 h 836083"/>
                <a:gd name="T22" fmla="*/ 464732 w 836083"/>
                <a:gd name="T23" fmla="*/ 722708 h 836083"/>
                <a:gd name="T24" fmla="*/ 297758 w 836083"/>
                <a:gd name="T25" fmla="*/ 624202 h 836083"/>
                <a:gd name="T26" fmla="*/ 274524 w 836083"/>
                <a:gd name="T27" fmla="*/ 557453 h 836083"/>
                <a:gd name="T28" fmla="*/ 226415 w 836083"/>
                <a:gd name="T29" fmla="*/ 557453 h 836083"/>
                <a:gd name="T30" fmla="*/ 226415 w 836083"/>
                <a:gd name="T31" fmla="*/ 651902 h 836083"/>
                <a:gd name="T32" fmla="*/ 190395 w 836083"/>
                <a:gd name="T33" fmla="*/ 651902 h 836083"/>
                <a:gd name="T34" fmla="*/ 190395 w 836083"/>
                <a:gd name="T35" fmla="*/ 390964 h 836083"/>
                <a:gd name="T36" fmla="*/ 226415 w 836083"/>
                <a:gd name="T37" fmla="*/ 390964 h 836083"/>
                <a:gd name="T38" fmla="*/ 226415 w 836083"/>
                <a:gd name="T39" fmla="*/ 485414 h 836083"/>
                <a:gd name="T40" fmla="*/ 274394 w 836083"/>
                <a:gd name="T41" fmla="*/ 485414 h 836083"/>
                <a:gd name="T42" fmla="*/ 296438 w 836083"/>
                <a:gd name="T43" fmla="*/ 420940 h 836083"/>
                <a:gd name="T44" fmla="*/ 464732 w 836083"/>
                <a:gd name="T45" fmla="*/ 319926 h 836083"/>
                <a:gd name="T46" fmla="*/ 464732 w 836083"/>
                <a:gd name="T47" fmla="*/ 318924 h 836083"/>
                <a:gd name="T48" fmla="*/ 472253 w 836083"/>
                <a:gd name="T49" fmla="*/ 318924 h 836083"/>
                <a:gd name="T50" fmla="*/ 636354 w 836083"/>
                <a:gd name="T51" fmla="*/ 318924 h 836083"/>
                <a:gd name="T52" fmla="*/ 852465 w 836083"/>
                <a:gd name="T53" fmla="*/ 521433 h 836083"/>
                <a:gd name="T54" fmla="*/ 740013 w 836083"/>
                <a:gd name="T55" fmla="*/ 633886 h 836083"/>
                <a:gd name="T56" fmla="*/ 475604 w 836083"/>
                <a:gd name="T57" fmla="*/ 633886 h 836083"/>
                <a:gd name="T58" fmla="*/ 363152 w 836083"/>
                <a:gd name="T59" fmla="*/ 521433 h 836083"/>
                <a:gd name="T60" fmla="*/ 475604 w 836083"/>
                <a:gd name="T61" fmla="*/ 408980 h 836083"/>
                <a:gd name="T62" fmla="*/ 740013 w 836083"/>
                <a:gd name="T63" fmla="*/ 408980 h 836083"/>
                <a:gd name="T64" fmla="*/ 852465 w 836083"/>
                <a:gd name="T65" fmla="*/ 521433 h 836083"/>
                <a:gd name="T66" fmla="*/ 954717 w 836083"/>
                <a:gd name="T67" fmla="*/ 521435 h 836083"/>
                <a:gd name="T68" fmla="*/ 521431 w 836083"/>
                <a:gd name="T69" fmla="*/ 88143 h 836083"/>
                <a:gd name="T70" fmla="*/ 88143 w 836083"/>
                <a:gd name="T71" fmla="*/ 521435 h 836083"/>
                <a:gd name="T72" fmla="*/ 521431 w 836083"/>
                <a:gd name="T73" fmla="*/ 954723 h 836083"/>
                <a:gd name="T74" fmla="*/ 954717 w 836083"/>
                <a:gd name="T75" fmla="*/ 521435 h 836083"/>
                <a:gd name="T76" fmla="*/ 1042860 w 836083"/>
                <a:gd name="T77" fmla="*/ 521435 h 836083"/>
                <a:gd name="T78" fmla="*/ 521431 w 836083"/>
                <a:gd name="T79" fmla="*/ 1042866 h 836083"/>
                <a:gd name="T80" fmla="*/ 0 w 836083"/>
                <a:gd name="T81" fmla="*/ 521435 h 836083"/>
                <a:gd name="T82" fmla="*/ 521431 w 836083"/>
                <a:gd name="T83" fmla="*/ 0 h 836083"/>
                <a:gd name="T84" fmla="*/ 1042860 w 836083"/>
                <a:gd name="T85" fmla="*/ 521435 h 8360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836083" h="836083">
                  <a:moveTo>
                    <a:pt x="510179" y="255686"/>
                  </a:moveTo>
                  <a:lnTo>
                    <a:pt x="510179" y="313441"/>
                  </a:lnTo>
                  <a:lnTo>
                    <a:pt x="378615" y="313441"/>
                  </a:lnTo>
                  <a:lnTo>
                    <a:pt x="378615" y="313600"/>
                  </a:lnTo>
                  <a:cubicBezTo>
                    <a:pt x="341141" y="313600"/>
                    <a:pt x="306539" y="333678"/>
                    <a:pt x="287942" y="366213"/>
                  </a:cubicBezTo>
                  <a:cubicBezTo>
                    <a:pt x="269345" y="398747"/>
                    <a:pt x="269605" y="438751"/>
                    <a:pt x="288622" y="471041"/>
                  </a:cubicBezTo>
                  <a:cubicBezTo>
                    <a:pt x="307641" y="503332"/>
                    <a:pt x="342500" y="522958"/>
                    <a:pt x="379971" y="522472"/>
                  </a:cubicBezTo>
                  <a:lnTo>
                    <a:pt x="379973" y="522641"/>
                  </a:lnTo>
                  <a:lnTo>
                    <a:pt x="510179" y="522641"/>
                  </a:lnTo>
                  <a:lnTo>
                    <a:pt x="510179" y="580396"/>
                  </a:lnTo>
                  <a:lnTo>
                    <a:pt x="372585" y="580396"/>
                  </a:lnTo>
                  <a:lnTo>
                    <a:pt x="372585" y="579406"/>
                  </a:lnTo>
                  <a:cubicBezTo>
                    <a:pt x="317441" y="578233"/>
                    <a:pt x="266895" y="548273"/>
                    <a:pt x="238719" y="500433"/>
                  </a:cubicBezTo>
                  <a:cubicBezTo>
                    <a:pt x="228869" y="483708"/>
                    <a:pt x="222257" y="465652"/>
                    <a:pt x="220092" y="446919"/>
                  </a:cubicBezTo>
                  <a:lnTo>
                    <a:pt x="181522" y="446919"/>
                  </a:lnTo>
                  <a:lnTo>
                    <a:pt x="181522" y="522641"/>
                  </a:lnTo>
                  <a:lnTo>
                    <a:pt x="152644" y="522641"/>
                  </a:lnTo>
                  <a:lnTo>
                    <a:pt x="152644" y="313442"/>
                  </a:lnTo>
                  <a:lnTo>
                    <a:pt x="181522" y="313442"/>
                  </a:lnTo>
                  <a:lnTo>
                    <a:pt x="181522" y="389164"/>
                  </a:lnTo>
                  <a:lnTo>
                    <a:pt x="219987" y="389164"/>
                  </a:lnTo>
                  <a:cubicBezTo>
                    <a:pt x="222128" y="371124"/>
                    <a:pt x="228386" y="353701"/>
                    <a:pt x="237661" y="337474"/>
                  </a:cubicBezTo>
                  <a:cubicBezTo>
                    <a:pt x="265566" y="288655"/>
                    <a:pt x="316652" y="257879"/>
                    <a:pt x="372585" y="256490"/>
                  </a:cubicBezTo>
                  <a:lnTo>
                    <a:pt x="372585" y="255686"/>
                  </a:lnTo>
                  <a:lnTo>
                    <a:pt x="378615" y="255686"/>
                  </a:lnTo>
                  <a:lnTo>
                    <a:pt x="510179" y="255686"/>
                  </a:lnTo>
                  <a:close/>
                  <a:moveTo>
                    <a:pt x="683440" y="418041"/>
                  </a:moveTo>
                  <a:cubicBezTo>
                    <a:pt x="683440" y="467832"/>
                    <a:pt x="643076" y="508196"/>
                    <a:pt x="593285" y="508196"/>
                  </a:cubicBezTo>
                  <a:lnTo>
                    <a:pt x="381302" y="508196"/>
                  </a:lnTo>
                  <a:cubicBezTo>
                    <a:pt x="331511" y="508196"/>
                    <a:pt x="291147" y="467832"/>
                    <a:pt x="291147" y="418041"/>
                  </a:cubicBezTo>
                  <a:cubicBezTo>
                    <a:pt x="291147" y="368250"/>
                    <a:pt x="331511" y="327886"/>
                    <a:pt x="381302" y="327886"/>
                  </a:cubicBezTo>
                  <a:lnTo>
                    <a:pt x="593285" y="327886"/>
                  </a:lnTo>
                  <a:cubicBezTo>
                    <a:pt x="643076" y="327886"/>
                    <a:pt x="683440" y="368250"/>
                    <a:pt x="683440" y="418041"/>
                  </a:cubicBezTo>
                  <a:close/>
                  <a:moveTo>
                    <a:pt x="765417" y="418042"/>
                  </a:moveTo>
                  <a:cubicBezTo>
                    <a:pt x="765417" y="226191"/>
                    <a:pt x="609892" y="70666"/>
                    <a:pt x="418042" y="70666"/>
                  </a:cubicBezTo>
                  <a:cubicBezTo>
                    <a:pt x="226191" y="70666"/>
                    <a:pt x="70666" y="226191"/>
                    <a:pt x="70666" y="418042"/>
                  </a:cubicBezTo>
                  <a:cubicBezTo>
                    <a:pt x="70666" y="609892"/>
                    <a:pt x="226191" y="765417"/>
                    <a:pt x="418042" y="765417"/>
                  </a:cubicBezTo>
                  <a:cubicBezTo>
                    <a:pt x="609892" y="765417"/>
                    <a:pt x="765417" y="609892"/>
                    <a:pt x="765417" y="418042"/>
                  </a:cubicBezTo>
                  <a:close/>
                  <a:moveTo>
                    <a:pt x="836083" y="418042"/>
                  </a:moveTo>
                  <a:cubicBezTo>
                    <a:pt x="836083" y="648920"/>
                    <a:pt x="648920" y="836083"/>
                    <a:pt x="418042" y="836083"/>
                  </a:cubicBezTo>
                  <a:cubicBezTo>
                    <a:pt x="187163" y="836083"/>
                    <a:pt x="0" y="648920"/>
                    <a:pt x="0" y="418042"/>
                  </a:cubicBezTo>
                  <a:cubicBezTo>
                    <a:pt x="0" y="187163"/>
                    <a:pt x="187163" y="0"/>
                    <a:pt x="418042" y="0"/>
                  </a:cubicBezTo>
                  <a:cubicBezTo>
                    <a:pt x="648920" y="0"/>
                    <a:pt x="836083" y="187163"/>
                    <a:pt x="836083" y="418042"/>
                  </a:cubicBezTo>
                  <a:close/>
                </a:path>
              </a:pathLst>
            </a:custGeom>
            <a:ln>
              <a:noFill/>
            </a:ln>
            <a:extLst>
              <a:ext uri="{91240B29-F687-4F45-9708-019B960494DF}">
                <a14:hiddenLine xmlns:a14="http://schemas.microsoft.com/office/drawing/2010/main" w="25400">
                  <a:solidFill>
                    <a:srgbClr val="000000"/>
                  </a:solidFill>
                  <a:round/>
                </a14:hiddenLine>
              </a:ext>
            </a:extLst>
          </p:spPr>
          <p:txBody>
            <a:bodyPr/>
            <a:lstStyle/>
            <a:p>
              <a:pPr>
                <a:defRPr/>
              </a:pPr>
              <a:endParaRPr lang="zh-CN" altLang="en-US">
                <a:solidFill>
                  <a:schemeClr val="tx1">
                    <a:lumMod val="75000"/>
                    <a:lumOff val="25000"/>
                  </a:schemeClr>
                </a:solidFill>
              </a:endParaRPr>
            </a:p>
          </p:txBody>
        </p:sp>
      </p:grpSp>
      <p:sp>
        <p:nvSpPr>
          <p:cNvPr id="44" name="文本框 43"/>
          <p:cNvSpPr txBox="1"/>
          <p:nvPr/>
        </p:nvSpPr>
        <p:spPr>
          <a:xfrm>
            <a:off x="4451927" y="603013"/>
            <a:ext cx="3112654" cy="369332"/>
          </a:xfrm>
          <a:prstGeom prst="rect">
            <a:avLst/>
          </a:prstGeom>
          <a:noFill/>
        </p:spPr>
        <p:txBody>
          <a:bodyPr wrap="square" rtlCol="0">
            <a:spAutoFit/>
          </a:bodyPr>
          <a:lstStyle/>
          <a:p>
            <a:r>
              <a:rPr lang="zh-CN" altLang="en-US" dirty="0"/>
              <a:t>类</a:t>
            </a:r>
            <a:r>
              <a:rPr lang="zh-CN" altLang="en-US" dirty="0" smtClean="0"/>
              <a:t>图</a:t>
            </a:r>
            <a:endParaRPr lang="zh-CN" altLang="en-US"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0581" y="1500188"/>
            <a:ext cx="8382266" cy="4540394"/>
          </a:xfrm>
          <a:prstGeom prst="rect">
            <a:avLst/>
          </a:prstGeom>
        </p:spPr>
      </p:pic>
    </p:spTree>
    <p:extLst>
      <p:ext uri="{BB962C8B-B14F-4D97-AF65-F5344CB8AC3E}">
        <p14:creationId xmlns:p14="http://schemas.microsoft.com/office/powerpoint/2010/main" val="38998615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filter="fade">
                                      <p:cBhvr>
                                        <p:cTn id="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图片 7"/>
          <p:cNvPicPr>
            <a:picLocks noChangeAspect="1"/>
          </p:cNvPicPr>
          <p:nvPr/>
        </p:nvPicPr>
        <p:blipFill>
          <a:blip r:embed="rId2" cstate="screen"/>
          <a:srcRect l="2" t="10258" r="-4218" b="7593"/>
          <a:stretch>
            <a:fillRect/>
          </a:stretch>
        </p:blipFill>
        <p:spPr bwMode="auto">
          <a:xfrm>
            <a:off x="3149600" y="0"/>
            <a:ext cx="8689975"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bwMode="auto">
          <a:xfrm>
            <a:off x="0" y="2819400"/>
            <a:ext cx="12192000" cy="1790700"/>
          </a:xfrm>
          <a:prstGeom prst="rect">
            <a:avLst/>
          </a:prstGeom>
          <a:solidFill>
            <a:schemeClr val="tx1">
              <a:lumMod val="85000"/>
              <a:lumOff val="15000"/>
              <a:alpha val="95000"/>
            </a:schemeClr>
          </a:solidFill>
          <a:ln w="9525" cap="flat" cmpd="sng" algn="ctr">
            <a:no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sp>
        <p:nvSpPr>
          <p:cNvPr id="97284" name="文本框 2"/>
          <p:cNvSpPr txBox="1">
            <a:spLocks noChangeArrowheads="1"/>
          </p:cNvSpPr>
          <p:nvPr/>
        </p:nvSpPr>
        <p:spPr bwMode="auto">
          <a:xfrm>
            <a:off x="3309938" y="3003550"/>
            <a:ext cx="55721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600" dirty="0" smtClean="0">
                <a:solidFill>
                  <a:schemeClr val="bg1"/>
                </a:solidFill>
                <a:latin typeface="幼圆" panose="02010509060101010101" pitchFamily="49" charset="-122"/>
                <a:ea typeface="幼圆" panose="02010509060101010101" pitchFamily="49" charset="-122"/>
              </a:rPr>
              <a:t>	   </a:t>
            </a:r>
            <a:r>
              <a:rPr lang="zh-CN" altLang="en-US" sz="3600" dirty="0" smtClean="0">
                <a:solidFill>
                  <a:schemeClr val="bg1"/>
                </a:solidFill>
                <a:latin typeface="幼圆" panose="02010509060101010101" pitchFamily="49" charset="-122"/>
                <a:ea typeface="幼圆" panose="02010509060101010101" pitchFamily="49" charset="-122"/>
              </a:rPr>
              <a:t>软件属性</a:t>
            </a:r>
            <a:endParaRPr lang="zh-CN" altLang="zh-CN" sz="3600" dirty="0">
              <a:solidFill>
                <a:schemeClr val="bg1"/>
              </a:solidFill>
              <a:latin typeface="幼圆" panose="02010509060101010101" pitchFamily="49" charset="-122"/>
              <a:ea typeface="幼圆" panose="02010509060101010101" pitchFamily="49" charset="-122"/>
            </a:endParaRPr>
          </a:p>
        </p:txBody>
      </p:sp>
      <p:sp>
        <p:nvSpPr>
          <p:cNvPr id="97285" name="文本框 3"/>
          <p:cNvSpPr txBox="1">
            <a:spLocks noChangeArrowheads="1"/>
          </p:cNvSpPr>
          <p:nvPr/>
        </p:nvSpPr>
        <p:spPr bwMode="auto">
          <a:xfrm>
            <a:off x="5276850" y="3833813"/>
            <a:ext cx="147367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en-US" altLang="zh-CN" sz="3600" b="1" dirty="0" smtClean="0">
                <a:solidFill>
                  <a:schemeClr val="bg1"/>
                </a:solidFill>
                <a:latin typeface="方正兰亭超细黑简体" panose="02000000000000000000" pitchFamily="2" charset="-122"/>
                <a:ea typeface="方正兰亭超细黑简体" panose="02000000000000000000" pitchFamily="2" charset="-122"/>
              </a:rPr>
              <a:t>Part.3</a:t>
            </a:r>
            <a:endParaRPr lang="zh-CN" altLang="en-US" sz="3600" b="1" dirty="0">
              <a:solidFill>
                <a:schemeClr val="bg1"/>
              </a:solidFill>
              <a:latin typeface="方正兰亭超细黑简体" panose="02000000000000000000" pitchFamily="2" charset="-122"/>
              <a:ea typeface="方正兰亭超细黑简体" panose="02000000000000000000" pitchFamily="2" charset="-122"/>
            </a:endParaRPr>
          </a:p>
        </p:txBody>
      </p:sp>
    </p:spTree>
    <p:extLst>
      <p:ext uri="{BB962C8B-B14F-4D97-AF65-F5344CB8AC3E}">
        <p14:creationId xmlns:p14="http://schemas.microsoft.com/office/powerpoint/2010/main" val="1027897331"/>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42" name="组合 8"/>
          <p:cNvGrpSpPr/>
          <p:nvPr/>
        </p:nvGrpSpPr>
        <p:grpSpPr bwMode="auto">
          <a:xfrm>
            <a:off x="0" y="0"/>
            <a:ext cx="4965700" cy="6858000"/>
            <a:chOff x="0" y="0"/>
            <a:chExt cx="4965700" cy="6858000"/>
          </a:xfrm>
        </p:grpSpPr>
        <p:pic>
          <p:nvPicPr>
            <p:cNvPr id="112663"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64"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可靠性 </a:t>
              </a:r>
            </a:p>
          </p:txBody>
        </p:sp>
      </p:grpSp>
      <p:grpSp>
        <p:nvGrpSpPr>
          <p:cNvPr id="112643" name="组合 9"/>
          <p:cNvGrpSpPr/>
          <p:nvPr/>
        </p:nvGrpSpPr>
        <p:grpSpPr bwMode="auto">
          <a:xfrm>
            <a:off x="6616700" y="1676400"/>
            <a:ext cx="4265613" cy="4265613"/>
            <a:chOff x="6156325" y="860425"/>
            <a:chExt cx="5186363" cy="5186363"/>
          </a:xfrm>
        </p:grpSpPr>
        <p:sp>
          <p:nvSpPr>
            <p:cNvPr id="22" name="椭圆 1"/>
            <p:cNvSpPr>
              <a:spLocks noChangeArrowheads="1"/>
            </p:cNvSpPr>
            <p:nvPr/>
          </p:nvSpPr>
          <p:spPr bwMode="auto">
            <a:xfrm>
              <a:off x="6959275" y="1663375"/>
              <a:ext cx="4383413" cy="4383413"/>
            </a:xfrm>
            <a:prstGeom prst="ellipse">
              <a:avLst/>
            </a:prstGeom>
            <a:noFill/>
            <a:ln w="38100">
              <a:solidFill>
                <a:schemeClr val="tx1">
                  <a:lumMod val="75000"/>
                  <a:lumOff val="25000"/>
                </a:schemeClr>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sp>
          <p:nvSpPr>
            <p:cNvPr id="23" name="椭圆 2"/>
            <p:cNvSpPr>
              <a:spLocks noChangeArrowheads="1"/>
            </p:cNvSpPr>
            <p:nvPr/>
          </p:nvSpPr>
          <p:spPr bwMode="auto">
            <a:xfrm>
              <a:off x="6156325" y="3273135"/>
              <a:ext cx="1607831" cy="1607831"/>
            </a:xfrm>
            <a:prstGeom prst="ellipse">
              <a:avLst/>
            </a:prstGeom>
            <a:solidFill>
              <a:schemeClr val="tx1">
                <a:lumMod val="85000"/>
                <a:lumOff val="15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sp>
          <p:nvSpPr>
            <p:cNvPr id="24" name="椭圆 11"/>
            <p:cNvSpPr>
              <a:spLocks noChangeArrowheads="1"/>
            </p:cNvSpPr>
            <p:nvPr/>
          </p:nvSpPr>
          <p:spPr bwMode="auto">
            <a:xfrm>
              <a:off x="8804516" y="860425"/>
              <a:ext cx="1607831" cy="1607831"/>
            </a:xfrm>
            <a:prstGeom prst="ellipse">
              <a:avLst/>
            </a:prstGeom>
            <a:solidFill>
              <a:schemeClr val="tx1">
                <a:lumMod val="85000"/>
                <a:lumOff val="15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sp>
          <p:nvSpPr>
            <p:cNvPr id="25" name="椭圆 12"/>
            <p:cNvSpPr>
              <a:spLocks noChangeArrowheads="1"/>
            </p:cNvSpPr>
            <p:nvPr/>
          </p:nvSpPr>
          <p:spPr bwMode="auto">
            <a:xfrm>
              <a:off x="9734857" y="4392633"/>
              <a:ext cx="1607831" cy="1607831"/>
            </a:xfrm>
            <a:prstGeom prst="ellipse">
              <a:avLst/>
            </a:prstGeom>
            <a:solidFill>
              <a:schemeClr val="tx1">
                <a:lumMod val="85000"/>
                <a:lumOff val="15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sp>
          <p:nvSpPr>
            <p:cNvPr id="112660" name="Freeform 116"/>
            <p:cNvSpPr>
              <a:spLocks noEditPoints="1" noChangeArrowheads="1"/>
            </p:cNvSpPr>
            <p:nvPr/>
          </p:nvSpPr>
          <p:spPr bwMode="auto">
            <a:xfrm>
              <a:off x="6518275" y="3856038"/>
              <a:ext cx="884238" cy="512762"/>
            </a:xfrm>
            <a:custGeom>
              <a:avLst/>
              <a:gdLst>
                <a:gd name="T0" fmla="*/ 2147483646 w 272"/>
                <a:gd name="T1" fmla="*/ 2147483646 h 158"/>
                <a:gd name="T2" fmla="*/ 2147483646 w 272"/>
                <a:gd name="T3" fmla="*/ 2147483646 h 158"/>
                <a:gd name="T4" fmla="*/ 2147483646 w 272"/>
                <a:gd name="T5" fmla="*/ 2147483646 h 158"/>
                <a:gd name="T6" fmla="*/ 2147483646 w 272"/>
                <a:gd name="T7" fmla="*/ 2147483646 h 158"/>
                <a:gd name="T8" fmla="*/ 2147483646 w 272"/>
                <a:gd name="T9" fmla="*/ 2147483646 h 158"/>
                <a:gd name="T10" fmla="*/ 2147483646 w 272"/>
                <a:gd name="T11" fmla="*/ 2147483646 h 158"/>
                <a:gd name="T12" fmla="*/ 2147483646 w 272"/>
                <a:gd name="T13" fmla="*/ 2147483646 h 158"/>
                <a:gd name="T14" fmla="*/ 2147483646 w 272"/>
                <a:gd name="T15" fmla="*/ 2147483646 h 158"/>
                <a:gd name="T16" fmla="*/ 2147483646 w 272"/>
                <a:gd name="T17" fmla="*/ 2147483646 h 158"/>
                <a:gd name="T18" fmla="*/ 2147483646 w 272"/>
                <a:gd name="T19" fmla="*/ 2147483646 h 158"/>
                <a:gd name="T20" fmla="*/ 2147483646 w 272"/>
                <a:gd name="T21" fmla="*/ 2147483646 h 158"/>
                <a:gd name="T22" fmla="*/ 2147483646 w 272"/>
                <a:gd name="T23" fmla="*/ 2147483646 h 158"/>
                <a:gd name="T24" fmla="*/ 2147483646 w 272"/>
                <a:gd name="T25" fmla="*/ 2147483646 h 158"/>
                <a:gd name="T26" fmla="*/ 2147483646 w 272"/>
                <a:gd name="T27" fmla="*/ 2147483646 h 158"/>
                <a:gd name="T28" fmla="*/ 2147483646 w 272"/>
                <a:gd name="T29" fmla="*/ 2147483646 h 158"/>
                <a:gd name="T30" fmla="*/ 2147483646 w 272"/>
                <a:gd name="T31" fmla="*/ 2147483646 h 158"/>
                <a:gd name="T32" fmla="*/ 2147483646 w 272"/>
                <a:gd name="T33" fmla="*/ 2147483646 h 158"/>
                <a:gd name="T34" fmla="*/ 2147483646 w 272"/>
                <a:gd name="T35" fmla="*/ 2147483646 h 158"/>
                <a:gd name="T36" fmla="*/ 2147483646 w 272"/>
                <a:gd name="T37" fmla="*/ 2147483646 h 158"/>
                <a:gd name="T38" fmla="*/ 2147483646 w 272"/>
                <a:gd name="T39" fmla="*/ 2147483646 h 158"/>
                <a:gd name="T40" fmla="*/ 2147483646 w 272"/>
                <a:gd name="T41" fmla="*/ 2147483646 h 158"/>
                <a:gd name="T42" fmla="*/ 2147483646 w 272"/>
                <a:gd name="T43" fmla="*/ 2147483646 h 158"/>
                <a:gd name="T44" fmla="*/ 2147483646 w 272"/>
                <a:gd name="T45" fmla="*/ 2147483646 h 158"/>
                <a:gd name="T46" fmla="*/ 2147483646 w 272"/>
                <a:gd name="T47" fmla="*/ 2147483646 h 158"/>
                <a:gd name="T48" fmla="*/ 2147483646 w 272"/>
                <a:gd name="T49" fmla="*/ 2147483646 h 158"/>
                <a:gd name="T50" fmla="*/ 2147483646 w 272"/>
                <a:gd name="T51" fmla="*/ 2147483646 h 158"/>
                <a:gd name="T52" fmla="*/ 2147483646 w 272"/>
                <a:gd name="T53" fmla="*/ 2147483646 h 158"/>
                <a:gd name="T54" fmla="*/ 2147483646 w 272"/>
                <a:gd name="T55" fmla="*/ 2147483646 h 158"/>
                <a:gd name="T56" fmla="*/ 2147483646 w 272"/>
                <a:gd name="T57" fmla="*/ 2147483646 h 158"/>
                <a:gd name="T58" fmla="*/ 2147483646 w 272"/>
                <a:gd name="T59" fmla="*/ 2147483646 h 158"/>
                <a:gd name="T60" fmla="*/ 2147483646 w 272"/>
                <a:gd name="T61" fmla="*/ 2147483646 h 158"/>
                <a:gd name="T62" fmla="*/ 2147483646 w 272"/>
                <a:gd name="T63" fmla="*/ 2147483646 h 158"/>
                <a:gd name="T64" fmla="*/ 2147483646 w 272"/>
                <a:gd name="T65" fmla="*/ 2147483646 h 158"/>
                <a:gd name="T66" fmla="*/ 2147483646 w 272"/>
                <a:gd name="T67" fmla="*/ 2147483646 h 158"/>
                <a:gd name="T68" fmla="*/ 2147483646 w 272"/>
                <a:gd name="T69" fmla="*/ 2147483646 h 158"/>
                <a:gd name="T70" fmla="*/ 2147483646 w 272"/>
                <a:gd name="T71" fmla="*/ 2147483646 h 158"/>
                <a:gd name="T72" fmla="*/ 2147483646 w 272"/>
                <a:gd name="T73" fmla="*/ 2147483646 h 158"/>
                <a:gd name="T74" fmla="*/ 2147483646 w 272"/>
                <a:gd name="T75" fmla="*/ 2147483646 h 158"/>
                <a:gd name="T76" fmla="*/ 2147483646 w 272"/>
                <a:gd name="T77" fmla="*/ 2147483646 h 158"/>
                <a:gd name="T78" fmla="*/ 2147483646 w 272"/>
                <a:gd name="T79" fmla="*/ 0 h 158"/>
                <a:gd name="T80" fmla="*/ 2147483646 w 272"/>
                <a:gd name="T81" fmla="*/ 2147483646 h 158"/>
                <a:gd name="T82" fmla="*/ 2147483646 w 272"/>
                <a:gd name="T83" fmla="*/ 2147483646 h 158"/>
                <a:gd name="T84" fmla="*/ 2147483646 w 272"/>
                <a:gd name="T85" fmla="*/ 2147483646 h 158"/>
                <a:gd name="T86" fmla="*/ 2147483646 w 272"/>
                <a:gd name="T87" fmla="*/ 2147483646 h 158"/>
                <a:gd name="T88" fmla="*/ 2147483646 w 272"/>
                <a:gd name="T89" fmla="*/ 2147483646 h 158"/>
                <a:gd name="T90" fmla="*/ 2147483646 w 272"/>
                <a:gd name="T91" fmla="*/ 2147483646 h 158"/>
                <a:gd name="T92" fmla="*/ 2147483646 w 272"/>
                <a:gd name="T93" fmla="*/ 2147483646 h 158"/>
                <a:gd name="T94" fmla="*/ 2147483646 w 272"/>
                <a:gd name="T95" fmla="*/ 2147483646 h 158"/>
                <a:gd name="T96" fmla="*/ 2147483646 w 272"/>
                <a:gd name="T97" fmla="*/ 2147483646 h 158"/>
                <a:gd name="T98" fmla="*/ 2147483646 w 272"/>
                <a:gd name="T99" fmla="*/ 2147483646 h 158"/>
                <a:gd name="T100" fmla="*/ 2147483646 w 272"/>
                <a:gd name="T101" fmla="*/ 2147483646 h 158"/>
                <a:gd name="T102" fmla="*/ 2147483646 w 272"/>
                <a:gd name="T103" fmla="*/ 2147483646 h 158"/>
                <a:gd name="T104" fmla="*/ 2147483646 w 272"/>
                <a:gd name="T105" fmla="*/ 2147483646 h 158"/>
                <a:gd name="T106" fmla="*/ 2147483646 w 272"/>
                <a:gd name="T107" fmla="*/ 2147483646 h 158"/>
                <a:gd name="T108" fmla="*/ 2147483646 w 272"/>
                <a:gd name="T109" fmla="*/ 2147483646 h 158"/>
                <a:gd name="T110" fmla="*/ 2147483646 w 272"/>
                <a:gd name="T111" fmla="*/ 2147483646 h 158"/>
                <a:gd name="T112" fmla="*/ 2147483646 w 272"/>
                <a:gd name="T113" fmla="*/ 2147483646 h 158"/>
                <a:gd name="T114" fmla="*/ 2147483646 w 272"/>
                <a:gd name="T115" fmla="*/ 2147483646 h 158"/>
                <a:gd name="T116" fmla="*/ 2147483646 w 272"/>
                <a:gd name="T117" fmla="*/ 2147483646 h 15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2" h="158">
                  <a:moveTo>
                    <a:pt x="238" y="36"/>
                  </a:moveTo>
                  <a:lnTo>
                    <a:pt x="238" y="36"/>
                  </a:lnTo>
                  <a:lnTo>
                    <a:pt x="246" y="40"/>
                  </a:lnTo>
                  <a:lnTo>
                    <a:pt x="252" y="44"/>
                  </a:lnTo>
                  <a:lnTo>
                    <a:pt x="258" y="50"/>
                  </a:lnTo>
                  <a:lnTo>
                    <a:pt x="262" y="58"/>
                  </a:lnTo>
                  <a:lnTo>
                    <a:pt x="266" y="66"/>
                  </a:lnTo>
                  <a:lnTo>
                    <a:pt x="270" y="76"/>
                  </a:lnTo>
                  <a:lnTo>
                    <a:pt x="272" y="86"/>
                  </a:lnTo>
                  <a:lnTo>
                    <a:pt x="272" y="96"/>
                  </a:lnTo>
                  <a:lnTo>
                    <a:pt x="272" y="110"/>
                  </a:lnTo>
                  <a:lnTo>
                    <a:pt x="268" y="122"/>
                  </a:lnTo>
                  <a:lnTo>
                    <a:pt x="242" y="126"/>
                  </a:lnTo>
                  <a:lnTo>
                    <a:pt x="214" y="126"/>
                  </a:lnTo>
                  <a:lnTo>
                    <a:pt x="214" y="120"/>
                  </a:lnTo>
                  <a:lnTo>
                    <a:pt x="212" y="100"/>
                  </a:lnTo>
                  <a:lnTo>
                    <a:pt x="216" y="102"/>
                  </a:lnTo>
                  <a:lnTo>
                    <a:pt x="220" y="104"/>
                  </a:lnTo>
                  <a:lnTo>
                    <a:pt x="220" y="108"/>
                  </a:lnTo>
                  <a:lnTo>
                    <a:pt x="226" y="108"/>
                  </a:lnTo>
                  <a:lnTo>
                    <a:pt x="226" y="104"/>
                  </a:lnTo>
                  <a:lnTo>
                    <a:pt x="232" y="102"/>
                  </a:lnTo>
                  <a:lnTo>
                    <a:pt x="234" y="100"/>
                  </a:lnTo>
                  <a:lnTo>
                    <a:pt x="238" y="96"/>
                  </a:lnTo>
                  <a:lnTo>
                    <a:pt x="238" y="90"/>
                  </a:lnTo>
                  <a:lnTo>
                    <a:pt x="236" y="84"/>
                  </a:lnTo>
                  <a:lnTo>
                    <a:pt x="234" y="80"/>
                  </a:lnTo>
                  <a:lnTo>
                    <a:pt x="228" y="74"/>
                  </a:lnTo>
                  <a:lnTo>
                    <a:pt x="222" y="70"/>
                  </a:lnTo>
                  <a:lnTo>
                    <a:pt x="220" y="66"/>
                  </a:lnTo>
                  <a:lnTo>
                    <a:pt x="222" y="64"/>
                  </a:lnTo>
                  <a:lnTo>
                    <a:pt x="224" y="64"/>
                  </a:lnTo>
                  <a:lnTo>
                    <a:pt x="224" y="68"/>
                  </a:lnTo>
                  <a:lnTo>
                    <a:pt x="224" y="70"/>
                  </a:lnTo>
                  <a:lnTo>
                    <a:pt x="236" y="70"/>
                  </a:lnTo>
                  <a:lnTo>
                    <a:pt x="236" y="68"/>
                  </a:lnTo>
                  <a:lnTo>
                    <a:pt x="236" y="64"/>
                  </a:lnTo>
                  <a:lnTo>
                    <a:pt x="234" y="60"/>
                  </a:lnTo>
                  <a:lnTo>
                    <a:pt x="230" y="58"/>
                  </a:lnTo>
                  <a:lnTo>
                    <a:pt x="226" y="56"/>
                  </a:lnTo>
                  <a:lnTo>
                    <a:pt x="226" y="54"/>
                  </a:lnTo>
                  <a:lnTo>
                    <a:pt x="220" y="54"/>
                  </a:lnTo>
                  <a:lnTo>
                    <a:pt x="220" y="56"/>
                  </a:lnTo>
                  <a:lnTo>
                    <a:pt x="216" y="58"/>
                  </a:lnTo>
                  <a:lnTo>
                    <a:pt x="212" y="60"/>
                  </a:lnTo>
                  <a:lnTo>
                    <a:pt x="210" y="64"/>
                  </a:lnTo>
                  <a:lnTo>
                    <a:pt x="208" y="68"/>
                  </a:lnTo>
                  <a:lnTo>
                    <a:pt x="210" y="74"/>
                  </a:lnTo>
                  <a:lnTo>
                    <a:pt x="214" y="80"/>
                  </a:lnTo>
                  <a:lnTo>
                    <a:pt x="220" y="84"/>
                  </a:lnTo>
                  <a:lnTo>
                    <a:pt x="224" y="88"/>
                  </a:lnTo>
                  <a:lnTo>
                    <a:pt x="224" y="94"/>
                  </a:lnTo>
                  <a:lnTo>
                    <a:pt x="224" y="96"/>
                  </a:lnTo>
                  <a:lnTo>
                    <a:pt x="222" y="96"/>
                  </a:lnTo>
                  <a:lnTo>
                    <a:pt x="220" y="96"/>
                  </a:lnTo>
                  <a:lnTo>
                    <a:pt x="220" y="90"/>
                  </a:lnTo>
                  <a:lnTo>
                    <a:pt x="220" y="86"/>
                  </a:lnTo>
                  <a:lnTo>
                    <a:pt x="210" y="86"/>
                  </a:lnTo>
                  <a:lnTo>
                    <a:pt x="202" y="68"/>
                  </a:lnTo>
                  <a:lnTo>
                    <a:pt x="196" y="58"/>
                  </a:lnTo>
                  <a:lnTo>
                    <a:pt x="190" y="50"/>
                  </a:lnTo>
                  <a:lnTo>
                    <a:pt x="196" y="42"/>
                  </a:lnTo>
                  <a:lnTo>
                    <a:pt x="206" y="36"/>
                  </a:lnTo>
                  <a:lnTo>
                    <a:pt x="206" y="28"/>
                  </a:lnTo>
                  <a:lnTo>
                    <a:pt x="208" y="28"/>
                  </a:lnTo>
                  <a:lnTo>
                    <a:pt x="198" y="6"/>
                  </a:lnTo>
                  <a:lnTo>
                    <a:pt x="212" y="2"/>
                  </a:lnTo>
                  <a:lnTo>
                    <a:pt x="214" y="10"/>
                  </a:lnTo>
                  <a:lnTo>
                    <a:pt x="218" y="2"/>
                  </a:lnTo>
                  <a:lnTo>
                    <a:pt x="230" y="4"/>
                  </a:lnTo>
                  <a:lnTo>
                    <a:pt x="228" y="12"/>
                  </a:lnTo>
                  <a:lnTo>
                    <a:pt x="236" y="2"/>
                  </a:lnTo>
                  <a:lnTo>
                    <a:pt x="246" y="8"/>
                  </a:lnTo>
                  <a:lnTo>
                    <a:pt x="236" y="28"/>
                  </a:lnTo>
                  <a:lnTo>
                    <a:pt x="238" y="28"/>
                  </a:lnTo>
                  <a:lnTo>
                    <a:pt x="238" y="36"/>
                  </a:lnTo>
                  <a:close/>
                  <a:moveTo>
                    <a:pt x="64" y="36"/>
                  </a:moveTo>
                  <a:lnTo>
                    <a:pt x="64" y="36"/>
                  </a:lnTo>
                  <a:lnTo>
                    <a:pt x="76" y="42"/>
                  </a:lnTo>
                  <a:lnTo>
                    <a:pt x="84" y="52"/>
                  </a:lnTo>
                  <a:lnTo>
                    <a:pt x="74" y="66"/>
                  </a:lnTo>
                  <a:lnTo>
                    <a:pt x="68" y="84"/>
                  </a:lnTo>
                  <a:lnTo>
                    <a:pt x="62" y="102"/>
                  </a:lnTo>
                  <a:lnTo>
                    <a:pt x="62" y="120"/>
                  </a:lnTo>
                  <a:lnTo>
                    <a:pt x="62" y="126"/>
                  </a:lnTo>
                  <a:lnTo>
                    <a:pt x="34" y="126"/>
                  </a:lnTo>
                  <a:lnTo>
                    <a:pt x="4" y="122"/>
                  </a:lnTo>
                  <a:lnTo>
                    <a:pt x="2" y="110"/>
                  </a:lnTo>
                  <a:lnTo>
                    <a:pt x="0" y="96"/>
                  </a:lnTo>
                  <a:lnTo>
                    <a:pt x="0" y="86"/>
                  </a:lnTo>
                  <a:lnTo>
                    <a:pt x="2" y="76"/>
                  </a:lnTo>
                  <a:lnTo>
                    <a:pt x="10" y="60"/>
                  </a:lnTo>
                  <a:lnTo>
                    <a:pt x="20" y="46"/>
                  </a:lnTo>
                  <a:lnTo>
                    <a:pt x="26" y="40"/>
                  </a:lnTo>
                  <a:lnTo>
                    <a:pt x="32" y="36"/>
                  </a:lnTo>
                  <a:lnTo>
                    <a:pt x="32" y="28"/>
                  </a:lnTo>
                  <a:lnTo>
                    <a:pt x="34" y="28"/>
                  </a:lnTo>
                  <a:lnTo>
                    <a:pt x="24" y="6"/>
                  </a:lnTo>
                  <a:lnTo>
                    <a:pt x="38" y="2"/>
                  </a:lnTo>
                  <a:lnTo>
                    <a:pt x="40" y="10"/>
                  </a:lnTo>
                  <a:lnTo>
                    <a:pt x="44" y="2"/>
                  </a:lnTo>
                  <a:lnTo>
                    <a:pt x="56" y="4"/>
                  </a:lnTo>
                  <a:lnTo>
                    <a:pt x="54" y="12"/>
                  </a:lnTo>
                  <a:lnTo>
                    <a:pt x="62" y="2"/>
                  </a:lnTo>
                  <a:lnTo>
                    <a:pt x="72" y="8"/>
                  </a:lnTo>
                  <a:lnTo>
                    <a:pt x="64" y="28"/>
                  </a:lnTo>
                  <a:lnTo>
                    <a:pt x="64" y="36"/>
                  </a:lnTo>
                  <a:close/>
                  <a:moveTo>
                    <a:pt x="62" y="70"/>
                  </a:moveTo>
                  <a:lnTo>
                    <a:pt x="62" y="70"/>
                  </a:lnTo>
                  <a:lnTo>
                    <a:pt x="62" y="68"/>
                  </a:lnTo>
                  <a:lnTo>
                    <a:pt x="62" y="64"/>
                  </a:lnTo>
                  <a:lnTo>
                    <a:pt x="60" y="60"/>
                  </a:lnTo>
                  <a:lnTo>
                    <a:pt x="56" y="58"/>
                  </a:lnTo>
                  <a:lnTo>
                    <a:pt x="52" y="56"/>
                  </a:lnTo>
                  <a:lnTo>
                    <a:pt x="52" y="54"/>
                  </a:lnTo>
                  <a:lnTo>
                    <a:pt x="46" y="54"/>
                  </a:lnTo>
                  <a:lnTo>
                    <a:pt x="46" y="56"/>
                  </a:lnTo>
                  <a:lnTo>
                    <a:pt x="42" y="58"/>
                  </a:lnTo>
                  <a:lnTo>
                    <a:pt x="38" y="60"/>
                  </a:lnTo>
                  <a:lnTo>
                    <a:pt x="36" y="64"/>
                  </a:lnTo>
                  <a:lnTo>
                    <a:pt x="36" y="68"/>
                  </a:lnTo>
                  <a:lnTo>
                    <a:pt x="36" y="74"/>
                  </a:lnTo>
                  <a:lnTo>
                    <a:pt x="40" y="80"/>
                  </a:lnTo>
                  <a:lnTo>
                    <a:pt x="48" y="84"/>
                  </a:lnTo>
                  <a:lnTo>
                    <a:pt x="50" y="88"/>
                  </a:lnTo>
                  <a:lnTo>
                    <a:pt x="52" y="94"/>
                  </a:lnTo>
                  <a:lnTo>
                    <a:pt x="50" y="96"/>
                  </a:lnTo>
                  <a:lnTo>
                    <a:pt x="48" y="96"/>
                  </a:lnTo>
                  <a:lnTo>
                    <a:pt x="46" y="90"/>
                  </a:lnTo>
                  <a:lnTo>
                    <a:pt x="46" y="86"/>
                  </a:lnTo>
                  <a:lnTo>
                    <a:pt x="36" y="86"/>
                  </a:lnTo>
                  <a:lnTo>
                    <a:pt x="36" y="90"/>
                  </a:lnTo>
                  <a:lnTo>
                    <a:pt x="36" y="96"/>
                  </a:lnTo>
                  <a:lnTo>
                    <a:pt x="38" y="100"/>
                  </a:lnTo>
                  <a:lnTo>
                    <a:pt x="42" y="102"/>
                  </a:lnTo>
                  <a:lnTo>
                    <a:pt x="46" y="104"/>
                  </a:lnTo>
                  <a:lnTo>
                    <a:pt x="46" y="108"/>
                  </a:lnTo>
                  <a:lnTo>
                    <a:pt x="52" y="108"/>
                  </a:lnTo>
                  <a:lnTo>
                    <a:pt x="52" y="104"/>
                  </a:lnTo>
                  <a:lnTo>
                    <a:pt x="58" y="102"/>
                  </a:lnTo>
                  <a:lnTo>
                    <a:pt x="62" y="100"/>
                  </a:lnTo>
                  <a:lnTo>
                    <a:pt x="64" y="96"/>
                  </a:lnTo>
                  <a:lnTo>
                    <a:pt x="64" y="90"/>
                  </a:lnTo>
                  <a:lnTo>
                    <a:pt x="64" y="84"/>
                  </a:lnTo>
                  <a:lnTo>
                    <a:pt x="60" y="80"/>
                  </a:lnTo>
                  <a:lnTo>
                    <a:pt x="54" y="74"/>
                  </a:lnTo>
                  <a:lnTo>
                    <a:pt x="48" y="70"/>
                  </a:lnTo>
                  <a:lnTo>
                    <a:pt x="48" y="66"/>
                  </a:lnTo>
                  <a:lnTo>
                    <a:pt x="48" y="64"/>
                  </a:lnTo>
                  <a:lnTo>
                    <a:pt x="50" y="64"/>
                  </a:lnTo>
                  <a:lnTo>
                    <a:pt x="52" y="68"/>
                  </a:lnTo>
                  <a:lnTo>
                    <a:pt x="52" y="70"/>
                  </a:lnTo>
                  <a:lnTo>
                    <a:pt x="62" y="70"/>
                  </a:lnTo>
                  <a:close/>
                  <a:moveTo>
                    <a:pt x="156" y="42"/>
                  </a:moveTo>
                  <a:lnTo>
                    <a:pt x="156" y="34"/>
                  </a:lnTo>
                  <a:lnTo>
                    <a:pt x="168" y="6"/>
                  </a:lnTo>
                  <a:lnTo>
                    <a:pt x="154" y="0"/>
                  </a:lnTo>
                  <a:lnTo>
                    <a:pt x="144" y="14"/>
                  </a:lnTo>
                  <a:lnTo>
                    <a:pt x="146" y="2"/>
                  </a:lnTo>
                  <a:lnTo>
                    <a:pt x="132" y="0"/>
                  </a:lnTo>
                  <a:lnTo>
                    <a:pt x="126" y="10"/>
                  </a:lnTo>
                  <a:lnTo>
                    <a:pt x="122" y="2"/>
                  </a:lnTo>
                  <a:lnTo>
                    <a:pt x="106" y="6"/>
                  </a:lnTo>
                  <a:lnTo>
                    <a:pt x="118" y="34"/>
                  </a:lnTo>
                  <a:lnTo>
                    <a:pt x="116" y="34"/>
                  </a:lnTo>
                  <a:lnTo>
                    <a:pt x="116" y="44"/>
                  </a:lnTo>
                  <a:lnTo>
                    <a:pt x="106" y="50"/>
                  </a:lnTo>
                  <a:lnTo>
                    <a:pt x="100" y="56"/>
                  </a:lnTo>
                  <a:lnTo>
                    <a:pt x="92" y="64"/>
                  </a:lnTo>
                  <a:lnTo>
                    <a:pt x="86" y="74"/>
                  </a:lnTo>
                  <a:lnTo>
                    <a:pt x="82" y="84"/>
                  </a:lnTo>
                  <a:lnTo>
                    <a:pt x="78" y="96"/>
                  </a:lnTo>
                  <a:lnTo>
                    <a:pt x="76" y="108"/>
                  </a:lnTo>
                  <a:lnTo>
                    <a:pt x="76" y="120"/>
                  </a:lnTo>
                  <a:lnTo>
                    <a:pt x="76" y="138"/>
                  </a:lnTo>
                  <a:lnTo>
                    <a:pt x="80" y="152"/>
                  </a:lnTo>
                  <a:lnTo>
                    <a:pt x="110" y="158"/>
                  </a:lnTo>
                  <a:lnTo>
                    <a:pt x="138" y="158"/>
                  </a:lnTo>
                  <a:lnTo>
                    <a:pt x="166" y="158"/>
                  </a:lnTo>
                  <a:lnTo>
                    <a:pt x="196" y="152"/>
                  </a:lnTo>
                  <a:lnTo>
                    <a:pt x="200" y="138"/>
                  </a:lnTo>
                  <a:lnTo>
                    <a:pt x="200" y="120"/>
                  </a:lnTo>
                  <a:lnTo>
                    <a:pt x="200" y="106"/>
                  </a:lnTo>
                  <a:lnTo>
                    <a:pt x="198" y="94"/>
                  </a:lnTo>
                  <a:lnTo>
                    <a:pt x="194" y="82"/>
                  </a:lnTo>
                  <a:lnTo>
                    <a:pt x="188" y="72"/>
                  </a:lnTo>
                  <a:lnTo>
                    <a:pt x="182" y="62"/>
                  </a:lnTo>
                  <a:lnTo>
                    <a:pt x="174" y="54"/>
                  </a:lnTo>
                  <a:lnTo>
                    <a:pt x="166" y="48"/>
                  </a:lnTo>
                  <a:lnTo>
                    <a:pt x="156" y="42"/>
                  </a:lnTo>
                  <a:close/>
                  <a:moveTo>
                    <a:pt x="154" y="88"/>
                  </a:moveTo>
                  <a:lnTo>
                    <a:pt x="140" y="88"/>
                  </a:lnTo>
                  <a:lnTo>
                    <a:pt x="140" y="86"/>
                  </a:lnTo>
                  <a:lnTo>
                    <a:pt x="140" y="80"/>
                  </a:lnTo>
                  <a:lnTo>
                    <a:pt x="138" y="78"/>
                  </a:lnTo>
                  <a:lnTo>
                    <a:pt x="136" y="80"/>
                  </a:lnTo>
                  <a:lnTo>
                    <a:pt x="134" y="84"/>
                  </a:lnTo>
                  <a:lnTo>
                    <a:pt x="136" y="88"/>
                  </a:lnTo>
                  <a:lnTo>
                    <a:pt x="144" y="94"/>
                  </a:lnTo>
                  <a:lnTo>
                    <a:pt x="152" y="98"/>
                  </a:lnTo>
                  <a:lnTo>
                    <a:pt x="156" y="104"/>
                  </a:lnTo>
                  <a:lnTo>
                    <a:pt x="156" y="112"/>
                  </a:lnTo>
                  <a:lnTo>
                    <a:pt x="156" y="118"/>
                  </a:lnTo>
                  <a:lnTo>
                    <a:pt x="152" y="124"/>
                  </a:lnTo>
                  <a:lnTo>
                    <a:pt x="148" y="128"/>
                  </a:lnTo>
                  <a:lnTo>
                    <a:pt x="142" y="130"/>
                  </a:lnTo>
                  <a:lnTo>
                    <a:pt x="142" y="136"/>
                  </a:lnTo>
                  <a:lnTo>
                    <a:pt x="134" y="136"/>
                  </a:lnTo>
                  <a:lnTo>
                    <a:pt x="134" y="130"/>
                  </a:lnTo>
                  <a:lnTo>
                    <a:pt x="128" y="128"/>
                  </a:lnTo>
                  <a:lnTo>
                    <a:pt x="124" y="126"/>
                  </a:lnTo>
                  <a:lnTo>
                    <a:pt x="120" y="120"/>
                  </a:lnTo>
                  <a:lnTo>
                    <a:pt x="120" y="112"/>
                  </a:lnTo>
                  <a:lnTo>
                    <a:pt x="120" y="108"/>
                  </a:lnTo>
                  <a:lnTo>
                    <a:pt x="134" y="108"/>
                  </a:lnTo>
                  <a:lnTo>
                    <a:pt x="134" y="112"/>
                  </a:lnTo>
                  <a:lnTo>
                    <a:pt x="134" y="120"/>
                  </a:lnTo>
                  <a:lnTo>
                    <a:pt x="138" y="120"/>
                  </a:lnTo>
                  <a:lnTo>
                    <a:pt x="140" y="120"/>
                  </a:lnTo>
                  <a:lnTo>
                    <a:pt x="140" y="116"/>
                  </a:lnTo>
                  <a:lnTo>
                    <a:pt x="140" y="110"/>
                  </a:lnTo>
                  <a:lnTo>
                    <a:pt x="134" y="106"/>
                  </a:lnTo>
                  <a:lnTo>
                    <a:pt x="126" y="98"/>
                  </a:lnTo>
                  <a:lnTo>
                    <a:pt x="122" y="94"/>
                  </a:lnTo>
                  <a:lnTo>
                    <a:pt x="120" y="86"/>
                  </a:lnTo>
                  <a:lnTo>
                    <a:pt x="120" y="80"/>
                  </a:lnTo>
                  <a:lnTo>
                    <a:pt x="124" y="74"/>
                  </a:lnTo>
                  <a:lnTo>
                    <a:pt x="128" y="72"/>
                  </a:lnTo>
                  <a:lnTo>
                    <a:pt x="134" y="70"/>
                  </a:lnTo>
                  <a:lnTo>
                    <a:pt x="134" y="66"/>
                  </a:lnTo>
                  <a:lnTo>
                    <a:pt x="142" y="66"/>
                  </a:lnTo>
                  <a:lnTo>
                    <a:pt x="142" y="70"/>
                  </a:lnTo>
                  <a:lnTo>
                    <a:pt x="148" y="72"/>
                  </a:lnTo>
                  <a:lnTo>
                    <a:pt x="152" y="74"/>
                  </a:lnTo>
                  <a:lnTo>
                    <a:pt x="154" y="80"/>
                  </a:lnTo>
                  <a:lnTo>
                    <a:pt x="154" y="84"/>
                  </a:lnTo>
                  <a:lnTo>
                    <a:pt x="154" y="8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661" name="Freeform 206"/>
            <p:cNvSpPr>
              <a:spLocks noEditPoints="1" noChangeArrowheads="1"/>
            </p:cNvSpPr>
            <p:nvPr/>
          </p:nvSpPr>
          <p:spPr bwMode="auto">
            <a:xfrm>
              <a:off x="10212388" y="4895850"/>
              <a:ext cx="654050" cy="601663"/>
            </a:xfrm>
            <a:custGeom>
              <a:avLst/>
              <a:gdLst>
                <a:gd name="T0" fmla="*/ 2147483646 w 228"/>
                <a:gd name="T1" fmla="*/ 2147483646 h 210"/>
                <a:gd name="T2" fmla="*/ 2147483646 w 228"/>
                <a:gd name="T3" fmla="*/ 2147483646 h 210"/>
                <a:gd name="T4" fmla="*/ 2147483646 w 228"/>
                <a:gd name="T5" fmla="*/ 2147483646 h 210"/>
                <a:gd name="T6" fmla="*/ 2147483646 w 228"/>
                <a:gd name="T7" fmla="*/ 2147483646 h 210"/>
                <a:gd name="T8" fmla="*/ 2147483646 w 228"/>
                <a:gd name="T9" fmla="*/ 2147483646 h 210"/>
                <a:gd name="T10" fmla="*/ 2147483646 w 228"/>
                <a:gd name="T11" fmla="*/ 2147483646 h 210"/>
                <a:gd name="T12" fmla="*/ 2147483646 w 228"/>
                <a:gd name="T13" fmla="*/ 2147483646 h 210"/>
                <a:gd name="T14" fmla="*/ 2147483646 w 228"/>
                <a:gd name="T15" fmla="*/ 2147483646 h 210"/>
                <a:gd name="T16" fmla="*/ 2147483646 w 228"/>
                <a:gd name="T17" fmla="*/ 2147483646 h 210"/>
                <a:gd name="T18" fmla="*/ 2147483646 w 228"/>
                <a:gd name="T19" fmla="*/ 2147483646 h 210"/>
                <a:gd name="T20" fmla="*/ 2147483646 w 228"/>
                <a:gd name="T21" fmla="*/ 2147483646 h 210"/>
                <a:gd name="T22" fmla="*/ 2147483646 w 228"/>
                <a:gd name="T23" fmla="*/ 2147483646 h 210"/>
                <a:gd name="T24" fmla="*/ 2147483646 w 228"/>
                <a:gd name="T25" fmla="*/ 2147483646 h 210"/>
                <a:gd name="T26" fmla="*/ 2147483646 w 228"/>
                <a:gd name="T27" fmla="*/ 2147483646 h 210"/>
                <a:gd name="T28" fmla="*/ 2147483646 w 228"/>
                <a:gd name="T29" fmla="*/ 2147483646 h 210"/>
                <a:gd name="T30" fmla="*/ 2147483646 w 228"/>
                <a:gd name="T31" fmla="*/ 2147483646 h 210"/>
                <a:gd name="T32" fmla="*/ 2147483646 w 228"/>
                <a:gd name="T33" fmla="*/ 2147483646 h 210"/>
                <a:gd name="T34" fmla="*/ 2147483646 w 228"/>
                <a:gd name="T35" fmla="*/ 2147483646 h 210"/>
                <a:gd name="T36" fmla="*/ 2147483646 w 228"/>
                <a:gd name="T37" fmla="*/ 2147483646 h 210"/>
                <a:gd name="T38" fmla="*/ 2147483646 w 228"/>
                <a:gd name="T39" fmla="*/ 2147483646 h 210"/>
                <a:gd name="T40" fmla="*/ 2147483646 w 228"/>
                <a:gd name="T41" fmla="*/ 2147483646 h 210"/>
                <a:gd name="T42" fmla="*/ 2147483646 w 228"/>
                <a:gd name="T43" fmla="*/ 2147483646 h 210"/>
                <a:gd name="T44" fmla="*/ 2147483646 w 228"/>
                <a:gd name="T45" fmla="*/ 2147483646 h 210"/>
                <a:gd name="T46" fmla="*/ 2147483646 w 228"/>
                <a:gd name="T47" fmla="*/ 2147483646 h 210"/>
                <a:gd name="T48" fmla="*/ 2147483646 w 228"/>
                <a:gd name="T49" fmla="*/ 2147483646 h 210"/>
                <a:gd name="T50" fmla="*/ 2147483646 w 228"/>
                <a:gd name="T51" fmla="*/ 2147483646 h 210"/>
                <a:gd name="T52" fmla="*/ 2147483646 w 228"/>
                <a:gd name="T53" fmla="*/ 2147483646 h 210"/>
                <a:gd name="T54" fmla="*/ 2147483646 w 228"/>
                <a:gd name="T55" fmla="*/ 2147483646 h 210"/>
                <a:gd name="T56" fmla="*/ 2147483646 w 228"/>
                <a:gd name="T57" fmla="*/ 2147483646 h 210"/>
                <a:gd name="T58" fmla="*/ 2147483646 w 228"/>
                <a:gd name="T59" fmla="*/ 2147483646 h 210"/>
                <a:gd name="T60" fmla="*/ 0 w 228"/>
                <a:gd name="T61" fmla="*/ 2147483646 h 210"/>
                <a:gd name="T62" fmla="*/ 2147483646 w 228"/>
                <a:gd name="T63" fmla="*/ 2147483646 h 210"/>
                <a:gd name="T64" fmla="*/ 2147483646 w 228"/>
                <a:gd name="T65" fmla="*/ 2147483646 h 2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28" h="210">
                  <a:moveTo>
                    <a:pt x="212" y="126"/>
                  </a:moveTo>
                  <a:lnTo>
                    <a:pt x="212" y="194"/>
                  </a:lnTo>
                  <a:lnTo>
                    <a:pt x="210" y="200"/>
                  </a:lnTo>
                  <a:lnTo>
                    <a:pt x="206" y="204"/>
                  </a:lnTo>
                  <a:lnTo>
                    <a:pt x="202" y="208"/>
                  </a:lnTo>
                  <a:lnTo>
                    <a:pt x="196" y="210"/>
                  </a:lnTo>
                  <a:lnTo>
                    <a:pt x="36" y="210"/>
                  </a:lnTo>
                  <a:lnTo>
                    <a:pt x="30" y="208"/>
                  </a:lnTo>
                  <a:lnTo>
                    <a:pt x="24" y="204"/>
                  </a:lnTo>
                  <a:lnTo>
                    <a:pt x="22" y="200"/>
                  </a:lnTo>
                  <a:lnTo>
                    <a:pt x="20" y="194"/>
                  </a:lnTo>
                  <a:lnTo>
                    <a:pt x="20" y="126"/>
                  </a:lnTo>
                  <a:lnTo>
                    <a:pt x="92" y="126"/>
                  </a:lnTo>
                  <a:lnTo>
                    <a:pt x="92" y="136"/>
                  </a:lnTo>
                  <a:lnTo>
                    <a:pt x="106" y="136"/>
                  </a:lnTo>
                  <a:lnTo>
                    <a:pt x="106" y="154"/>
                  </a:lnTo>
                  <a:lnTo>
                    <a:pt x="126" y="154"/>
                  </a:lnTo>
                  <a:lnTo>
                    <a:pt x="126" y="136"/>
                  </a:lnTo>
                  <a:lnTo>
                    <a:pt x="140" y="136"/>
                  </a:lnTo>
                  <a:lnTo>
                    <a:pt x="140" y="126"/>
                  </a:lnTo>
                  <a:lnTo>
                    <a:pt x="210" y="126"/>
                  </a:lnTo>
                  <a:lnTo>
                    <a:pt x="212" y="126"/>
                  </a:lnTo>
                  <a:close/>
                  <a:moveTo>
                    <a:pt x="62" y="24"/>
                  </a:moveTo>
                  <a:lnTo>
                    <a:pt x="62" y="24"/>
                  </a:lnTo>
                  <a:lnTo>
                    <a:pt x="70" y="18"/>
                  </a:lnTo>
                  <a:lnTo>
                    <a:pt x="78" y="10"/>
                  </a:lnTo>
                  <a:lnTo>
                    <a:pt x="88" y="6"/>
                  </a:lnTo>
                  <a:lnTo>
                    <a:pt x="100" y="2"/>
                  </a:lnTo>
                  <a:lnTo>
                    <a:pt x="112" y="0"/>
                  </a:lnTo>
                  <a:lnTo>
                    <a:pt x="124" y="2"/>
                  </a:lnTo>
                  <a:lnTo>
                    <a:pt x="136" y="4"/>
                  </a:lnTo>
                  <a:lnTo>
                    <a:pt x="148" y="8"/>
                  </a:lnTo>
                  <a:lnTo>
                    <a:pt x="158" y="16"/>
                  </a:lnTo>
                  <a:lnTo>
                    <a:pt x="168" y="24"/>
                  </a:lnTo>
                  <a:lnTo>
                    <a:pt x="160" y="30"/>
                  </a:lnTo>
                  <a:lnTo>
                    <a:pt x="146" y="30"/>
                  </a:lnTo>
                  <a:lnTo>
                    <a:pt x="138" y="26"/>
                  </a:lnTo>
                  <a:lnTo>
                    <a:pt x="130" y="22"/>
                  </a:lnTo>
                  <a:lnTo>
                    <a:pt x="122" y="20"/>
                  </a:lnTo>
                  <a:lnTo>
                    <a:pt x="112" y="20"/>
                  </a:lnTo>
                  <a:lnTo>
                    <a:pt x="96" y="24"/>
                  </a:lnTo>
                  <a:lnTo>
                    <a:pt x="90" y="26"/>
                  </a:lnTo>
                  <a:lnTo>
                    <a:pt x="84" y="30"/>
                  </a:lnTo>
                  <a:lnTo>
                    <a:pt x="70" y="30"/>
                  </a:lnTo>
                  <a:lnTo>
                    <a:pt x="62" y="24"/>
                  </a:lnTo>
                  <a:close/>
                  <a:moveTo>
                    <a:pt x="18" y="36"/>
                  </a:moveTo>
                  <a:lnTo>
                    <a:pt x="210" y="36"/>
                  </a:lnTo>
                  <a:lnTo>
                    <a:pt x="218" y="38"/>
                  </a:lnTo>
                  <a:lnTo>
                    <a:pt x="222" y="42"/>
                  </a:lnTo>
                  <a:lnTo>
                    <a:pt x="226" y="48"/>
                  </a:lnTo>
                  <a:lnTo>
                    <a:pt x="228" y="54"/>
                  </a:lnTo>
                  <a:lnTo>
                    <a:pt x="228" y="94"/>
                  </a:lnTo>
                  <a:lnTo>
                    <a:pt x="226" y="100"/>
                  </a:lnTo>
                  <a:lnTo>
                    <a:pt x="222" y="106"/>
                  </a:lnTo>
                  <a:lnTo>
                    <a:pt x="218" y="110"/>
                  </a:lnTo>
                  <a:lnTo>
                    <a:pt x="210" y="112"/>
                  </a:lnTo>
                  <a:lnTo>
                    <a:pt x="18" y="112"/>
                  </a:lnTo>
                  <a:lnTo>
                    <a:pt x="12" y="110"/>
                  </a:lnTo>
                  <a:lnTo>
                    <a:pt x="6" y="106"/>
                  </a:lnTo>
                  <a:lnTo>
                    <a:pt x="2" y="100"/>
                  </a:lnTo>
                  <a:lnTo>
                    <a:pt x="0" y="94"/>
                  </a:lnTo>
                  <a:lnTo>
                    <a:pt x="0" y="54"/>
                  </a:lnTo>
                  <a:lnTo>
                    <a:pt x="2" y="48"/>
                  </a:lnTo>
                  <a:lnTo>
                    <a:pt x="6" y="42"/>
                  </a:lnTo>
                  <a:lnTo>
                    <a:pt x="12" y="38"/>
                  </a:lnTo>
                  <a:lnTo>
                    <a:pt x="18" y="3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662" name="Freeform 201"/>
            <p:cNvSpPr>
              <a:spLocks noEditPoints="1" noChangeArrowheads="1"/>
            </p:cNvSpPr>
            <p:nvPr/>
          </p:nvSpPr>
          <p:spPr bwMode="auto">
            <a:xfrm>
              <a:off x="9213850" y="1325563"/>
              <a:ext cx="733425" cy="612775"/>
            </a:xfrm>
            <a:custGeom>
              <a:avLst/>
              <a:gdLst>
                <a:gd name="T0" fmla="*/ 2147483646 w 222"/>
                <a:gd name="T1" fmla="*/ 2147483646 h 186"/>
                <a:gd name="T2" fmla="*/ 2147483646 w 222"/>
                <a:gd name="T3" fmla="*/ 2147483646 h 186"/>
                <a:gd name="T4" fmla="*/ 2147483646 w 222"/>
                <a:gd name="T5" fmla="*/ 2147483646 h 186"/>
                <a:gd name="T6" fmla="*/ 2147483646 w 222"/>
                <a:gd name="T7" fmla="*/ 2147483646 h 186"/>
                <a:gd name="T8" fmla="*/ 2147483646 w 222"/>
                <a:gd name="T9" fmla="*/ 2147483646 h 186"/>
                <a:gd name="T10" fmla="*/ 2147483646 w 222"/>
                <a:gd name="T11" fmla="*/ 2147483646 h 186"/>
                <a:gd name="T12" fmla="*/ 2147483646 w 222"/>
                <a:gd name="T13" fmla="*/ 0 h 186"/>
                <a:gd name="T14" fmla="*/ 2147483646 w 222"/>
                <a:gd name="T15" fmla="*/ 2147483646 h 186"/>
                <a:gd name="T16" fmla="*/ 2147483646 w 222"/>
                <a:gd name="T17" fmla="*/ 2147483646 h 186"/>
                <a:gd name="T18" fmla="*/ 2147483646 w 222"/>
                <a:gd name="T19" fmla="*/ 2147483646 h 186"/>
                <a:gd name="T20" fmla="*/ 2147483646 w 222"/>
                <a:gd name="T21" fmla="*/ 2147483646 h 186"/>
                <a:gd name="T22" fmla="*/ 2147483646 w 222"/>
                <a:gd name="T23" fmla="*/ 2147483646 h 186"/>
                <a:gd name="T24" fmla="*/ 2147483646 w 222"/>
                <a:gd name="T25" fmla="*/ 2147483646 h 186"/>
                <a:gd name="T26" fmla="*/ 2147483646 w 222"/>
                <a:gd name="T27" fmla="*/ 2147483646 h 186"/>
                <a:gd name="T28" fmla="*/ 2147483646 w 222"/>
                <a:gd name="T29" fmla="*/ 2147483646 h 186"/>
                <a:gd name="T30" fmla="*/ 2147483646 w 222"/>
                <a:gd name="T31" fmla="*/ 2147483646 h 186"/>
                <a:gd name="T32" fmla="*/ 2147483646 w 222"/>
                <a:gd name="T33" fmla="*/ 2147483646 h 186"/>
                <a:gd name="T34" fmla="*/ 2147483646 w 222"/>
                <a:gd name="T35" fmla="*/ 2147483646 h 186"/>
                <a:gd name="T36" fmla="*/ 2147483646 w 222"/>
                <a:gd name="T37" fmla="*/ 2147483646 h 186"/>
                <a:gd name="T38" fmla="*/ 2147483646 w 222"/>
                <a:gd name="T39" fmla="*/ 2147483646 h 186"/>
                <a:gd name="T40" fmla="*/ 2147483646 w 222"/>
                <a:gd name="T41" fmla="*/ 2147483646 h 186"/>
                <a:gd name="T42" fmla="*/ 2147483646 w 222"/>
                <a:gd name="T43" fmla="*/ 2147483646 h 186"/>
                <a:gd name="T44" fmla="*/ 2147483646 w 222"/>
                <a:gd name="T45" fmla="*/ 2147483646 h 186"/>
                <a:gd name="T46" fmla="*/ 2147483646 w 222"/>
                <a:gd name="T47" fmla="*/ 2147483646 h 186"/>
                <a:gd name="T48" fmla="*/ 2147483646 w 222"/>
                <a:gd name="T49" fmla="*/ 2147483646 h 186"/>
                <a:gd name="T50" fmla="*/ 2147483646 w 222"/>
                <a:gd name="T51" fmla="*/ 2147483646 h 186"/>
                <a:gd name="T52" fmla="*/ 2147483646 w 222"/>
                <a:gd name="T53" fmla="*/ 2147483646 h 186"/>
                <a:gd name="T54" fmla="*/ 2147483646 w 222"/>
                <a:gd name="T55" fmla="*/ 2147483646 h 186"/>
                <a:gd name="T56" fmla="*/ 2147483646 w 222"/>
                <a:gd name="T57" fmla="*/ 2147483646 h 186"/>
                <a:gd name="T58" fmla="*/ 2147483646 w 222"/>
                <a:gd name="T59" fmla="*/ 2147483646 h 186"/>
                <a:gd name="T60" fmla="*/ 2147483646 w 222"/>
                <a:gd name="T61" fmla="*/ 2147483646 h 186"/>
                <a:gd name="T62" fmla="*/ 2147483646 w 222"/>
                <a:gd name="T63" fmla="*/ 2147483646 h 186"/>
                <a:gd name="T64" fmla="*/ 2147483646 w 222"/>
                <a:gd name="T65" fmla="*/ 2147483646 h 186"/>
                <a:gd name="T66" fmla="*/ 2147483646 w 222"/>
                <a:gd name="T67" fmla="*/ 2147483646 h 186"/>
                <a:gd name="T68" fmla="*/ 2147483646 w 222"/>
                <a:gd name="T69" fmla="*/ 2147483646 h 186"/>
                <a:gd name="T70" fmla="*/ 2147483646 w 222"/>
                <a:gd name="T71" fmla="*/ 2147483646 h 186"/>
                <a:gd name="T72" fmla="*/ 2147483646 w 222"/>
                <a:gd name="T73" fmla="*/ 2147483646 h 186"/>
                <a:gd name="T74" fmla="*/ 2147483646 w 222"/>
                <a:gd name="T75" fmla="*/ 2147483646 h 186"/>
                <a:gd name="T76" fmla="*/ 2147483646 w 222"/>
                <a:gd name="T77" fmla="*/ 2147483646 h 186"/>
                <a:gd name="T78" fmla="*/ 2147483646 w 222"/>
                <a:gd name="T79" fmla="*/ 2147483646 h 186"/>
                <a:gd name="T80" fmla="*/ 2147483646 w 222"/>
                <a:gd name="T81" fmla="*/ 2147483646 h 186"/>
                <a:gd name="T82" fmla="*/ 2147483646 w 222"/>
                <a:gd name="T83" fmla="*/ 2147483646 h 186"/>
                <a:gd name="T84" fmla="*/ 2147483646 w 222"/>
                <a:gd name="T85" fmla="*/ 2147483646 h 186"/>
                <a:gd name="T86" fmla="*/ 2147483646 w 222"/>
                <a:gd name="T87" fmla="*/ 2147483646 h 186"/>
                <a:gd name="T88" fmla="*/ 2147483646 w 222"/>
                <a:gd name="T89" fmla="*/ 2147483646 h 186"/>
                <a:gd name="T90" fmla="*/ 2147483646 w 222"/>
                <a:gd name="T91" fmla="*/ 2147483646 h 186"/>
                <a:gd name="T92" fmla="*/ 2147483646 w 222"/>
                <a:gd name="T93" fmla="*/ 2147483646 h 186"/>
                <a:gd name="T94" fmla="*/ 0 w 222"/>
                <a:gd name="T95" fmla="*/ 2147483646 h 18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22" h="186">
                  <a:moveTo>
                    <a:pt x="170" y="6"/>
                  </a:moveTo>
                  <a:lnTo>
                    <a:pt x="194" y="6"/>
                  </a:lnTo>
                  <a:lnTo>
                    <a:pt x="194" y="40"/>
                  </a:lnTo>
                  <a:lnTo>
                    <a:pt x="184" y="44"/>
                  </a:lnTo>
                  <a:lnTo>
                    <a:pt x="170" y="48"/>
                  </a:lnTo>
                  <a:lnTo>
                    <a:pt x="170" y="6"/>
                  </a:lnTo>
                  <a:close/>
                  <a:moveTo>
                    <a:pt x="194" y="84"/>
                  </a:moveTo>
                  <a:lnTo>
                    <a:pt x="194" y="186"/>
                  </a:lnTo>
                  <a:lnTo>
                    <a:pt x="170" y="186"/>
                  </a:lnTo>
                  <a:lnTo>
                    <a:pt x="170" y="96"/>
                  </a:lnTo>
                  <a:lnTo>
                    <a:pt x="186" y="78"/>
                  </a:lnTo>
                  <a:lnTo>
                    <a:pt x="194" y="84"/>
                  </a:lnTo>
                  <a:close/>
                  <a:moveTo>
                    <a:pt x="198" y="0"/>
                  </a:moveTo>
                  <a:lnTo>
                    <a:pt x="222" y="0"/>
                  </a:lnTo>
                  <a:lnTo>
                    <a:pt x="222" y="186"/>
                  </a:lnTo>
                  <a:lnTo>
                    <a:pt x="198" y="186"/>
                  </a:lnTo>
                  <a:lnTo>
                    <a:pt x="198" y="82"/>
                  </a:lnTo>
                  <a:lnTo>
                    <a:pt x="202" y="62"/>
                  </a:lnTo>
                  <a:lnTo>
                    <a:pt x="210" y="36"/>
                  </a:lnTo>
                  <a:lnTo>
                    <a:pt x="198" y="40"/>
                  </a:lnTo>
                  <a:lnTo>
                    <a:pt x="198" y="0"/>
                  </a:lnTo>
                  <a:close/>
                  <a:moveTo>
                    <a:pt x="140" y="30"/>
                  </a:moveTo>
                  <a:lnTo>
                    <a:pt x="164" y="30"/>
                  </a:lnTo>
                  <a:lnTo>
                    <a:pt x="164" y="48"/>
                  </a:lnTo>
                  <a:lnTo>
                    <a:pt x="158" y="50"/>
                  </a:lnTo>
                  <a:lnTo>
                    <a:pt x="164" y="56"/>
                  </a:lnTo>
                  <a:lnTo>
                    <a:pt x="164" y="68"/>
                  </a:lnTo>
                  <a:lnTo>
                    <a:pt x="140" y="92"/>
                  </a:lnTo>
                  <a:lnTo>
                    <a:pt x="140" y="30"/>
                  </a:lnTo>
                  <a:close/>
                  <a:moveTo>
                    <a:pt x="164" y="100"/>
                  </a:moveTo>
                  <a:lnTo>
                    <a:pt x="164" y="186"/>
                  </a:lnTo>
                  <a:lnTo>
                    <a:pt x="140" y="186"/>
                  </a:lnTo>
                  <a:lnTo>
                    <a:pt x="140" y="126"/>
                  </a:lnTo>
                  <a:lnTo>
                    <a:pt x="164" y="100"/>
                  </a:lnTo>
                  <a:close/>
                  <a:moveTo>
                    <a:pt x="112" y="44"/>
                  </a:moveTo>
                  <a:lnTo>
                    <a:pt x="136" y="44"/>
                  </a:lnTo>
                  <a:lnTo>
                    <a:pt x="136" y="98"/>
                  </a:lnTo>
                  <a:lnTo>
                    <a:pt x="126" y="108"/>
                  </a:lnTo>
                  <a:lnTo>
                    <a:pt x="122" y="102"/>
                  </a:lnTo>
                  <a:lnTo>
                    <a:pt x="116" y="94"/>
                  </a:lnTo>
                  <a:lnTo>
                    <a:pt x="112" y="94"/>
                  </a:lnTo>
                  <a:lnTo>
                    <a:pt x="112" y="44"/>
                  </a:lnTo>
                  <a:close/>
                  <a:moveTo>
                    <a:pt x="136" y="130"/>
                  </a:moveTo>
                  <a:lnTo>
                    <a:pt x="136" y="186"/>
                  </a:lnTo>
                  <a:lnTo>
                    <a:pt x="112" y="186"/>
                  </a:lnTo>
                  <a:lnTo>
                    <a:pt x="112" y="126"/>
                  </a:lnTo>
                  <a:lnTo>
                    <a:pt x="116" y="132"/>
                  </a:lnTo>
                  <a:lnTo>
                    <a:pt x="124" y="142"/>
                  </a:lnTo>
                  <a:lnTo>
                    <a:pt x="134" y="132"/>
                  </a:lnTo>
                  <a:lnTo>
                    <a:pt x="136" y="130"/>
                  </a:lnTo>
                  <a:close/>
                  <a:moveTo>
                    <a:pt x="84" y="62"/>
                  </a:moveTo>
                  <a:lnTo>
                    <a:pt x="108" y="62"/>
                  </a:lnTo>
                  <a:lnTo>
                    <a:pt x="108" y="98"/>
                  </a:lnTo>
                  <a:lnTo>
                    <a:pt x="106" y="98"/>
                  </a:lnTo>
                  <a:lnTo>
                    <a:pt x="84" y="112"/>
                  </a:lnTo>
                  <a:lnTo>
                    <a:pt x="84" y="62"/>
                  </a:lnTo>
                  <a:close/>
                  <a:moveTo>
                    <a:pt x="108" y="124"/>
                  </a:moveTo>
                  <a:lnTo>
                    <a:pt x="108" y="186"/>
                  </a:lnTo>
                  <a:lnTo>
                    <a:pt x="84" y="186"/>
                  </a:lnTo>
                  <a:lnTo>
                    <a:pt x="84" y="140"/>
                  </a:lnTo>
                  <a:lnTo>
                    <a:pt x="108" y="124"/>
                  </a:lnTo>
                  <a:close/>
                  <a:moveTo>
                    <a:pt x="56" y="78"/>
                  </a:moveTo>
                  <a:lnTo>
                    <a:pt x="80" y="78"/>
                  </a:lnTo>
                  <a:lnTo>
                    <a:pt x="80" y="116"/>
                  </a:lnTo>
                  <a:lnTo>
                    <a:pt x="64" y="126"/>
                  </a:lnTo>
                  <a:lnTo>
                    <a:pt x="56" y="118"/>
                  </a:lnTo>
                  <a:lnTo>
                    <a:pt x="56" y="78"/>
                  </a:lnTo>
                  <a:close/>
                  <a:moveTo>
                    <a:pt x="80" y="142"/>
                  </a:moveTo>
                  <a:lnTo>
                    <a:pt x="80" y="186"/>
                  </a:lnTo>
                  <a:lnTo>
                    <a:pt x="56" y="186"/>
                  </a:lnTo>
                  <a:lnTo>
                    <a:pt x="56" y="150"/>
                  </a:lnTo>
                  <a:lnTo>
                    <a:pt x="60" y="156"/>
                  </a:lnTo>
                  <a:lnTo>
                    <a:pt x="68" y="150"/>
                  </a:lnTo>
                  <a:lnTo>
                    <a:pt x="80" y="142"/>
                  </a:lnTo>
                  <a:close/>
                  <a:moveTo>
                    <a:pt x="28" y="66"/>
                  </a:moveTo>
                  <a:lnTo>
                    <a:pt x="52" y="66"/>
                  </a:lnTo>
                  <a:lnTo>
                    <a:pt x="52" y="114"/>
                  </a:lnTo>
                  <a:lnTo>
                    <a:pt x="50" y="114"/>
                  </a:lnTo>
                  <a:lnTo>
                    <a:pt x="44" y="108"/>
                  </a:lnTo>
                  <a:lnTo>
                    <a:pt x="38" y="112"/>
                  </a:lnTo>
                  <a:lnTo>
                    <a:pt x="28" y="118"/>
                  </a:lnTo>
                  <a:lnTo>
                    <a:pt x="28" y="66"/>
                  </a:lnTo>
                  <a:close/>
                  <a:moveTo>
                    <a:pt x="52" y="146"/>
                  </a:moveTo>
                  <a:lnTo>
                    <a:pt x="52" y="186"/>
                  </a:lnTo>
                  <a:lnTo>
                    <a:pt x="28" y="186"/>
                  </a:lnTo>
                  <a:lnTo>
                    <a:pt x="28" y="144"/>
                  </a:lnTo>
                  <a:lnTo>
                    <a:pt x="42" y="136"/>
                  </a:lnTo>
                  <a:lnTo>
                    <a:pt x="52" y="146"/>
                  </a:lnTo>
                  <a:close/>
                  <a:moveTo>
                    <a:pt x="0" y="88"/>
                  </a:moveTo>
                  <a:lnTo>
                    <a:pt x="24" y="88"/>
                  </a:lnTo>
                  <a:lnTo>
                    <a:pt x="24" y="120"/>
                  </a:lnTo>
                  <a:lnTo>
                    <a:pt x="10" y="128"/>
                  </a:lnTo>
                  <a:lnTo>
                    <a:pt x="20" y="148"/>
                  </a:lnTo>
                  <a:lnTo>
                    <a:pt x="24" y="146"/>
                  </a:lnTo>
                  <a:lnTo>
                    <a:pt x="24" y="186"/>
                  </a:lnTo>
                  <a:lnTo>
                    <a:pt x="0" y="186"/>
                  </a:lnTo>
                  <a:lnTo>
                    <a:pt x="0" y="8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 name="矩形 1"/>
          <p:cNvSpPr/>
          <p:nvPr/>
        </p:nvSpPr>
        <p:spPr>
          <a:xfrm>
            <a:off x="3114675" y="991671"/>
            <a:ext cx="5493812" cy="369332"/>
          </a:xfrm>
          <a:prstGeom prst="rect">
            <a:avLst/>
          </a:prstGeom>
        </p:spPr>
        <p:txBody>
          <a:bodyPr wrap="none">
            <a:spAutoFit/>
          </a:bodyPr>
          <a:lstStyle/>
          <a:p>
            <a:r>
              <a:rPr lang="zh-CN" altLang="en-US" dirty="0"/>
              <a:t>本软件产品在指定系统版本下下能无故障地执行功能</a:t>
            </a:r>
          </a:p>
        </p:txBody>
      </p:sp>
      <p:sp>
        <p:nvSpPr>
          <p:cNvPr id="8" name="矩形 7"/>
          <p:cNvSpPr/>
          <p:nvPr/>
        </p:nvSpPr>
        <p:spPr>
          <a:xfrm>
            <a:off x="2829786" y="2412731"/>
            <a:ext cx="4337627" cy="923330"/>
          </a:xfrm>
          <a:prstGeom prst="rect">
            <a:avLst/>
          </a:prstGeom>
        </p:spPr>
        <p:txBody>
          <a:bodyPr wrap="square">
            <a:spAutoFit/>
          </a:bodyPr>
          <a:lstStyle/>
          <a:p>
            <a:r>
              <a:rPr lang="zh-CN" altLang="en-US" dirty="0" smtClean="0"/>
              <a:t>       设计</a:t>
            </a:r>
            <a:r>
              <a:rPr lang="zh-CN" altLang="en-US" dirty="0"/>
              <a:t>可靠性：产品的设计的时候充分考虑产品的易使用性和易</a:t>
            </a:r>
            <a:r>
              <a:rPr lang="zh-CN" altLang="en-US" dirty="0" smtClean="0"/>
              <a:t>操作性</a:t>
            </a:r>
            <a:r>
              <a:rPr lang="zh-CN" altLang="en-US" dirty="0"/>
              <a:t>，对于一些危险操作采取了必要的措施和预防措施</a:t>
            </a:r>
          </a:p>
        </p:txBody>
      </p:sp>
    </p:spTree>
    <p:extLst>
      <p:ext uri="{BB962C8B-B14F-4D97-AF65-F5344CB8AC3E}">
        <p14:creationId xmlns:p14="http://schemas.microsoft.com/office/powerpoint/2010/main" val="2307489214"/>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690" name="组合 8"/>
          <p:cNvGrpSpPr/>
          <p:nvPr/>
        </p:nvGrpSpPr>
        <p:grpSpPr bwMode="auto">
          <a:xfrm>
            <a:off x="0" y="0"/>
            <a:ext cx="4965700" cy="6858000"/>
            <a:chOff x="0" y="0"/>
            <a:chExt cx="4965700" cy="6858000"/>
          </a:xfrm>
        </p:grpSpPr>
        <p:pic>
          <p:nvPicPr>
            <p:cNvPr id="114722"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4723"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smtClean="0">
                  <a:solidFill>
                    <a:schemeClr val="tx1">
                      <a:lumMod val="65000"/>
                      <a:lumOff val="35000"/>
                    </a:schemeClr>
                  </a:solidFill>
                  <a:latin typeface="幼圆" panose="02010509060101010101" pitchFamily="49" charset="-122"/>
                  <a:ea typeface="幼圆" panose="02010509060101010101" pitchFamily="49" charset="-122"/>
                </a:rPr>
                <a:t>可用性 </a:t>
              </a:r>
              <a:endParaRPr lang="zh-CN" altLang="en-US" sz="3600" dirty="0">
                <a:solidFill>
                  <a:schemeClr val="tx1">
                    <a:lumMod val="65000"/>
                    <a:lumOff val="35000"/>
                  </a:schemeClr>
                </a:solidFill>
                <a:latin typeface="幼圆" panose="02010509060101010101" pitchFamily="49" charset="-122"/>
                <a:ea typeface="幼圆" panose="02010509060101010101" pitchFamily="49" charset="-122"/>
              </a:endParaRPr>
            </a:p>
          </p:txBody>
        </p:sp>
      </p:grpSp>
      <p:sp>
        <p:nvSpPr>
          <p:cNvPr id="25" name="Oval 11"/>
          <p:cNvSpPr>
            <a:spLocks noChangeArrowheads="1"/>
          </p:cNvSpPr>
          <p:nvPr/>
        </p:nvSpPr>
        <p:spPr bwMode="auto">
          <a:xfrm>
            <a:off x="3255962" y="391823"/>
            <a:ext cx="8529637" cy="1027402"/>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9" name="Line 14"/>
          <p:cNvSpPr>
            <a:spLocks noChangeShapeType="1"/>
          </p:cNvSpPr>
          <p:nvPr/>
        </p:nvSpPr>
        <p:spPr bwMode="auto">
          <a:xfrm>
            <a:off x="4054475" y="3524250"/>
            <a:ext cx="1379538" cy="0"/>
          </a:xfrm>
          <a:prstGeom prst="line">
            <a:avLst/>
          </a:prstGeom>
          <a:noFill/>
          <a:ln w="12700" cmpd="sng">
            <a:solidFill>
              <a:schemeClr val="tx1">
                <a:lumMod val="75000"/>
                <a:lumOff val="25000"/>
              </a:schemeClr>
            </a:solidFill>
            <a:rou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30" name="Oval 15"/>
          <p:cNvSpPr>
            <a:spLocks noChangeArrowheads="1"/>
          </p:cNvSpPr>
          <p:nvPr/>
        </p:nvSpPr>
        <p:spPr bwMode="auto">
          <a:xfrm>
            <a:off x="3895725" y="3449638"/>
            <a:ext cx="157163" cy="157162"/>
          </a:xfrm>
          <a:prstGeom prst="ellipse">
            <a:avLst/>
          </a:prstGeom>
          <a:solidFill>
            <a:schemeClr val="tx1">
              <a:lumMod val="75000"/>
              <a:lumOff val="25000"/>
            </a:schemeClr>
          </a:solidFill>
          <a:ln w="10" cmpd="sng">
            <a:solidFill>
              <a:schemeClr val="tx1">
                <a:lumMod val="75000"/>
                <a:lumOff val="25000"/>
              </a:schemeClr>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1" name="Oval 16"/>
          <p:cNvSpPr>
            <a:spLocks noChangeArrowheads="1"/>
          </p:cNvSpPr>
          <p:nvPr/>
        </p:nvSpPr>
        <p:spPr bwMode="auto">
          <a:xfrm>
            <a:off x="3930650" y="3484563"/>
            <a:ext cx="87313" cy="88900"/>
          </a:xfrm>
          <a:prstGeom prst="ellipse">
            <a:avLst/>
          </a:prstGeom>
          <a:solidFill>
            <a:schemeClr val="tx1">
              <a:lumMod val="75000"/>
              <a:lumOff val="25000"/>
            </a:schemeClr>
          </a:solidFill>
          <a:ln>
            <a:solidFill>
              <a:schemeClr val="tx1">
                <a:lumMod val="75000"/>
                <a:lumOff val="25000"/>
              </a:schemeClr>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2" name="Oval 17"/>
          <p:cNvSpPr>
            <a:spLocks noChangeArrowheads="1"/>
          </p:cNvSpPr>
          <p:nvPr/>
        </p:nvSpPr>
        <p:spPr bwMode="auto">
          <a:xfrm>
            <a:off x="5440363" y="3449638"/>
            <a:ext cx="155575" cy="157162"/>
          </a:xfrm>
          <a:prstGeom prst="ellipse">
            <a:avLst/>
          </a:prstGeom>
          <a:solidFill>
            <a:schemeClr val="tx1">
              <a:lumMod val="75000"/>
              <a:lumOff val="25000"/>
            </a:schemeClr>
          </a:solidFill>
          <a:ln w="10" cmpd="sng">
            <a:solidFill>
              <a:schemeClr val="tx1">
                <a:lumMod val="75000"/>
                <a:lumOff val="25000"/>
              </a:schemeClr>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3" name="Oval 18"/>
          <p:cNvSpPr>
            <a:spLocks noChangeArrowheads="1"/>
          </p:cNvSpPr>
          <p:nvPr/>
        </p:nvSpPr>
        <p:spPr bwMode="auto">
          <a:xfrm>
            <a:off x="5475288" y="3484563"/>
            <a:ext cx="87312" cy="88900"/>
          </a:xfrm>
          <a:prstGeom prst="ellipse">
            <a:avLst/>
          </a:prstGeom>
          <a:solidFill>
            <a:schemeClr val="tx1">
              <a:lumMod val="75000"/>
              <a:lumOff val="25000"/>
            </a:schemeClr>
          </a:solidFill>
          <a:ln>
            <a:solidFill>
              <a:schemeClr val="tx1">
                <a:lumMod val="75000"/>
                <a:lumOff val="25000"/>
              </a:schemeClr>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4" name="Line 19"/>
          <p:cNvSpPr>
            <a:spLocks noChangeShapeType="1"/>
          </p:cNvSpPr>
          <p:nvPr/>
        </p:nvSpPr>
        <p:spPr bwMode="auto">
          <a:xfrm>
            <a:off x="5594350" y="3524250"/>
            <a:ext cx="1379538" cy="0"/>
          </a:xfrm>
          <a:prstGeom prst="line">
            <a:avLst/>
          </a:prstGeom>
          <a:noFill/>
          <a:ln w="12700" cmpd="sng">
            <a:solidFill>
              <a:schemeClr val="tx1">
                <a:lumMod val="75000"/>
                <a:lumOff val="25000"/>
              </a:schemeClr>
            </a:solidFill>
            <a:rou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35" name="Oval 20"/>
          <p:cNvSpPr>
            <a:spLocks noChangeArrowheads="1"/>
          </p:cNvSpPr>
          <p:nvPr/>
        </p:nvSpPr>
        <p:spPr bwMode="auto">
          <a:xfrm>
            <a:off x="6973888" y="3449638"/>
            <a:ext cx="155575" cy="157162"/>
          </a:xfrm>
          <a:prstGeom prst="ellipse">
            <a:avLst/>
          </a:prstGeom>
          <a:solidFill>
            <a:schemeClr val="tx1">
              <a:lumMod val="75000"/>
              <a:lumOff val="25000"/>
            </a:schemeClr>
          </a:solidFill>
          <a:ln w="10" cmpd="sng">
            <a:solidFill>
              <a:schemeClr val="tx1">
                <a:lumMod val="75000"/>
                <a:lumOff val="25000"/>
              </a:schemeClr>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6" name="Oval 21"/>
          <p:cNvSpPr>
            <a:spLocks noChangeArrowheads="1"/>
          </p:cNvSpPr>
          <p:nvPr/>
        </p:nvSpPr>
        <p:spPr bwMode="auto">
          <a:xfrm>
            <a:off x="7007225" y="3484563"/>
            <a:ext cx="87313" cy="88900"/>
          </a:xfrm>
          <a:prstGeom prst="ellipse">
            <a:avLst/>
          </a:prstGeom>
          <a:solidFill>
            <a:schemeClr val="tx1">
              <a:lumMod val="75000"/>
              <a:lumOff val="25000"/>
            </a:schemeClr>
          </a:solidFill>
          <a:ln>
            <a:solidFill>
              <a:schemeClr val="tx1">
                <a:lumMod val="75000"/>
                <a:lumOff val="25000"/>
              </a:schemeClr>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7" name="Line 22"/>
          <p:cNvSpPr>
            <a:spLocks noChangeShapeType="1"/>
          </p:cNvSpPr>
          <p:nvPr/>
        </p:nvSpPr>
        <p:spPr bwMode="auto">
          <a:xfrm>
            <a:off x="7127875" y="3524250"/>
            <a:ext cx="1379538" cy="0"/>
          </a:xfrm>
          <a:prstGeom prst="line">
            <a:avLst/>
          </a:prstGeom>
          <a:noFill/>
          <a:ln w="12700" cmpd="sng">
            <a:solidFill>
              <a:schemeClr val="tx1">
                <a:lumMod val="75000"/>
                <a:lumOff val="25000"/>
              </a:schemeClr>
            </a:solidFill>
            <a:rou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38" name="Oval 23"/>
          <p:cNvSpPr>
            <a:spLocks noChangeArrowheads="1"/>
          </p:cNvSpPr>
          <p:nvPr/>
        </p:nvSpPr>
        <p:spPr bwMode="auto">
          <a:xfrm>
            <a:off x="8507413" y="3449638"/>
            <a:ext cx="155575" cy="157162"/>
          </a:xfrm>
          <a:prstGeom prst="ellipse">
            <a:avLst/>
          </a:prstGeom>
          <a:solidFill>
            <a:schemeClr val="tx1">
              <a:lumMod val="75000"/>
              <a:lumOff val="25000"/>
            </a:schemeClr>
          </a:solidFill>
          <a:ln w="10" cmpd="sng">
            <a:solidFill>
              <a:schemeClr val="tx1">
                <a:lumMod val="75000"/>
                <a:lumOff val="25000"/>
              </a:schemeClr>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9" name="Oval 24"/>
          <p:cNvSpPr>
            <a:spLocks noChangeArrowheads="1"/>
          </p:cNvSpPr>
          <p:nvPr/>
        </p:nvSpPr>
        <p:spPr bwMode="auto">
          <a:xfrm>
            <a:off x="8542338" y="3484563"/>
            <a:ext cx="87312" cy="88900"/>
          </a:xfrm>
          <a:prstGeom prst="ellipse">
            <a:avLst/>
          </a:prstGeom>
          <a:solidFill>
            <a:schemeClr val="tx1">
              <a:lumMod val="75000"/>
              <a:lumOff val="25000"/>
            </a:schemeClr>
          </a:solidFill>
          <a:ln>
            <a:solidFill>
              <a:schemeClr val="tx1">
                <a:lumMod val="75000"/>
                <a:lumOff val="25000"/>
              </a:schemeClr>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40" name="Line 25"/>
          <p:cNvSpPr>
            <a:spLocks noChangeShapeType="1"/>
          </p:cNvSpPr>
          <p:nvPr/>
        </p:nvSpPr>
        <p:spPr bwMode="auto">
          <a:xfrm>
            <a:off x="8667750" y="3524250"/>
            <a:ext cx="1379538" cy="0"/>
          </a:xfrm>
          <a:prstGeom prst="line">
            <a:avLst/>
          </a:prstGeom>
          <a:noFill/>
          <a:ln w="12700" cmpd="sng">
            <a:solidFill>
              <a:schemeClr val="tx1">
                <a:lumMod val="75000"/>
                <a:lumOff val="25000"/>
              </a:schemeClr>
            </a:solidFill>
            <a:rou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56" name="Oval 26"/>
          <p:cNvSpPr>
            <a:spLocks noChangeArrowheads="1"/>
          </p:cNvSpPr>
          <p:nvPr/>
        </p:nvSpPr>
        <p:spPr bwMode="auto">
          <a:xfrm>
            <a:off x="10047288" y="3449638"/>
            <a:ext cx="155575" cy="157162"/>
          </a:xfrm>
          <a:prstGeom prst="ellipse">
            <a:avLst/>
          </a:prstGeom>
          <a:solidFill>
            <a:schemeClr val="tx1">
              <a:lumMod val="75000"/>
              <a:lumOff val="25000"/>
            </a:schemeClr>
          </a:solidFill>
          <a:ln w="10" cmpd="sng">
            <a:solidFill>
              <a:schemeClr val="tx1">
                <a:lumMod val="75000"/>
                <a:lumOff val="25000"/>
              </a:schemeClr>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57" name="Oval 27"/>
          <p:cNvSpPr>
            <a:spLocks noChangeArrowheads="1"/>
          </p:cNvSpPr>
          <p:nvPr/>
        </p:nvSpPr>
        <p:spPr bwMode="auto">
          <a:xfrm>
            <a:off x="10082213" y="3484563"/>
            <a:ext cx="87312" cy="88900"/>
          </a:xfrm>
          <a:prstGeom prst="ellipse">
            <a:avLst/>
          </a:prstGeom>
          <a:solidFill>
            <a:schemeClr val="tx1">
              <a:lumMod val="75000"/>
              <a:lumOff val="25000"/>
            </a:schemeClr>
          </a:solidFill>
          <a:ln>
            <a:solidFill>
              <a:schemeClr val="tx1">
                <a:lumMod val="75000"/>
                <a:lumOff val="25000"/>
              </a:schemeClr>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59" name="Line 14"/>
          <p:cNvSpPr>
            <a:spLocks noChangeShapeType="1"/>
          </p:cNvSpPr>
          <p:nvPr/>
        </p:nvSpPr>
        <p:spPr bwMode="auto">
          <a:xfrm>
            <a:off x="3005138" y="3524250"/>
            <a:ext cx="879475" cy="0"/>
          </a:xfrm>
          <a:prstGeom prst="line">
            <a:avLst/>
          </a:prstGeom>
          <a:noFill/>
          <a:ln w="12700" cmpd="sng">
            <a:solidFill>
              <a:schemeClr val="tx1">
                <a:lumMod val="75000"/>
                <a:lumOff val="25000"/>
              </a:schemeClr>
            </a:solidFill>
            <a:rou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60" name="Line 14"/>
          <p:cNvSpPr>
            <a:spLocks noChangeShapeType="1"/>
          </p:cNvSpPr>
          <p:nvPr/>
        </p:nvSpPr>
        <p:spPr bwMode="auto">
          <a:xfrm>
            <a:off x="10202863" y="3524250"/>
            <a:ext cx="881062" cy="0"/>
          </a:xfrm>
          <a:prstGeom prst="line">
            <a:avLst/>
          </a:prstGeom>
          <a:noFill/>
          <a:ln w="12700" cmpd="sng">
            <a:solidFill>
              <a:schemeClr val="tx1">
                <a:lumMod val="75000"/>
                <a:lumOff val="25000"/>
              </a:schemeClr>
            </a:solidFill>
            <a:rou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61" name="TextBox 30"/>
          <p:cNvSpPr txBox="1">
            <a:spLocks noChangeArrowheads="1"/>
          </p:cNvSpPr>
          <p:nvPr/>
        </p:nvSpPr>
        <p:spPr bwMode="auto">
          <a:xfrm>
            <a:off x="3240088" y="779173"/>
            <a:ext cx="86405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600" dirty="0">
                <a:solidFill>
                  <a:schemeClr val="bg1"/>
                </a:solidFill>
              </a:rPr>
              <a:t>稳定性：在产品迭代升级的过程中修复 bug，使系统越来越稳定</a:t>
            </a:r>
            <a:endParaRPr lang="zh-CN" altLang="en-US" sz="1500" dirty="0">
              <a:solidFill>
                <a:schemeClr val="bg1"/>
              </a:solidFill>
              <a:latin typeface="微软雅黑" panose="020B0503020204020204" pitchFamily="34" charset="-122"/>
              <a:ea typeface="微软雅黑" panose="020B0503020204020204" pitchFamily="34" charset="-122"/>
            </a:endParaRPr>
          </a:p>
        </p:txBody>
      </p:sp>
      <p:sp>
        <p:nvSpPr>
          <p:cNvPr id="44" name="Oval 11"/>
          <p:cNvSpPr>
            <a:spLocks noChangeArrowheads="1"/>
          </p:cNvSpPr>
          <p:nvPr/>
        </p:nvSpPr>
        <p:spPr bwMode="auto">
          <a:xfrm>
            <a:off x="3160905" y="1930687"/>
            <a:ext cx="8529637" cy="1027402"/>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45" name="TextBox 30"/>
          <p:cNvSpPr txBox="1">
            <a:spLocks noChangeArrowheads="1"/>
          </p:cNvSpPr>
          <p:nvPr/>
        </p:nvSpPr>
        <p:spPr bwMode="auto">
          <a:xfrm>
            <a:off x="3145031" y="2318037"/>
            <a:ext cx="86405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600" dirty="0">
                <a:solidFill>
                  <a:schemeClr val="bg1"/>
                </a:solidFill>
              </a:rPr>
              <a:t>并发性：支持多用户同时在线。 </a:t>
            </a:r>
            <a:endParaRPr lang="zh-CN" altLang="en-US" sz="1500" dirty="0">
              <a:solidFill>
                <a:schemeClr val="bg1"/>
              </a:solidFill>
              <a:latin typeface="微软雅黑" panose="020B0503020204020204" pitchFamily="34" charset="-122"/>
              <a:ea typeface="微软雅黑" panose="020B0503020204020204" pitchFamily="34" charset="-122"/>
            </a:endParaRPr>
          </a:p>
        </p:txBody>
      </p:sp>
      <p:sp>
        <p:nvSpPr>
          <p:cNvPr id="48" name="Oval 11"/>
          <p:cNvSpPr>
            <a:spLocks noChangeArrowheads="1"/>
          </p:cNvSpPr>
          <p:nvPr/>
        </p:nvSpPr>
        <p:spPr bwMode="auto">
          <a:xfrm>
            <a:off x="3351019" y="3933609"/>
            <a:ext cx="8529637" cy="1027402"/>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49" name="TextBox 30"/>
          <p:cNvSpPr txBox="1">
            <a:spLocks noChangeArrowheads="1"/>
          </p:cNvSpPr>
          <p:nvPr/>
        </p:nvSpPr>
        <p:spPr bwMode="auto">
          <a:xfrm>
            <a:off x="3335145" y="4320959"/>
            <a:ext cx="86405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600" dirty="0">
                <a:solidFill>
                  <a:schemeClr val="bg1"/>
                </a:solidFill>
              </a:rPr>
              <a:t>界面友好</a:t>
            </a:r>
            <a:r>
              <a:rPr lang="zh-CN" altLang="en-US" sz="1600" dirty="0" smtClean="0">
                <a:solidFill>
                  <a:schemeClr val="bg1"/>
                </a:solidFill>
              </a:rPr>
              <a:t>：</a:t>
            </a:r>
            <a:r>
              <a:rPr lang="en-US" altLang="zh-CN" sz="1600" dirty="0" smtClean="0">
                <a:solidFill>
                  <a:schemeClr val="bg1"/>
                </a:solidFill>
              </a:rPr>
              <a:t>web</a:t>
            </a:r>
            <a:r>
              <a:rPr lang="zh-CN" altLang="en-US" sz="1600" dirty="0" smtClean="0">
                <a:solidFill>
                  <a:schemeClr val="bg1"/>
                </a:solidFill>
              </a:rPr>
              <a:t>端界面</a:t>
            </a:r>
            <a:r>
              <a:rPr lang="zh-CN" altLang="en-US" sz="1600" dirty="0">
                <a:solidFill>
                  <a:schemeClr val="bg1"/>
                </a:solidFill>
              </a:rPr>
              <a:t>对用户友好、直观。 </a:t>
            </a:r>
            <a:endParaRPr lang="zh-CN" altLang="en-US" sz="1500" dirty="0">
              <a:solidFill>
                <a:schemeClr val="bg1"/>
              </a:solidFill>
              <a:latin typeface="微软雅黑" panose="020B0503020204020204" pitchFamily="34" charset="-122"/>
              <a:ea typeface="微软雅黑" panose="020B0503020204020204" pitchFamily="34" charset="-122"/>
            </a:endParaRPr>
          </a:p>
        </p:txBody>
      </p:sp>
      <p:sp>
        <p:nvSpPr>
          <p:cNvPr id="50" name="Oval 11"/>
          <p:cNvSpPr>
            <a:spLocks noChangeArrowheads="1"/>
          </p:cNvSpPr>
          <p:nvPr/>
        </p:nvSpPr>
        <p:spPr bwMode="auto">
          <a:xfrm>
            <a:off x="3351019" y="5428293"/>
            <a:ext cx="8529637" cy="1027402"/>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51" name="TextBox 30"/>
          <p:cNvSpPr txBox="1">
            <a:spLocks noChangeArrowheads="1"/>
          </p:cNvSpPr>
          <p:nvPr/>
        </p:nvSpPr>
        <p:spPr bwMode="auto">
          <a:xfrm>
            <a:off x="3335145" y="5815643"/>
            <a:ext cx="86405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600" dirty="0">
                <a:solidFill>
                  <a:schemeClr val="bg1"/>
                </a:solidFill>
              </a:rPr>
              <a:t> 易操作：本产品软件容易使用，并且不需要培训，不费脑子。 </a:t>
            </a:r>
            <a:endParaRPr lang="zh-CN" altLang="en-US" sz="15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504038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
                                        <p:tgtEl>
                                          <p:spTgt spid="5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p:cTn id="11" dur="500" fill="hold"/>
                                        <p:tgtEl>
                                          <p:spTgt spid="30"/>
                                        </p:tgtEl>
                                        <p:attrNameLst>
                                          <p:attrName>ppt_w</p:attrName>
                                        </p:attrNameLst>
                                      </p:cBhvr>
                                      <p:tavLst>
                                        <p:tav tm="0">
                                          <p:val>
                                            <p:fltVal val="0"/>
                                          </p:val>
                                        </p:tav>
                                        <p:tav tm="100000">
                                          <p:val>
                                            <p:strVal val="#ppt_w"/>
                                          </p:val>
                                        </p:tav>
                                      </p:tavLst>
                                    </p:anim>
                                    <p:anim calcmode="lin" valueType="num">
                                      <p:cBhvr>
                                        <p:cTn id="12" dur="500" fill="hold"/>
                                        <p:tgtEl>
                                          <p:spTgt spid="30"/>
                                        </p:tgtEl>
                                        <p:attrNameLst>
                                          <p:attrName>ppt_h</p:attrName>
                                        </p:attrNameLst>
                                      </p:cBhvr>
                                      <p:tavLst>
                                        <p:tav tm="0">
                                          <p:val>
                                            <p:fltVal val="0"/>
                                          </p:val>
                                        </p:tav>
                                        <p:tav tm="100000">
                                          <p:val>
                                            <p:strVal val="#ppt_h"/>
                                          </p:val>
                                        </p:tav>
                                      </p:tavLst>
                                    </p:anim>
                                    <p:animEffect transition="in" filter="fade">
                                      <p:cBhvr>
                                        <p:cTn id="13" dur="500"/>
                                        <p:tgtEl>
                                          <p:spTgt spid="3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p:cTn id="16" dur="500" fill="hold"/>
                                        <p:tgtEl>
                                          <p:spTgt spid="31"/>
                                        </p:tgtEl>
                                        <p:attrNameLst>
                                          <p:attrName>ppt_w</p:attrName>
                                        </p:attrNameLst>
                                      </p:cBhvr>
                                      <p:tavLst>
                                        <p:tav tm="0">
                                          <p:val>
                                            <p:fltVal val="0"/>
                                          </p:val>
                                        </p:tav>
                                        <p:tav tm="100000">
                                          <p:val>
                                            <p:strVal val="#ppt_w"/>
                                          </p:val>
                                        </p:tav>
                                      </p:tavLst>
                                    </p:anim>
                                    <p:anim calcmode="lin" valueType="num">
                                      <p:cBhvr>
                                        <p:cTn id="17" dur="500" fill="hold"/>
                                        <p:tgtEl>
                                          <p:spTgt spid="31"/>
                                        </p:tgtEl>
                                        <p:attrNameLst>
                                          <p:attrName>ppt_h</p:attrName>
                                        </p:attrNameLst>
                                      </p:cBhvr>
                                      <p:tavLst>
                                        <p:tav tm="0">
                                          <p:val>
                                            <p:fltVal val="0"/>
                                          </p:val>
                                        </p:tav>
                                        <p:tav tm="100000">
                                          <p:val>
                                            <p:strVal val="#ppt_h"/>
                                          </p:val>
                                        </p:tav>
                                      </p:tavLst>
                                    </p:anim>
                                    <p:animEffect transition="in" filter="fade">
                                      <p:cBhvr>
                                        <p:cTn id="18" dur="500"/>
                                        <p:tgtEl>
                                          <p:spTgt spid="31"/>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anim calcmode="lin" valueType="num">
                                      <p:cBhvr>
                                        <p:cTn id="22" dur="500" fill="hold"/>
                                        <p:tgtEl>
                                          <p:spTgt spid="61"/>
                                        </p:tgtEl>
                                        <p:attrNameLst>
                                          <p:attrName>ppt_x</p:attrName>
                                        </p:attrNameLst>
                                      </p:cBhvr>
                                      <p:tavLst>
                                        <p:tav tm="0">
                                          <p:val>
                                            <p:strVal val="#ppt_x"/>
                                          </p:val>
                                        </p:tav>
                                        <p:tav tm="100000">
                                          <p:val>
                                            <p:strVal val="#ppt_x"/>
                                          </p:val>
                                        </p:tav>
                                      </p:tavLst>
                                    </p:anim>
                                    <p:anim calcmode="lin" valueType="num">
                                      <p:cBhvr>
                                        <p:cTn id="23" dur="500" fill="hold"/>
                                        <p:tgtEl>
                                          <p:spTgt spid="61"/>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22" presetClass="entr" presetSubtype="8" fill="hold"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p:cTn id="31" dur="500" fill="hold"/>
                                        <p:tgtEl>
                                          <p:spTgt spid="32"/>
                                        </p:tgtEl>
                                        <p:attrNameLst>
                                          <p:attrName>ppt_w</p:attrName>
                                        </p:attrNameLst>
                                      </p:cBhvr>
                                      <p:tavLst>
                                        <p:tav tm="0">
                                          <p:val>
                                            <p:fltVal val="0"/>
                                          </p:val>
                                        </p:tav>
                                        <p:tav tm="100000">
                                          <p:val>
                                            <p:strVal val="#ppt_w"/>
                                          </p:val>
                                        </p:tav>
                                      </p:tavLst>
                                    </p:anim>
                                    <p:anim calcmode="lin" valueType="num">
                                      <p:cBhvr>
                                        <p:cTn id="32" dur="500" fill="hold"/>
                                        <p:tgtEl>
                                          <p:spTgt spid="32"/>
                                        </p:tgtEl>
                                        <p:attrNameLst>
                                          <p:attrName>ppt_h</p:attrName>
                                        </p:attrNameLst>
                                      </p:cBhvr>
                                      <p:tavLst>
                                        <p:tav tm="0">
                                          <p:val>
                                            <p:fltVal val="0"/>
                                          </p:val>
                                        </p:tav>
                                        <p:tav tm="100000">
                                          <p:val>
                                            <p:strVal val="#ppt_h"/>
                                          </p:val>
                                        </p:tav>
                                      </p:tavLst>
                                    </p:anim>
                                    <p:animEffect transition="in" filter="fade">
                                      <p:cBhvr>
                                        <p:cTn id="33" dur="500"/>
                                        <p:tgtEl>
                                          <p:spTgt spid="3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3"/>
                                        </p:tgtEl>
                                        <p:attrNameLst>
                                          <p:attrName>style.visibility</p:attrName>
                                        </p:attrNameLst>
                                      </p:cBhvr>
                                      <p:to>
                                        <p:strVal val="visible"/>
                                      </p:to>
                                    </p:set>
                                    <p:anim calcmode="lin" valueType="num">
                                      <p:cBhvr>
                                        <p:cTn id="36" dur="500" fill="hold"/>
                                        <p:tgtEl>
                                          <p:spTgt spid="33"/>
                                        </p:tgtEl>
                                        <p:attrNameLst>
                                          <p:attrName>ppt_w</p:attrName>
                                        </p:attrNameLst>
                                      </p:cBhvr>
                                      <p:tavLst>
                                        <p:tav tm="0">
                                          <p:val>
                                            <p:fltVal val="0"/>
                                          </p:val>
                                        </p:tav>
                                        <p:tav tm="100000">
                                          <p:val>
                                            <p:strVal val="#ppt_w"/>
                                          </p:val>
                                        </p:tav>
                                      </p:tavLst>
                                    </p:anim>
                                    <p:anim calcmode="lin" valueType="num">
                                      <p:cBhvr>
                                        <p:cTn id="37" dur="500" fill="hold"/>
                                        <p:tgtEl>
                                          <p:spTgt spid="33"/>
                                        </p:tgtEl>
                                        <p:attrNameLst>
                                          <p:attrName>ppt_h</p:attrName>
                                        </p:attrNameLst>
                                      </p:cBhvr>
                                      <p:tavLst>
                                        <p:tav tm="0">
                                          <p:val>
                                            <p:fltVal val="0"/>
                                          </p:val>
                                        </p:tav>
                                        <p:tav tm="100000">
                                          <p:val>
                                            <p:strVal val="#ppt_h"/>
                                          </p:val>
                                        </p:tav>
                                      </p:tavLst>
                                    </p:anim>
                                    <p:animEffect transition="in" filter="fade">
                                      <p:cBhvr>
                                        <p:cTn id="38" dur="500"/>
                                        <p:tgtEl>
                                          <p:spTgt spid="33"/>
                                        </p:tgtEl>
                                      </p:cBhvr>
                                    </p:animEffect>
                                  </p:childTnLst>
                                </p:cTn>
                              </p:par>
                            </p:childTnLst>
                          </p:cTn>
                        </p:par>
                        <p:par>
                          <p:cTn id="39" fill="hold">
                            <p:stCondLst>
                              <p:cond delay="2000"/>
                            </p:stCondLst>
                            <p:childTnLst>
                              <p:par>
                                <p:cTn id="40" presetID="22" presetClass="entr" presetSubtype="8" fill="hold" nodeType="after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left)">
                                      <p:cBhvr>
                                        <p:cTn id="42" dur="500"/>
                                        <p:tgtEl>
                                          <p:spTgt spid="34"/>
                                        </p:tgtEl>
                                      </p:cBhvr>
                                    </p:animEffect>
                                  </p:childTnLst>
                                </p:cTn>
                              </p:par>
                            </p:childTnLst>
                          </p:cTn>
                        </p:par>
                        <p:par>
                          <p:cTn id="43" fill="hold">
                            <p:stCondLst>
                              <p:cond delay="2500"/>
                            </p:stCondLst>
                            <p:childTnLst>
                              <p:par>
                                <p:cTn id="44" presetID="10" presetClass="entr" presetSubtype="0" fill="hold" grpId="0" nodeType="afterEffect">
                                  <p:stCondLst>
                                    <p:cond delay="0"/>
                                  </p:stCondLst>
                                  <p:childTnLst>
                                    <p:set>
                                      <p:cBhvr>
                                        <p:cTn id="45" dur="1" fill="hold">
                                          <p:stCondLst>
                                            <p:cond delay="0"/>
                                          </p:stCondLst>
                                        </p:cTn>
                                        <p:tgtEl>
                                          <p:spTgt spid="35"/>
                                        </p:tgtEl>
                                        <p:attrNameLst>
                                          <p:attrName>style.visibility</p:attrName>
                                        </p:attrNameLst>
                                      </p:cBhvr>
                                      <p:to>
                                        <p:strVal val="visible"/>
                                      </p:to>
                                    </p:set>
                                    <p:anim calcmode="lin" valueType="num">
                                      <p:cBhvr>
                                        <p:cTn id="46" dur="500" fill="hold"/>
                                        <p:tgtEl>
                                          <p:spTgt spid="35"/>
                                        </p:tgtEl>
                                        <p:attrNameLst>
                                          <p:attrName>ppt_w</p:attrName>
                                        </p:attrNameLst>
                                      </p:cBhvr>
                                      <p:tavLst>
                                        <p:tav tm="0">
                                          <p:val>
                                            <p:fltVal val="0"/>
                                          </p:val>
                                        </p:tav>
                                        <p:tav tm="100000">
                                          <p:val>
                                            <p:strVal val="#ppt_w"/>
                                          </p:val>
                                        </p:tav>
                                      </p:tavLst>
                                    </p:anim>
                                    <p:anim calcmode="lin" valueType="num">
                                      <p:cBhvr>
                                        <p:cTn id="47" dur="500" fill="hold"/>
                                        <p:tgtEl>
                                          <p:spTgt spid="35"/>
                                        </p:tgtEl>
                                        <p:attrNameLst>
                                          <p:attrName>ppt_h</p:attrName>
                                        </p:attrNameLst>
                                      </p:cBhvr>
                                      <p:tavLst>
                                        <p:tav tm="0">
                                          <p:val>
                                            <p:fltVal val="0"/>
                                          </p:val>
                                        </p:tav>
                                        <p:tav tm="100000">
                                          <p:val>
                                            <p:strVal val="#ppt_h"/>
                                          </p:val>
                                        </p:tav>
                                      </p:tavLst>
                                    </p:anim>
                                    <p:animEffect transition="in" filter="fade">
                                      <p:cBhvr>
                                        <p:cTn id="48" dur="500"/>
                                        <p:tgtEl>
                                          <p:spTgt spid="3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anim calcmode="lin" valueType="num">
                                      <p:cBhvr>
                                        <p:cTn id="51" dur="500" fill="hold"/>
                                        <p:tgtEl>
                                          <p:spTgt spid="36"/>
                                        </p:tgtEl>
                                        <p:attrNameLst>
                                          <p:attrName>ppt_w</p:attrName>
                                        </p:attrNameLst>
                                      </p:cBhvr>
                                      <p:tavLst>
                                        <p:tav tm="0">
                                          <p:val>
                                            <p:fltVal val="0"/>
                                          </p:val>
                                        </p:tav>
                                        <p:tav tm="100000">
                                          <p:val>
                                            <p:strVal val="#ppt_w"/>
                                          </p:val>
                                        </p:tav>
                                      </p:tavLst>
                                    </p:anim>
                                    <p:anim calcmode="lin" valueType="num">
                                      <p:cBhvr>
                                        <p:cTn id="52" dur="500" fill="hold"/>
                                        <p:tgtEl>
                                          <p:spTgt spid="36"/>
                                        </p:tgtEl>
                                        <p:attrNameLst>
                                          <p:attrName>ppt_h</p:attrName>
                                        </p:attrNameLst>
                                      </p:cBhvr>
                                      <p:tavLst>
                                        <p:tav tm="0">
                                          <p:val>
                                            <p:fltVal val="0"/>
                                          </p:val>
                                        </p:tav>
                                        <p:tav tm="100000">
                                          <p:val>
                                            <p:strVal val="#ppt_h"/>
                                          </p:val>
                                        </p:tav>
                                      </p:tavLst>
                                    </p:anim>
                                    <p:animEffect transition="in" filter="fade">
                                      <p:cBhvr>
                                        <p:cTn id="53" dur="500"/>
                                        <p:tgtEl>
                                          <p:spTgt spid="36"/>
                                        </p:tgtEl>
                                      </p:cBhvr>
                                    </p:animEffect>
                                  </p:childTnLst>
                                </p:cTn>
                              </p:par>
                            </p:childTnLst>
                          </p:cTn>
                        </p:par>
                        <p:par>
                          <p:cTn id="54" fill="hold">
                            <p:stCondLst>
                              <p:cond delay="3000"/>
                            </p:stCondLst>
                            <p:childTnLst>
                              <p:par>
                                <p:cTn id="55" presetID="22" presetClass="entr" presetSubtype="8" fill="hold" nodeType="after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wipe(left)">
                                      <p:cBhvr>
                                        <p:cTn id="57" dur="500"/>
                                        <p:tgtEl>
                                          <p:spTgt spid="37"/>
                                        </p:tgtEl>
                                      </p:cBhvr>
                                    </p:animEffect>
                                  </p:childTnLst>
                                </p:cTn>
                              </p:par>
                            </p:childTnLst>
                          </p:cTn>
                        </p:par>
                        <p:par>
                          <p:cTn id="58" fill="hold">
                            <p:stCondLst>
                              <p:cond delay="3500"/>
                            </p:stCondLst>
                            <p:childTnLst>
                              <p:par>
                                <p:cTn id="59" presetID="10" presetClass="entr" presetSubtype="0" fill="hold" grpId="0" nodeType="afterEffect">
                                  <p:stCondLst>
                                    <p:cond delay="0"/>
                                  </p:stCondLst>
                                  <p:childTnLst>
                                    <p:set>
                                      <p:cBhvr>
                                        <p:cTn id="60" dur="1" fill="hold">
                                          <p:stCondLst>
                                            <p:cond delay="0"/>
                                          </p:stCondLst>
                                        </p:cTn>
                                        <p:tgtEl>
                                          <p:spTgt spid="38"/>
                                        </p:tgtEl>
                                        <p:attrNameLst>
                                          <p:attrName>style.visibility</p:attrName>
                                        </p:attrNameLst>
                                      </p:cBhvr>
                                      <p:to>
                                        <p:strVal val="visible"/>
                                      </p:to>
                                    </p:set>
                                    <p:anim calcmode="lin" valueType="num">
                                      <p:cBhvr>
                                        <p:cTn id="61" dur="500" fill="hold"/>
                                        <p:tgtEl>
                                          <p:spTgt spid="38"/>
                                        </p:tgtEl>
                                        <p:attrNameLst>
                                          <p:attrName>ppt_w</p:attrName>
                                        </p:attrNameLst>
                                      </p:cBhvr>
                                      <p:tavLst>
                                        <p:tav tm="0">
                                          <p:val>
                                            <p:fltVal val="0"/>
                                          </p:val>
                                        </p:tav>
                                        <p:tav tm="100000">
                                          <p:val>
                                            <p:strVal val="#ppt_w"/>
                                          </p:val>
                                        </p:tav>
                                      </p:tavLst>
                                    </p:anim>
                                    <p:anim calcmode="lin" valueType="num">
                                      <p:cBhvr>
                                        <p:cTn id="62" dur="500" fill="hold"/>
                                        <p:tgtEl>
                                          <p:spTgt spid="38"/>
                                        </p:tgtEl>
                                        <p:attrNameLst>
                                          <p:attrName>ppt_h</p:attrName>
                                        </p:attrNameLst>
                                      </p:cBhvr>
                                      <p:tavLst>
                                        <p:tav tm="0">
                                          <p:val>
                                            <p:fltVal val="0"/>
                                          </p:val>
                                        </p:tav>
                                        <p:tav tm="100000">
                                          <p:val>
                                            <p:strVal val="#ppt_h"/>
                                          </p:val>
                                        </p:tav>
                                      </p:tavLst>
                                    </p:anim>
                                    <p:animEffect transition="in" filter="fade">
                                      <p:cBhvr>
                                        <p:cTn id="63" dur="500"/>
                                        <p:tgtEl>
                                          <p:spTgt spid="3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gtEl>
                                        <p:attrNameLst>
                                          <p:attrName>style.visibility</p:attrName>
                                        </p:attrNameLst>
                                      </p:cBhvr>
                                      <p:to>
                                        <p:strVal val="visible"/>
                                      </p:to>
                                    </p:set>
                                    <p:anim calcmode="lin" valueType="num">
                                      <p:cBhvr>
                                        <p:cTn id="66" dur="500" fill="hold"/>
                                        <p:tgtEl>
                                          <p:spTgt spid="39"/>
                                        </p:tgtEl>
                                        <p:attrNameLst>
                                          <p:attrName>ppt_w</p:attrName>
                                        </p:attrNameLst>
                                      </p:cBhvr>
                                      <p:tavLst>
                                        <p:tav tm="0">
                                          <p:val>
                                            <p:fltVal val="0"/>
                                          </p:val>
                                        </p:tav>
                                        <p:tav tm="100000">
                                          <p:val>
                                            <p:strVal val="#ppt_w"/>
                                          </p:val>
                                        </p:tav>
                                      </p:tavLst>
                                    </p:anim>
                                    <p:anim calcmode="lin" valueType="num">
                                      <p:cBhvr>
                                        <p:cTn id="67" dur="500" fill="hold"/>
                                        <p:tgtEl>
                                          <p:spTgt spid="39"/>
                                        </p:tgtEl>
                                        <p:attrNameLst>
                                          <p:attrName>ppt_h</p:attrName>
                                        </p:attrNameLst>
                                      </p:cBhvr>
                                      <p:tavLst>
                                        <p:tav tm="0">
                                          <p:val>
                                            <p:fltVal val="0"/>
                                          </p:val>
                                        </p:tav>
                                        <p:tav tm="100000">
                                          <p:val>
                                            <p:strVal val="#ppt_h"/>
                                          </p:val>
                                        </p:tav>
                                      </p:tavLst>
                                    </p:anim>
                                    <p:animEffect transition="in" filter="fade">
                                      <p:cBhvr>
                                        <p:cTn id="68" dur="500"/>
                                        <p:tgtEl>
                                          <p:spTgt spid="39"/>
                                        </p:tgtEl>
                                      </p:cBhvr>
                                    </p:animEffect>
                                  </p:childTnLst>
                                </p:cTn>
                              </p:par>
                            </p:childTnLst>
                          </p:cTn>
                        </p:par>
                        <p:par>
                          <p:cTn id="69" fill="hold">
                            <p:stCondLst>
                              <p:cond delay="4000"/>
                            </p:stCondLst>
                            <p:childTnLst>
                              <p:par>
                                <p:cTn id="70" presetID="22" presetClass="entr" presetSubtype="8" fill="hold" nodeType="after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wipe(left)">
                                      <p:cBhvr>
                                        <p:cTn id="72" dur="500"/>
                                        <p:tgtEl>
                                          <p:spTgt spid="40"/>
                                        </p:tgtEl>
                                      </p:cBhvr>
                                    </p:animEffect>
                                  </p:childTnLst>
                                </p:cTn>
                              </p:par>
                            </p:childTnLst>
                          </p:cTn>
                        </p:par>
                        <p:par>
                          <p:cTn id="73" fill="hold">
                            <p:stCondLst>
                              <p:cond delay="4500"/>
                            </p:stCondLst>
                            <p:childTnLst>
                              <p:par>
                                <p:cTn id="74" presetID="10" presetClass="entr" presetSubtype="0" fill="hold" grpId="0" nodeType="afterEffect">
                                  <p:stCondLst>
                                    <p:cond delay="0"/>
                                  </p:stCondLst>
                                  <p:childTnLst>
                                    <p:set>
                                      <p:cBhvr>
                                        <p:cTn id="75" dur="1" fill="hold">
                                          <p:stCondLst>
                                            <p:cond delay="0"/>
                                          </p:stCondLst>
                                        </p:cTn>
                                        <p:tgtEl>
                                          <p:spTgt spid="56"/>
                                        </p:tgtEl>
                                        <p:attrNameLst>
                                          <p:attrName>style.visibility</p:attrName>
                                        </p:attrNameLst>
                                      </p:cBhvr>
                                      <p:to>
                                        <p:strVal val="visible"/>
                                      </p:to>
                                    </p:set>
                                    <p:anim calcmode="lin" valueType="num">
                                      <p:cBhvr>
                                        <p:cTn id="76" dur="500" fill="hold"/>
                                        <p:tgtEl>
                                          <p:spTgt spid="56"/>
                                        </p:tgtEl>
                                        <p:attrNameLst>
                                          <p:attrName>ppt_w</p:attrName>
                                        </p:attrNameLst>
                                      </p:cBhvr>
                                      <p:tavLst>
                                        <p:tav tm="0">
                                          <p:val>
                                            <p:fltVal val="0"/>
                                          </p:val>
                                        </p:tav>
                                        <p:tav tm="100000">
                                          <p:val>
                                            <p:strVal val="#ppt_w"/>
                                          </p:val>
                                        </p:tav>
                                      </p:tavLst>
                                    </p:anim>
                                    <p:anim calcmode="lin" valueType="num">
                                      <p:cBhvr>
                                        <p:cTn id="77" dur="500" fill="hold"/>
                                        <p:tgtEl>
                                          <p:spTgt spid="56"/>
                                        </p:tgtEl>
                                        <p:attrNameLst>
                                          <p:attrName>ppt_h</p:attrName>
                                        </p:attrNameLst>
                                      </p:cBhvr>
                                      <p:tavLst>
                                        <p:tav tm="0">
                                          <p:val>
                                            <p:fltVal val="0"/>
                                          </p:val>
                                        </p:tav>
                                        <p:tav tm="100000">
                                          <p:val>
                                            <p:strVal val="#ppt_h"/>
                                          </p:val>
                                        </p:tav>
                                      </p:tavLst>
                                    </p:anim>
                                    <p:animEffect transition="in" filter="fade">
                                      <p:cBhvr>
                                        <p:cTn id="78" dur="500"/>
                                        <p:tgtEl>
                                          <p:spTgt spid="5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7"/>
                                        </p:tgtEl>
                                        <p:attrNameLst>
                                          <p:attrName>style.visibility</p:attrName>
                                        </p:attrNameLst>
                                      </p:cBhvr>
                                      <p:to>
                                        <p:strVal val="visible"/>
                                      </p:to>
                                    </p:set>
                                    <p:anim calcmode="lin" valueType="num">
                                      <p:cBhvr>
                                        <p:cTn id="81" dur="500" fill="hold"/>
                                        <p:tgtEl>
                                          <p:spTgt spid="57"/>
                                        </p:tgtEl>
                                        <p:attrNameLst>
                                          <p:attrName>ppt_w</p:attrName>
                                        </p:attrNameLst>
                                      </p:cBhvr>
                                      <p:tavLst>
                                        <p:tav tm="0">
                                          <p:val>
                                            <p:fltVal val="0"/>
                                          </p:val>
                                        </p:tav>
                                        <p:tav tm="100000">
                                          <p:val>
                                            <p:strVal val="#ppt_w"/>
                                          </p:val>
                                        </p:tav>
                                      </p:tavLst>
                                    </p:anim>
                                    <p:anim calcmode="lin" valueType="num">
                                      <p:cBhvr>
                                        <p:cTn id="82" dur="500" fill="hold"/>
                                        <p:tgtEl>
                                          <p:spTgt spid="57"/>
                                        </p:tgtEl>
                                        <p:attrNameLst>
                                          <p:attrName>ppt_h</p:attrName>
                                        </p:attrNameLst>
                                      </p:cBhvr>
                                      <p:tavLst>
                                        <p:tav tm="0">
                                          <p:val>
                                            <p:fltVal val="0"/>
                                          </p:val>
                                        </p:tav>
                                        <p:tav tm="100000">
                                          <p:val>
                                            <p:strVal val="#ppt_h"/>
                                          </p:val>
                                        </p:tav>
                                      </p:tavLst>
                                    </p:anim>
                                    <p:animEffect transition="in" filter="fade">
                                      <p:cBhvr>
                                        <p:cTn id="83" dur="500"/>
                                        <p:tgtEl>
                                          <p:spTgt spid="57"/>
                                        </p:tgtEl>
                                      </p:cBhvr>
                                    </p:animEffect>
                                  </p:childTnLst>
                                </p:cTn>
                              </p:par>
                            </p:childTnLst>
                          </p:cTn>
                        </p:par>
                        <p:par>
                          <p:cTn id="84" fill="hold">
                            <p:stCondLst>
                              <p:cond delay="5000"/>
                            </p:stCondLst>
                            <p:childTnLst>
                              <p:par>
                                <p:cTn id="85" presetID="22" presetClass="entr" presetSubtype="8" fill="hold" nodeType="afterEffect">
                                  <p:stCondLst>
                                    <p:cond delay="0"/>
                                  </p:stCondLst>
                                  <p:childTnLst>
                                    <p:set>
                                      <p:cBhvr>
                                        <p:cTn id="86" dur="1" fill="hold">
                                          <p:stCondLst>
                                            <p:cond delay="0"/>
                                          </p:stCondLst>
                                        </p:cTn>
                                        <p:tgtEl>
                                          <p:spTgt spid="60"/>
                                        </p:tgtEl>
                                        <p:attrNameLst>
                                          <p:attrName>style.visibility</p:attrName>
                                        </p:attrNameLst>
                                      </p:cBhvr>
                                      <p:to>
                                        <p:strVal val="visible"/>
                                      </p:to>
                                    </p:set>
                                    <p:animEffect transition="in" filter="wipe(left)">
                                      <p:cBhvr>
                                        <p:cTn id="87" dur="500"/>
                                        <p:tgtEl>
                                          <p:spTgt spid="60"/>
                                        </p:tgtEl>
                                      </p:cBhvr>
                                    </p:animEffect>
                                  </p:childTnLst>
                                </p:cTn>
                              </p:par>
                              <p:par>
                                <p:cTn id="88" presetID="42" presetClass="entr" presetSubtype="0" fill="hold" grpId="0" nodeType="withEffect">
                                  <p:stCondLst>
                                    <p:cond delay="0"/>
                                  </p:stCondLst>
                                  <p:childTnLst>
                                    <p:set>
                                      <p:cBhvr>
                                        <p:cTn id="89" dur="1" fill="hold">
                                          <p:stCondLst>
                                            <p:cond delay="0"/>
                                          </p:stCondLst>
                                        </p:cTn>
                                        <p:tgtEl>
                                          <p:spTgt spid="25"/>
                                        </p:tgtEl>
                                        <p:attrNameLst>
                                          <p:attrName>style.visibility</p:attrName>
                                        </p:attrNameLst>
                                      </p:cBhvr>
                                      <p:to>
                                        <p:strVal val="visible"/>
                                      </p:to>
                                    </p:set>
                                    <p:animEffect transition="in" filter="fade">
                                      <p:cBhvr>
                                        <p:cTn id="90" dur="500"/>
                                        <p:tgtEl>
                                          <p:spTgt spid="25"/>
                                        </p:tgtEl>
                                      </p:cBhvr>
                                    </p:animEffect>
                                    <p:anim calcmode="lin" valueType="num">
                                      <p:cBhvr>
                                        <p:cTn id="91" dur="500" fill="hold"/>
                                        <p:tgtEl>
                                          <p:spTgt spid="25"/>
                                        </p:tgtEl>
                                        <p:attrNameLst>
                                          <p:attrName>ppt_x</p:attrName>
                                        </p:attrNameLst>
                                      </p:cBhvr>
                                      <p:tavLst>
                                        <p:tav tm="0">
                                          <p:val>
                                            <p:strVal val="#ppt_x"/>
                                          </p:val>
                                        </p:tav>
                                        <p:tav tm="100000">
                                          <p:val>
                                            <p:strVal val="#ppt_x"/>
                                          </p:val>
                                        </p:tav>
                                      </p:tavLst>
                                    </p:anim>
                                    <p:anim calcmode="lin" valueType="num">
                                      <p:cBhvr>
                                        <p:cTn id="92" dur="500" fill="hold"/>
                                        <p:tgtEl>
                                          <p:spTgt spid="25"/>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45"/>
                                        </p:tgtEl>
                                        <p:attrNameLst>
                                          <p:attrName>style.visibility</p:attrName>
                                        </p:attrNameLst>
                                      </p:cBhvr>
                                      <p:to>
                                        <p:strVal val="visible"/>
                                      </p:to>
                                    </p:set>
                                    <p:animEffect transition="in" filter="fade">
                                      <p:cBhvr>
                                        <p:cTn id="95" dur="500"/>
                                        <p:tgtEl>
                                          <p:spTgt spid="45"/>
                                        </p:tgtEl>
                                      </p:cBhvr>
                                    </p:animEffect>
                                    <p:anim calcmode="lin" valueType="num">
                                      <p:cBhvr>
                                        <p:cTn id="96" dur="500" fill="hold"/>
                                        <p:tgtEl>
                                          <p:spTgt spid="45"/>
                                        </p:tgtEl>
                                        <p:attrNameLst>
                                          <p:attrName>ppt_x</p:attrName>
                                        </p:attrNameLst>
                                      </p:cBhvr>
                                      <p:tavLst>
                                        <p:tav tm="0">
                                          <p:val>
                                            <p:strVal val="#ppt_x"/>
                                          </p:val>
                                        </p:tav>
                                        <p:tav tm="100000">
                                          <p:val>
                                            <p:strVal val="#ppt_x"/>
                                          </p:val>
                                        </p:tav>
                                      </p:tavLst>
                                    </p:anim>
                                    <p:anim calcmode="lin" valueType="num">
                                      <p:cBhvr>
                                        <p:cTn id="97" dur="500" fill="hold"/>
                                        <p:tgtEl>
                                          <p:spTgt spid="45"/>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44"/>
                                        </p:tgtEl>
                                        <p:attrNameLst>
                                          <p:attrName>style.visibility</p:attrName>
                                        </p:attrNameLst>
                                      </p:cBhvr>
                                      <p:to>
                                        <p:strVal val="visible"/>
                                      </p:to>
                                    </p:set>
                                    <p:animEffect transition="in" filter="fade">
                                      <p:cBhvr>
                                        <p:cTn id="100" dur="500"/>
                                        <p:tgtEl>
                                          <p:spTgt spid="44"/>
                                        </p:tgtEl>
                                      </p:cBhvr>
                                    </p:animEffect>
                                    <p:anim calcmode="lin" valueType="num">
                                      <p:cBhvr>
                                        <p:cTn id="101" dur="500" fill="hold"/>
                                        <p:tgtEl>
                                          <p:spTgt spid="44"/>
                                        </p:tgtEl>
                                        <p:attrNameLst>
                                          <p:attrName>ppt_x</p:attrName>
                                        </p:attrNameLst>
                                      </p:cBhvr>
                                      <p:tavLst>
                                        <p:tav tm="0">
                                          <p:val>
                                            <p:strVal val="#ppt_x"/>
                                          </p:val>
                                        </p:tav>
                                        <p:tav tm="100000">
                                          <p:val>
                                            <p:strVal val="#ppt_x"/>
                                          </p:val>
                                        </p:tav>
                                      </p:tavLst>
                                    </p:anim>
                                    <p:anim calcmode="lin" valueType="num">
                                      <p:cBhvr>
                                        <p:cTn id="102" dur="500" fill="hold"/>
                                        <p:tgtEl>
                                          <p:spTgt spid="44"/>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animEffect transition="in" filter="fade">
                                      <p:cBhvr>
                                        <p:cTn id="105" dur="500"/>
                                        <p:tgtEl>
                                          <p:spTgt spid="49"/>
                                        </p:tgtEl>
                                      </p:cBhvr>
                                    </p:animEffect>
                                    <p:anim calcmode="lin" valueType="num">
                                      <p:cBhvr>
                                        <p:cTn id="106" dur="500" fill="hold"/>
                                        <p:tgtEl>
                                          <p:spTgt spid="49"/>
                                        </p:tgtEl>
                                        <p:attrNameLst>
                                          <p:attrName>ppt_x</p:attrName>
                                        </p:attrNameLst>
                                      </p:cBhvr>
                                      <p:tavLst>
                                        <p:tav tm="0">
                                          <p:val>
                                            <p:strVal val="#ppt_x"/>
                                          </p:val>
                                        </p:tav>
                                        <p:tav tm="100000">
                                          <p:val>
                                            <p:strVal val="#ppt_x"/>
                                          </p:val>
                                        </p:tav>
                                      </p:tavLst>
                                    </p:anim>
                                    <p:anim calcmode="lin" valueType="num">
                                      <p:cBhvr>
                                        <p:cTn id="107" dur="500" fill="hold"/>
                                        <p:tgtEl>
                                          <p:spTgt spid="49"/>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48"/>
                                        </p:tgtEl>
                                        <p:attrNameLst>
                                          <p:attrName>style.visibility</p:attrName>
                                        </p:attrNameLst>
                                      </p:cBhvr>
                                      <p:to>
                                        <p:strVal val="visible"/>
                                      </p:to>
                                    </p:set>
                                    <p:animEffect transition="in" filter="fade">
                                      <p:cBhvr>
                                        <p:cTn id="110" dur="500"/>
                                        <p:tgtEl>
                                          <p:spTgt spid="48"/>
                                        </p:tgtEl>
                                      </p:cBhvr>
                                    </p:animEffect>
                                    <p:anim calcmode="lin" valueType="num">
                                      <p:cBhvr>
                                        <p:cTn id="111" dur="500" fill="hold"/>
                                        <p:tgtEl>
                                          <p:spTgt spid="48"/>
                                        </p:tgtEl>
                                        <p:attrNameLst>
                                          <p:attrName>ppt_x</p:attrName>
                                        </p:attrNameLst>
                                      </p:cBhvr>
                                      <p:tavLst>
                                        <p:tav tm="0">
                                          <p:val>
                                            <p:strVal val="#ppt_x"/>
                                          </p:val>
                                        </p:tav>
                                        <p:tav tm="100000">
                                          <p:val>
                                            <p:strVal val="#ppt_x"/>
                                          </p:val>
                                        </p:tav>
                                      </p:tavLst>
                                    </p:anim>
                                    <p:anim calcmode="lin" valueType="num">
                                      <p:cBhvr>
                                        <p:cTn id="112" dur="500" fill="hold"/>
                                        <p:tgtEl>
                                          <p:spTgt spid="48"/>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animEffect transition="in" filter="fade">
                                      <p:cBhvr>
                                        <p:cTn id="115" dur="500"/>
                                        <p:tgtEl>
                                          <p:spTgt spid="51"/>
                                        </p:tgtEl>
                                      </p:cBhvr>
                                    </p:animEffect>
                                    <p:anim calcmode="lin" valueType="num">
                                      <p:cBhvr>
                                        <p:cTn id="116" dur="500" fill="hold"/>
                                        <p:tgtEl>
                                          <p:spTgt spid="51"/>
                                        </p:tgtEl>
                                        <p:attrNameLst>
                                          <p:attrName>ppt_x</p:attrName>
                                        </p:attrNameLst>
                                      </p:cBhvr>
                                      <p:tavLst>
                                        <p:tav tm="0">
                                          <p:val>
                                            <p:strVal val="#ppt_x"/>
                                          </p:val>
                                        </p:tav>
                                        <p:tav tm="100000">
                                          <p:val>
                                            <p:strVal val="#ppt_x"/>
                                          </p:val>
                                        </p:tav>
                                      </p:tavLst>
                                    </p:anim>
                                    <p:anim calcmode="lin" valueType="num">
                                      <p:cBhvr>
                                        <p:cTn id="117" dur="500" fill="hold"/>
                                        <p:tgtEl>
                                          <p:spTgt spid="51"/>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50"/>
                                        </p:tgtEl>
                                        <p:attrNameLst>
                                          <p:attrName>style.visibility</p:attrName>
                                        </p:attrNameLst>
                                      </p:cBhvr>
                                      <p:to>
                                        <p:strVal val="visible"/>
                                      </p:to>
                                    </p:set>
                                    <p:animEffect transition="in" filter="fade">
                                      <p:cBhvr>
                                        <p:cTn id="120" dur="500"/>
                                        <p:tgtEl>
                                          <p:spTgt spid="50"/>
                                        </p:tgtEl>
                                      </p:cBhvr>
                                    </p:animEffect>
                                    <p:anim calcmode="lin" valueType="num">
                                      <p:cBhvr>
                                        <p:cTn id="121" dur="500" fill="hold"/>
                                        <p:tgtEl>
                                          <p:spTgt spid="50"/>
                                        </p:tgtEl>
                                        <p:attrNameLst>
                                          <p:attrName>ppt_x</p:attrName>
                                        </p:attrNameLst>
                                      </p:cBhvr>
                                      <p:tavLst>
                                        <p:tav tm="0">
                                          <p:val>
                                            <p:strVal val="#ppt_x"/>
                                          </p:val>
                                        </p:tav>
                                        <p:tav tm="100000">
                                          <p:val>
                                            <p:strVal val="#ppt_x"/>
                                          </p:val>
                                        </p:tav>
                                      </p:tavLst>
                                    </p:anim>
                                    <p:anim calcmode="lin" valueType="num">
                                      <p:cBhvr>
                                        <p:cTn id="122" dur="5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autoUpdateAnimBg="0"/>
      <p:bldP spid="30" grpId="0" animBg="1" autoUpdateAnimBg="0"/>
      <p:bldP spid="31" grpId="0" animBg="1" autoUpdateAnimBg="0"/>
      <p:bldP spid="32" grpId="0" animBg="1" autoUpdateAnimBg="0"/>
      <p:bldP spid="33" grpId="0" animBg="1" autoUpdateAnimBg="0"/>
      <p:bldP spid="35" grpId="0" animBg="1" autoUpdateAnimBg="0"/>
      <p:bldP spid="36" grpId="0" animBg="1" autoUpdateAnimBg="0"/>
      <p:bldP spid="38" grpId="0" animBg="1" autoUpdateAnimBg="0"/>
      <p:bldP spid="39" grpId="0" animBg="1" autoUpdateAnimBg="0"/>
      <p:bldP spid="56" grpId="0" animBg="1" autoUpdateAnimBg="0"/>
      <p:bldP spid="57" grpId="0" animBg="1" autoUpdateAnimBg="0"/>
      <p:bldP spid="61" grpId="0" autoUpdateAnimBg="0"/>
      <p:bldP spid="44" grpId="0" animBg="1" autoUpdateAnimBg="0"/>
      <p:bldP spid="45" grpId="0" autoUpdateAnimBg="0"/>
      <p:bldP spid="48" grpId="0" animBg="1" autoUpdateAnimBg="0"/>
      <p:bldP spid="49" grpId="0" autoUpdateAnimBg="0"/>
      <p:bldP spid="50" grpId="0" animBg="1" autoUpdateAnimBg="0"/>
      <p:bldP spid="51"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图片 7"/>
          <p:cNvPicPr>
            <a:picLocks noChangeAspect="1"/>
          </p:cNvPicPr>
          <p:nvPr/>
        </p:nvPicPr>
        <p:blipFill>
          <a:blip r:embed="rId2" cstate="screen"/>
          <a:srcRect l="2" t="10258" r="-4218" b="7593"/>
          <a:stretch>
            <a:fillRect/>
          </a:stretch>
        </p:blipFill>
        <p:spPr bwMode="auto">
          <a:xfrm>
            <a:off x="3149600" y="0"/>
            <a:ext cx="8689975"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bwMode="auto">
          <a:xfrm>
            <a:off x="0" y="2819400"/>
            <a:ext cx="12192000" cy="1790700"/>
          </a:xfrm>
          <a:prstGeom prst="rect">
            <a:avLst/>
          </a:prstGeom>
          <a:solidFill>
            <a:schemeClr val="tx1">
              <a:lumMod val="85000"/>
              <a:lumOff val="15000"/>
              <a:alpha val="95000"/>
            </a:schemeClr>
          </a:solidFill>
          <a:ln w="9525" cap="flat" cmpd="sng" algn="ctr">
            <a:no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sp>
        <p:nvSpPr>
          <p:cNvPr id="97284" name="文本框 2"/>
          <p:cNvSpPr txBox="1">
            <a:spLocks noChangeArrowheads="1"/>
          </p:cNvSpPr>
          <p:nvPr/>
        </p:nvSpPr>
        <p:spPr bwMode="auto">
          <a:xfrm>
            <a:off x="3309938" y="3003550"/>
            <a:ext cx="55721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600" dirty="0" smtClean="0">
                <a:solidFill>
                  <a:schemeClr val="bg1"/>
                </a:solidFill>
                <a:latin typeface="幼圆" panose="02010509060101010101" pitchFamily="49" charset="-122"/>
                <a:ea typeface="幼圆" panose="02010509060101010101" pitchFamily="49" charset="-122"/>
              </a:rPr>
              <a:t>		UI</a:t>
            </a:r>
            <a:r>
              <a:rPr lang="zh-CN" altLang="en-US" sz="3600" dirty="0" smtClean="0">
                <a:solidFill>
                  <a:schemeClr val="bg1"/>
                </a:solidFill>
                <a:latin typeface="幼圆" panose="02010509060101010101" pitchFamily="49" charset="-122"/>
                <a:ea typeface="幼圆" panose="02010509060101010101" pitchFamily="49" charset="-122"/>
              </a:rPr>
              <a:t>界面设计</a:t>
            </a:r>
            <a:endParaRPr lang="zh-CN" altLang="zh-CN" sz="3600" dirty="0">
              <a:solidFill>
                <a:schemeClr val="bg1"/>
              </a:solidFill>
              <a:latin typeface="幼圆" panose="02010509060101010101" pitchFamily="49" charset="-122"/>
              <a:ea typeface="幼圆" panose="02010509060101010101" pitchFamily="49" charset="-122"/>
            </a:endParaRPr>
          </a:p>
        </p:txBody>
      </p:sp>
      <p:sp>
        <p:nvSpPr>
          <p:cNvPr id="97285" name="文本框 3"/>
          <p:cNvSpPr txBox="1">
            <a:spLocks noChangeArrowheads="1"/>
          </p:cNvSpPr>
          <p:nvPr/>
        </p:nvSpPr>
        <p:spPr bwMode="auto">
          <a:xfrm>
            <a:off x="5276850" y="3833813"/>
            <a:ext cx="147367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en-US" altLang="zh-CN" sz="3600" b="1" dirty="0" smtClean="0">
                <a:solidFill>
                  <a:schemeClr val="bg1"/>
                </a:solidFill>
                <a:latin typeface="方正兰亭超细黑简体" panose="02000000000000000000" pitchFamily="2" charset="-122"/>
                <a:ea typeface="方正兰亭超细黑简体" panose="02000000000000000000" pitchFamily="2" charset="-122"/>
              </a:rPr>
              <a:t>Part.1</a:t>
            </a:r>
            <a:endParaRPr lang="zh-CN" altLang="en-US" sz="3600" b="1" dirty="0">
              <a:solidFill>
                <a:schemeClr val="bg1"/>
              </a:solidFill>
              <a:latin typeface="方正兰亭超细黑简体" panose="02000000000000000000" pitchFamily="2" charset="-122"/>
              <a:ea typeface="方正兰亭超细黑简体" panose="02000000000000000000" pitchFamily="2" charset="-122"/>
            </a:endParaRPr>
          </a:p>
        </p:txBody>
      </p:sp>
    </p:spTree>
    <p:extLst>
      <p:ext uri="{BB962C8B-B14F-4D97-AF65-F5344CB8AC3E}">
        <p14:creationId xmlns:p14="http://schemas.microsoft.com/office/powerpoint/2010/main" val="3452060728"/>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714" name="组合 8"/>
          <p:cNvGrpSpPr/>
          <p:nvPr/>
        </p:nvGrpSpPr>
        <p:grpSpPr bwMode="auto">
          <a:xfrm>
            <a:off x="0" y="0"/>
            <a:ext cx="4965700" cy="6858000"/>
            <a:chOff x="0" y="0"/>
            <a:chExt cx="4965700" cy="6858000"/>
          </a:xfrm>
        </p:grpSpPr>
        <p:pic>
          <p:nvPicPr>
            <p:cNvPr id="115729"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5730"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安全保密性 </a:t>
              </a:r>
            </a:p>
          </p:txBody>
        </p:sp>
      </p:grpSp>
      <p:cxnSp>
        <p:nvCxnSpPr>
          <p:cNvPr id="41" name="直接连接符 40"/>
          <p:cNvCxnSpPr>
            <a:stCxn id="42" idx="3"/>
            <a:endCxn id="44" idx="1"/>
          </p:cNvCxnSpPr>
          <p:nvPr/>
        </p:nvCxnSpPr>
        <p:spPr bwMode="auto">
          <a:xfrm>
            <a:off x="4819650" y="3154363"/>
            <a:ext cx="603250" cy="0"/>
          </a:xfrm>
          <a:prstGeom prst="line">
            <a:avLst/>
          </a:prstGeom>
          <a:ln w="1905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菱形 41"/>
          <p:cNvSpPr/>
          <p:nvPr/>
        </p:nvSpPr>
        <p:spPr bwMode="auto">
          <a:xfrm>
            <a:off x="3667125" y="2578100"/>
            <a:ext cx="1152525" cy="1152525"/>
          </a:xfrm>
          <a:prstGeom prst="diamond">
            <a:avLst/>
          </a:prstGeom>
          <a:solidFill>
            <a:schemeClr val="tx1">
              <a:lumMod val="75000"/>
              <a:lumOff val="2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lstStyle/>
          <a:p>
            <a:pPr defTabSz="914400" eaLnBrk="1" hangingPunct="1">
              <a:defRPr/>
            </a:pPr>
            <a:endParaRPr lang="zh-CN" altLang="en-US"/>
          </a:p>
        </p:txBody>
      </p:sp>
      <p:sp>
        <p:nvSpPr>
          <p:cNvPr id="44" name="菱形 43"/>
          <p:cNvSpPr/>
          <p:nvPr/>
        </p:nvSpPr>
        <p:spPr bwMode="auto">
          <a:xfrm>
            <a:off x="5422900" y="2578100"/>
            <a:ext cx="1152525" cy="1152525"/>
          </a:xfrm>
          <a:prstGeom prst="diamond">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pPr defTabSz="914400" eaLnBrk="1" hangingPunct="1">
              <a:defRPr/>
            </a:pPr>
            <a:endParaRPr lang="zh-CN" altLang="en-US" b="1">
              <a:solidFill>
                <a:schemeClr val="tx1"/>
              </a:solidFill>
              <a:latin typeface="Arial" panose="020B0604020202020204" pitchFamily="34" charset="0"/>
              <a:ea typeface="微软雅黑" panose="020B0503020204020204" pitchFamily="34" charset="-122"/>
            </a:endParaRPr>
          </a:p>
        </p:txBody>
      </p:sp>
      <p:sp>
        <p:nvSpPr>
          <p:cNvPr id="46" name="菱形 45"/>
          <p:cNvSpPr/>
          <p:nvPr/>
        </p:nvSpPr>
        <p:spPr bwMode="auto">
          <a:xfrm>
            <a:off x="7150100" y="2578100"/>
            <a:ext cx="1152525" cy="1152525"/>
          </a:xfrm>
          <a:prstGeom prst="diamond">
            <a:avLst/>
          </a:prstGeom>
          <a:solidFill>
            <a:schemeClr val="tx1">
              <a:lumMod val="75000"/>
              <a:lumOff val="25000"/>
            </a:schemeClr>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a:lstStyle/>
          <a:p>
            <a:pPr defTabSz="914400" eaLnBrk="1" hangingPunct="1">
              <a:defRPr/>
            </a:pPr>
            <a:endParaRPr lang="zh-CN" altLang="en-US" b="1">
              <a:solidFill>
                <a:schemeClr val="tx1"/>
              </a:solidFill>
              <a:latin typeface="Arial" panose="020B0604020202020204" pitchFamily="34" charset="0"/>
              <a:ea typeface="微软雅黑" panose="020B0503020204020204" pitchFamily="34" charset="-122"/>
            </a:endParaRPr>
          </a:p>
        </p:txBody>
      </p:sp>
      <p:sp>
        <p:nvSpPr>
          <p:cNvPr id="48" name="菱形 47"/>
          <p:cNvSpPr/>
          <p:nvPr/>
        </p:nvSpPr>
        <p:spPr bwMode="auto">
          <a:xfrm>
            <a:off x="8905875" y="2578100"/>
            <a:ext cx="1152525" cy="1152525"/>
          </a:xfrm>
          <a:prstGeom prst="diamond">
            <a:avLst/>
          </a:prstGeom>
          <a:solidFill>
            <a:schemeClr val="tx1">
              <a:lumMod val="75000"/>
              <a:lumOff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a:lstStyle/>
          <a:p>
            <a:pPr defTabSz="914400" eaLnBrk="1" hangingPunct="1">
              <a:defRPr/>
            </a:pPr>
            <a:endParaRPr lang="zh-CN" altLang="en-US" b="1">
              <a:solidFill>
                <a:schemeClr val="tx1"/>
              </a:solidFill>
              <a:latin typeface="Arial" panose="020B0604020202020204" pitchFamily="34" charset="0"/>
              <a:ea typeface="微软雅黑" panose="020B0503020204020204" pitchFamily="34" charset="-122"/>
            </a:endParaRPr>
          </a:p>
        </p:txBody>
      </p:sp>
      <p:cxnSp>
        <p:nvCxnSpPr>
          <p:cNvPr id="50" name="直接连接符 49"/>
          <p:cNvCxnSpPr/>
          <p:nvPr/>
        </p:nvCxnSpPr>
        <p:spPr bwMode="auto">
          <a:xfrm>
            <a:off x="6546850" y="3154363"/>
            <a:ext cx="603250" cy="0"/>
          </a:xfrm>
          <a:prstGeom prst="line">
            <a:avLst/>
          </a:prstGeom>
          <a:ln w="1905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auto">
          <a:xfrm>
            <a:off x="8302625" y="3154363"/>
            <a:ext cx="603250" cy="0"/>
          </a:xfrm>
          <a:prstGeom prst="line">
            <a:avLst/>
          </a:prstGeom>
          <a:ln w="1905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燕尾形 68"/>
          <p:cNvSpPr/>
          <p:nvPr/>
        </p:nvSpPr>
        <p:spPr bwMode="auto">
          <a:xfrm>
            <a:off x="3730625" y="4049713"/>
            <a:ext cx="225425" cy="203200"/>
          </a:xfrm>
          <a:prstGeom prst="chevron">
            <a:avLst/>
          </a:prstGeom>
          <a:solidFill>
            <a:schemeClr val="tx1">
              <a:lumMod val="75000"/>
              <a:lumOff val="25000"/>
            </a:schemeClr>
          </a:solidFill>
          <a:ln>
            <a:solidFill>
              <a:schemeClr val="tx1">
                <a:lumMod val="75000"/>
                <a:lumOff val="2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lstStyle/>
          <a:p>
            <a:pPr defTabSz="914400" eaLnBrk="1" hangingPunct="1">
              <a:defRPr/>
            </a:pPr>
            <a:endParaRPr lang="zh-CN" altLang="en-US" b="1">
              <a:solidFill>
                <a:schemeClr val="tx1"/>
              </a:solidFill>
              <a:latin typeface="Arial" panose="020B0604020202020204" pitchFamily="34" charset="0"/>
              <a:ea typeface="微软雅黑" panose="020B0503020204020204" pitchFamily="34" charset="-122"/>
            </a:endParaRPr>
          </a:p>
        </p:txBody>
      </p:sp>
      <p:sp>
        <p:nvSpPr>
          <p:cNvPr id="24" name="燕尾形 68"/>
          <p:cNvSpPr/>
          <p:nvPr/>
        </p:nvSpPr>
        <p:spPr bwMode="auto">
          <a:xfrm>
            <a:off x="3632200" y="1703677"/>
            <a:ext cx="225425" cy="203200"/>
          </a:xfrm>
          <a:prstGeom prst="chevron">
            <a:avLst/>
          </a:prstGeom>
          <a:solidFill>
            <a:schemeClr val="tx1">
              <a:lumMod val="75000"/>
              <a:lumOff val="25000"/>
            </a:schemeClr>
          </a:solidFill>
          <a:ln>
            <a:solidFill>
              <a:schemeClr val="tx1">
                <a:lumMod val="75000"/>
                <a:lumOff val="2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lstStyle/>
          <a:p>
            <a:pPr defTabSz="914400" eaLnBrk="1" hangingPunct="1">
              <a:defRPr/>
            </a:pPr>
            <a:endParaRPr lang="zh-CN" altLang="en-US" b="1">
              <a:solidFill>
                <a:schemeClr val="tx1"/>
              </a:solidFill>
              <a:latin typeface="Arial" panose="020B0604020202020204" pitchFamily="34" charset="0"/>
              <a:ea typeface="微软雅黑" panose="020B0503020204020204" pitchFamily="34" charset="-122"/>
            </a:endParaRPr>
          </a:p>
        </p:txBody>
      </p:sp>
      <p:sp>
        <p:nvSpPr>
          <p:cNvPr id="2" name="矩形 1"/>
          <p:cNvSpPr/>
          <p:nvPr/>
        </p:nvSpPr>
        <p:spPr>
          <a:xfrm>
            <a:off x="3962400" y="1242012"/>
            <a:ext cx="6096000" cy="646331"/>
          </a:xfrm>
          <a:prstGeom prst="rect">
            <a:avLst/>
          </a:prstGeom>
        </p:spPr>
        <p:txBody>
          <a:bodyPr>
            <a:spAutoFit/>
          </a:bodyPr>
          <a:lstStyle/>
          <a:p>
            <a:r>
              <a:rPr lang="zh-CN" altLang="en-US" dirty="0" smtClean="0"/>
              <a:t> </a:t>
            </a:r>
            <a:r>
              <a:rPr lang="zh-CN" altLang="en-US" dirty="0"/>
              <a:t>权限控制：本产品软件的数据库中对普通用户的访问控制设置权限</a:t>
            </a:r>
            <a:r>
              <a:rPr lang="zh-CN" altLang="en-US" dirty="0" smtClean="0"/>
              <a:t>，以防</a:t>
            </a:r>
            <a:r>
              <a:rPr lang="zh-CN" altLang="en-US" dirty="0"/>
              <a:t>信息泄露</a:t>
            </a:r>
          </a:p>
        </p:txBody>
      </p:sp>
      <p:sp>
        <p:nvSpPr>
          <p:cNvPr id="8" name="矩形 7"/>
          <p:cNvSpPr/>
          <p:nvPr/>
        </p:nvSpPr>
        <p:spPr>
          <a:xfrm>
            <a:off x="4102100" y="3887741"/>
            <a:ext cx="6096000" cy="646331"/>
          </a:xfrm>
          <a:prstGeom prst="rect">
            <a:avLst/>
          </a:prstGeom>
        </p:spPr>
        <p:txBody>
          <a:bodyPr>
            <a:spAutoFit/>
          </a:bodyPr>
          <a:lstStyle/>
          <a:p>
            <a:r>
              <a:rPr lang="zh-CN" altLang="en-US" dirty="0"/>
              <a:t>备份与恢复：本产品软件数据库采用记录生成日志文件、定期备份</a:t>
            </a:r>
            <a:r>
              <a:rPr lang="zh-CN" altLang="en-US" dirty="0" smtClean="0"/>
              <a:t>等方式</a:t>
            </a:r>
            <a:r>
              <a:rPr lang="zh-CN" altLang="en-US" dirty="0"/>
              <a:t>保证信息安全。</a:t>
            </a:r>
          </a:p>
        </p:txBody>
      </p:sp>
    </p:spTree>
    <p:extLst>
      <p:ext uri="{BB962C8B-B14F-4D97-AF65-F5344CB8AC3E}">
        <p14:creationId xmlns:p14="http://schemas.microsoft.com/office/powerpoint/2010/main" val="2228366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1000"/>
                                        <p:tgtEl>
                                          <p:spTgt spid="42"/>
                                        </p:tgtEl>
                                      </p:cBhvr>
                                    </p:animEffect>
                                    <p:anim calcmode="lin" valueType="num">
                                      <p:cBhvr>
                                        <p:cTn id="13" dur="1000" fill="hold"/>
                                        <p:tgtEl>
                                          <p:spTgt spid="42"/>
                                        </p:tgtEl>
                                        <p:attrNameLst>
                                          <p:attrName>ppt_x</p:attrName>
                                        </p:attrNameLst>
                                      </p:cBhvr>
                                      <p:tavLst>
                                        <p:tav tm="0">
                                          <p:val>
                                            <p:strVal val="#ppt_x"/>
                                          </p:val>
                                        </p:tav>
                                        <p:tav tm="100000">
                                          <p:val>
                                            <p:strVal val="#ppt_x"/>
                                          </p:val>
                                        </p:tav>
                                      </p:tavLst>
                                    </p:anim>
                                    <p:anim calcmode="lin" valueType="num">
                                      <p:cBhvr>
                                        <p:cTn id="14" dur="1000" fill="hold"/>
                                        <p:tgtEl>
                                          <p:spTgt spid="42"/>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50"/>
                                        </p:tgtEl>
                                        <p:attrNameLst>
                                          <p:attrName>style.visibility</p:attrName>
                                        </p:attrNameLst>
                                      </p:cBhvr>
                                      <p:to>
                                        <p:strVal val="visible"/>
                                      </p:to>
                                    </p:set>
                                    <p:anim calcmode="lin" valueType="num">
                                      <p:cBhvr additive="base">
                                        <p:cTn id="18" dur="500" fill="hold"/>
                                        <p:tgtEl>
                                          <p:spTgt spid="50"/>
                                        </p:tgtEl>
                                        <p:attrNameLst>
                                          <p:attrName>ppt_x</p:attrName>
                                        </p:attrNameLst>
                                      </p:cBhvr>
                                      <p:tavLst>
                                        <p:tav tm="0">
                                          <p:val>
                                            <p:strVal val="0-#ppt_w/2"/>
                                          </p:val>
                                        </p:tav>
                                        <p:tav tm="100000">
                                          <p:val>
                                            <p:strVal val="#ppt_x"/>
                                          </p:val>
                                        </p:tav>
                                      </p:tavLst>
                                    </p:anim>
                                    <p:anim calcmode="lin" valueType="num">
                                      <p:cBhvr additive="base">
                                        <p:cTn id="19" dur="500" fill="hold"/>
                                        <p:tgtEl>
                                          <p:spTgt spid="50"/>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1000"/>
                                        <p:tgtEl>
                                          <p:spTgt spid="44"/>
                                        </p:tgtEl>
                                      </p:cBhvr>
                                    </p:animEffect>
                                    <p:anim calcmode="lin" valueType="num">
                                      <p:cBhvr>
                                        <p:cTn id="24" dur="1000" fill="hold"/>
                                        <p:tgtEl>
                                          <p:spTgt spid="44"/>
                                        </p:tgtEl>
                                        <p:attrNameLst>
                                          <p:attrName>ppt_x</p:attrName>
                                        </p:attrNameLst>
                                      </p:cBhvr>
                                      <p:tavLst>
                                        <p:tav tm="0">
                                          <p:val>
                                            <p:strVal val="#ppt_x"/>
                                          </p:val>
                                        </p:tav>
                                        <p:tav tm="100000">
                                          <p:val>
                                            <p:strVal val="#ppt_x"/>
                                          </p:val>
                                        </p:tav>
                                      </p:tavLst>
                                    </p:anim>
                                    <p:anim calcmode="lin" valueType="num">
                                      <p:cBhvr>
                                        <p:cTn id="25" dur="1000" fill="hold"/>
                                        <p:tgtEl>
                                          <p:spTgt spid="44"/>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42" presetClass="entr" presetSubtype="0" fill="hold" grpId="0" nodeType="after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1000"/>
                                        <p:tgtEl>
                                          <p:spTgt spid="46"/>
                                        </p:tgtEl>
                                      </p:cBhvr>
                                    </p:animEffect>
                                    <p:anim calcmode="lin" valueType="num">
                                      <p:cBhvr>
                                        <p:cTn id="30" dur="1000" fill="hold"/>
                                        <p:tgtEl>
                                          <p:spTgt spid="46"/>
                                        </p:tgtEl>
                                        <p:attrNameLst>
                                          <p:attrName>ppt_x</p:attrName>
                                        </p:attrNameLst>
                                      </p:cBhvr>
                                      <p:tavLst>
                                        <p:tav tm="0">
                                          <p:val>
                                            <p:strVal val="#ppt_x"/>
                                          </p:val>
                                        </p:tav>
                                        <p:tav tm="100000">
                                          <p:val>
                                            <p:strVal val="#ppt_x"/>
                                          </p:val>
                                        </p:tav>
                                      </p:tavLst>
                                    </p:anim>
                                    <p:anim calcmode="lin" valueType="num">
                                      <p:cBhvr>
                                        <p:cTn id="31" dur="1000" fill="hold"/>
                                        <p:tgtEl>
                                          <p:spTgt spid="46"/>
                                        </p:tgtEl>
                                        <p:attrNameLst>
                                          <p:attrName>ppt_y</p:attrName>
                                        </p:attrNameLst>
                                      </p:cBhvr>
                                      <p:tavLst>
                                        <p:tav tm="0">
                                          <p:val>
                                            <p:strVal val="#ppt_y+.1"/>
                                          </p:val>
                                        </p:tav>
                                        <p:tav tm="100000">
                                          <p:val>
                                            <p:strVal val="#ppt_y"/>
                                          </p:val>
                                        </p:tav>
                                      </p:tavLst>
                                    </p:anim>
                                  </p:childTnLst>
                                </p:cTn>
                              </p:par>
                            </p:childTnLst>
                          </p:cTn>
                        </p:par>
                        <p:par>
                          <p:cTn id="32" fill="hold">
                            <p:stCondLst>
                              <p:cond delay="4000"/>
                            </p:stCondLst>
                            <p:childTnLst>
                              <p:par>
                                <p:cTn id="33" presetID="2" presetClass="entr" presetSubtype="8" fill="hold" nodeType="afterEffect">
                                  <p:stCondLst>
                                    <p:cond delay="0"/>
                                  </p:stCondLst>
                                  <p:childTnLst>
                                    <p:set>
                                      <p:cBhvr>
                                        <p:cTn id="34" dur="1" fill="hold">
                                          <p:stCondLst>
                                            <p:cond delay="0"/>
                                          </p:stCondLst>
                                        </p:cTn>
                                        <p:tgtEl>
                                          <p:spTgt spid="51"/>
                                        </p:tgtEl>
                                        <p:attrNameLst>
                                          <p:attrName>style.visibility</p:attrName>
                                        </p:attrNameLst>
                                      </p:cBhvr>
                                      <p:to>
                                        <p:strVal val="visible"/>
                                      </p:to>
                                    </p:set>
                                    <p:anim calcmode="lin" valueType="num">
                                      <p:cBhvr additive="base">
                                        <p:cTn id="35" dur="500" fill="hold"/>
                                        <p:tgtEl>
                                          <p:spTgt spid="51"/>
                                        </p:tgtEl>
                                        <p:attrNameLst>
                                          <p:attrName>ppt_x</p:attrName>
                                        </p:attrNameLst>
                                      </p:cBhvr>
                                      <p:tavLst>
                                        <p:tav tm="0">
                                          <p:val>
                                            <p:strVal val="0-#ppt_w/2"/>
                                          </p:val>
                                        </p:tav>
                                        <p:tav tm="100000">
                                          <p:val>
                                            <p:strVal val="#ppt_x"/>
                                          </p:val>
                                        </p:tav>
                                      </p:tavLst>
                                    </p:anim>
                                    <p:anim calcmode="lin" valueType="num">
                                      <p:cBhvr additive="base">
                                        <p:cTn id="36" dur="500" fill="hold"/>
                                        <p:tgtEl>
                                          <p:spTgt spid="51"/>
                                        </p:tgtEl>
                                        <p:attrNameLst>
                                          <p:attrName>ppt_y</p:attrName>
                                        </p:attrNameLst>
                                      </p:cBhvr>
                                      <p:tavLst>
                                        <p:tav tm="0">
                                          <p:val>
                                            <p:strVal val="#ppt_y"/>
                                          </p:val>
                                        </p:tav>
                                        <p:tav tm="100000">
                                          <p:val>
                                            <p:strVal val="#ppt_y"/>
                                          </p:val>
                                        </p:tav>
                                      </p:tavLst>
                                    </p:anim>
                                  </p:childTnLst>
                                </p:cTn>
                              </p:par>
                            </p:childTnLst>
                          </p:cTn>
                        </p:par>
                        <p:par>
                          <p:cTn id="37" fill="hold">
                            <p:stCondLst>
                              <p:cond delay="4500"/>
                            </p:stCondLst>
                            <p:childTnLst>
                              <p:par>
                                <p:cTn id="38" presetID="42" presetClass="entr" presetSubtype="0" fill="hold" grpId="0" nodeType="after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fade">
                                      <p:cBhvr>
                                        <p:cTn id="40" dur="1000"/>
                                        <p:tgtEl>
                                          <p:spTgt spid="48"/>
                                        </p:tgtEl>
                                      </p:cBhvr>
                                    </p:animEffect>
                                    <p:anim calcmode="lin" valueType="num">
                                      <p:cBhvr>
                                        <p:cTn id="41" dur="1000" fill="hold"/>
                                        <p:tgtEl>
                                          <p:spTgt spid="48"/>
                                        </p:tgtEl>
                                        <p:attrNameLst>
                                          <p:attrName>ppt_x</p:attrName>
                                        </p:attrNameLst>
                                      </p:cBhvr>
                                      <p:tavLst>
                                        <p:tav tm="0">
                                          <p:val>
                                            <p:strVal val="#ppt_x"/>
                                          </p:val>
                                        </p:tav>
                                        <p:tav tm="100000">
                                          <p:val>
                                            <p:strVal val="#ppt_x"/>
                                          </p:val>
                                        </p:tav>
                                      </p:tavLst>
                                    </p:anim>
                                    <p:anim calcmode="lin" valueType="num">
                                      <p:cBhvr>
                                        <p:cTn id="42" dur="1000" fill="hold"/>
                                        <p:tgtEl>
                                          <p:spTgt spid="48"/>
                                        </p:tgtEl>
                                        <p:attrNameLst>
                                          <p:attrName>ppt_y</p:attrName>
                                        </p:attrNameLst>
                                      </p:cBhvr>
                                      <p:tavLst>
                                        <p:tav tm="0">
                                          <p:val>
                                            <p:strVal val="#ppt_y+.1"/>
                                          </p:val>
                                        </p:tav>
                                        <p:tav tm="100000">
                                          <p:val>
                                            <p:strVal val="#ppt_y"/>
                                          </p:val>
                                        </p:tav>
                                      </p:tavLst>
                                    </p:anim>
                                  </p:childTnLst>
                                </p:cTn>
                              </p:par>
                            </p:childTnLst>
                          </p:cTn>
                        </p:par>
                        <p:par>
                          <p:cTn id="43" fill="hold">
                            <p:stCondLst>
                              <p:cond delay="5500"/>
                            </p:stCondLst>
                            <p:childTnLst>
                              <p:par>
                                <p:cTn id="44" presetID="2" presetClass="entr" presetSubtype="8" fill="hold" grpId="0" nodeType="afterEffect">
                                  <p:stCondLst>
                                    <p:cond delay="0"/>
                                  </p:stCondLst>
                                  <p:childTnLst>
                                    <p:set>
                                      <p:cBhvr>
                                        <p:cTn id="45" dur="1" fill="hold">
                                          <p:stCondLst>
                                            <p:cond delay="0"/>
                                          </p:stCondLst>
                                        </p:cTn>
                                        <p:tgtEl>
                                          <p:spTgt spid="54"/>
                                        </p:tgtEl>
                                        <p:attrNameLst>
                                          <p:attrName>style.visibility</p:attrName>
                                        </p:attrNameLst>
                                      </p:cBhvr>
                                      <p:to>
                                        <p:strVal val="visible"/>
                                      </p:to>
                                    </p:set>
                                    <p:anim calcmode="lin" valueType="num">
                                      <p:cBhvr additive="base">
                                        <p:cTn id="46" dur="500" fill="hold"/>
                                        <p:tgtEl>
                                          <p:spTgt spid="54"/>
                                        </p:tgtEl>
                                        <p:attrNameLst>
                                          <p:attrName>ppt_x</p:attrName>
                                        </p:attrNameLst>
                                      </p:cBhvr>
                                      <p:tavLst>
                                        <p:tav tm="0">
                                          <p:val>
                                            <p:strVal val="0-#ppt_w/2"/>
                                          </p:val>
                                        </p:tav>
                                        <p:tav tm="100000">
                                          <p:val>
                                            <p:strVal val="#ppt_x"/>
                                          </p:val>
                                        </p:tav>
                                      </p:tavLst>
                                    </p:anim>
                                    <p:anim calcmode="lin" valueType="num">
                                      <p:cBhvr additive="base">
                                        <p:cTn id="47" dur="500" fill="hold"/>
                                        <p:tgtEl>
                                          <p:spTgt spid="54"/>
                                        </p:tgtEl>
                                        <p:attrNameLst>
                                          <p:attrName>ppt_y</p:attrName>
                                        </p:attrNameLst>
                                      </p:cBhvr>
                                      <p:tavLst>
                                        <p:tav tm="0">
                                          <p:val>
                                            <p:strVal val="#ppt_y"/>
                                          </p:val>
                                        </p:tav>
                                        <p:tav tm="100000">
                                          <p:val>
                                            <p:strVal val="#ppt_y"/>
                                          </p:val>
                                        </p:tav>
                                      </p:tavLst>
                                    </p:anim>
                                  </p:childTnLst>
                                </p:cTn>
                              </p:par>
                            </p:childTnLst>
                          </p:cTn>
                        </p:par>
                        <p:par>
                          <p:cTn id="48" fill="hold">
                            <p:stCondLst>
                              <p:cond delay="6000"/>
                            </p:stCondLst>
                            <p:childTnLst>
                              <p:par>
                                <p:cTn id="49" presetID="2" presetClass="entr" presetSubtype="8"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0-#ppt_w/2"/>
                                          </p:val>
                                        </p:tav>
                                        <p:tav tm="100000">
                                          <p:val>
                                            <p:strVal val="#ppt_x"/>
                                          </p:val>
                                        </p:tav>
                                      </p:tavLst>
                                    </p:anim>
                                    <p:anim calcmode="lin" valueType="num">
                                      <p:cBhvr additive="base">
                                        <p:cTn id="5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animBg="1"/>
      <p:bldP spid="46" grpId="0" animBg="1"/>
      <p:bldP spid="48" grpId="0" animBg="1"/>
      <p:bldP spid="54" grpId="0" animBg="1"/>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738" name="组合 8"/>
          <p:cNvGrpSpPr/>
          <p:nvPr/>
        </p:nvGrpSpPr>
        <p:grpSpPr bwMode="auto">
          <a:xfrm>
            <a:off x="0" y="0"/>
            <a:ext cx="4965700" cy="6858000"/>
            <a:chOff x="0" y="0"/>
            <a:chExt cx="4965700" cy="6858000"/>
          </a:xfrm>
        </p:grpSpPr>
        <p:pic>
          <p:nvPicPr>
            <p:cNvPr id="116769"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6770"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可维护性 </a:t>
              </a:r>
            </a:p>
          </p:txBody>
        </p:sp>
      </p:grpSp>
      <p:sp>
        <p:nvSpPr>
          <p:cNvPr id="39" name="Freeform 56"/>
          <p:cNvSpPr/>
          <p:nvPr/>
        </p:nvSpPr>
        <p:spPr>
          <a:xfrm>
            <a:off x="2937164" y="436173"/>
            <a:ext cx="939800" cy="939800"/>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tx1">
              <a:lumMod val="75000"/>
              <a:lumOff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2870" tIns="162869" rIns="162870" bIns="162869" spcCol="1270" anchor="ctr"/>
          <a:lstStyle/>
          <a:p>
            <a:pPr algn="ctr" defTabSz="889000">
              <a:lnSpc>
                <a:spcPct val="90000"/>
              </a:lnSpc>
              <a:spcAft>
                <a:spcPct val="35000"/>
              </a:spcAft>
              <a:defRPr/>
            </a:pPr>
            <a:endParaRPr lang="en-US" sz="2000"/>
          </a:p>
        </p:txBody>
      </p:sp>
      <p:sp>
        <p:nvSpPr>
          <p:cNvPr id="55" name="Freeform 58"/>
          <p:cNvSpPr/>
          <p:nvPr/>
        </p:nvSpPr>
        <p:spPr>
          <a:xfrm>
            <a:off x="2988833" y="3075383"/>
            <a:ext cx="939800" cy="938212"/>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tx1">
              <a:lumMod val="75000"/>
              <a:lumOff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2870" tIns="162869" rIns="162870" bIns="162869" spcCol="1270" anchor="ctr"/>
          <a:lstStyle/>
          <a:p>
            <a:pPr algn="ctr" defTabSz="889000">
              <a:lnSpc>
                <a:spcPct val="90000"/>
              </a:lnSpc>
              <a:spcAft>
                <a:spcPct val="35000"/>
              </a:spcAft>
              <a:defRPr/>
            </a:pPr>
            <a:endParaRPr lang="en-US" sz="2000"/>
          </a:p>
        </p:txBody>
      </p:sp>
      <p:sp>
        <p:nvSpPr>
          <p:cNvPr id="59" name="Freeform 62"/>
          <p:cNvSpPr/>
          <p:nvPr/>
        </p:nvSpPr>
        <p:spPr>
          <a:xfrm>
            <a:off x="3044105" y="4380307"/>
            <a:ext cx="938213" cy="939800"/>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tx1">
              <a:lumMod val="75000"/>
              <a:lumOff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2870" tIns="162869" rIns="162870" bIns="162869" spcCol="1270" anchor="ctr"/>
          <a:lstStyle/>
          <a:p>
            <a:pPr algn="ctr" defTabSz="889000">
              <a:lnSpc>
                <a:spcPct val="90000"/>
              </a:lnSpc>
              <a:spcAft>
                <a:spcPct val="35000"/>
              </a:spcAft>
              <a:defRPr/>
            </a:pPr>
            <a:endParaRPr lang="en-US" sz="2000"/>
          </a:p>
        </p:txBody>
      </p:sp>
      <p:sp>
        <p:nvSpPr>
          <p:cNvPr id="61" name="Freeform 64"/>
          <p:cNvSpPr/>
          <p:nvPr/>
        </p:nvSpPr>
        <p:spPr>
          <a:xfrm>
            <a:off x="2938752" y="1782373"/>
            <a:ext cx="938212" cy="938212"/>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tx1">
              <a:lumMod val="75000"/>
              <a:lumOff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2870" tIns="162869" rIns="162870" bIns="162869" spcCol="1270" anchor="ctr"/>
          <a:lstStyle/>
          <a:p>
            <a:pPr algn="ctr" defTabSz="889000">
              <a:lnSpc>
                <a:spcPct val="90000"/>
              </a:lnSpc>
              <a:spcAft>
                <a:spcPct val="35000"/>
              </a:spcAft>
              <a:defRPr/>
            </a:pPr>
            <a:endParaRPr lang="en-US" sz="2000" dirty="0"/>
          </a:p>
        </p:txBody>
      </p:sp>
      <p:sp>
        <p:nvSpPr>
          <p:cNvPr id="63" name="Freeform 62"/>
          <p:cNvSpPr>
            <a:spLocks noEditPoints="1"/>
          </p:cNvSpPr>
          <p:nvPr/>
        </p:nvSpPr>
        <p:spPr bwMode="auto">
          <a:xfrm>
            <a:off x="3241964" y="739386"/>
            <a:ext cx="330200" cy="333375"/>
          </a:xfrm>
          <a:custGeom>
            <a:avLst/>
            <a:gdLst>
              <a:gd name="T0" fmla="*/ 58 w 58"/>
              <a:gd name="T1" fmla="*/ 33 h 58"/>
              <a:gd name="T2" fmla="*/ 57 w 58"/>
              <a:gd name="T3" fmla="*/ 34 h 58"/>
              <a:gd name="T4" fmla="*/ 50 w 58"/>
              <a:gd name="T5" fmla="*/ 35 h 58"/>
              <a:gd name="T6" fmla="*/ 49 w 58"/>
              <a:gd name="T7" fmla="*/ 39 h 58"/>
              <a:gd name="T8" fmla="*/ 53 w 58"/>
              <a:gd name="T9" fmla="*/ 44 h 58"/>
              <a:gd name="T10" fmla="*/ 53 w 58"/>
              <a:gd name="T11" fmla="*/ 45 h 58"/>
              <a:gd name="T12" fmla="*/ 53 w 58"/>
              <a:gd name="T13" fmla="*/ 46 h 58"/>
              <a:gd name="T14" fmla="*/ 45 w 58"/>
              <a:gd name="T15" fmla="*/ 53 h 58"/>
              <a:gd name="T16" fmla="*/ 44 w 58"/>
              <a:gd name="T17" fmla="*/ 52 h 58"/>
              <a:gd name="T18" fmla="*/ 39 w 58"/>
              <a:gd name="T19" fmla="*/ 48 h 58"/>
              <a:gd name="T20" fmla="*/ 36 w 58"/>
              <a:gd name="T21" fmla="*/ 50 h 58"/>
              <a:gd name="T22" fmla="*/ 34 w 58"/>
              <a:gd name="T23" fmla="*/ 57 h 58"/>
              <a:gd name="T24" fmla="*/ 33 w 58"/>
              <a:gd name="T25" fmla="*/ 58 h 58"/>
              <a:gd name="T26" fmla="*/ 25 w 58"/>
              <a:gd name="T27" fmla="*/ 58 h 58"/>
              <a:gd name="T28" fmla="*/ 23 w 58"/>
              <a:gd name="T29" fmla="*/ 57 h 58"/>
              <a:gd name="T30" fmla="*/ 22 w 58"/>
              <a:gd name="T31" fmla="*/ 50 h 58"/>
              <a:gd name="T32" fmla="*/ 19 w 58"/>
              <a:gd name="T33" fmla="*/ 48 h 58"/>
              <a:gd name="T34" fmla="*/ 14 w 58"/>
              <a:gd name="T35" fmla="*/ 52 h 58"/>
              <a:gd name="T36" fmla="*/ 13 w 58"/>
              <a:gd name="T37" fmla="*/ 53 h 58"/>
              <a:gd name="T38" fmla="*/ 12 w 58"/>
              <a:gd name="T39" fmla="*/ 52 h 58"/>
              <a:gd name="T40" fmla="*/ 5 w 58"/>
              <a:gd name="T41" fmla="*/ 46 h 58"/>
              <a:gd name="T42" fmla="*/ 5 w 58"/>
              <a:gd name="T43" fmla="*/ 45 h 58"/>
              <a:gd name="T44" fmla="*/ 5 w 58"/>
              <a:gd name="T45" fmla="*/ 44 h 58"/>
              <a:gd name="T46" fmla="*/ 9 w 58"/>
              <a:gd name="T47" fmla="*/ 39 h 58"/>
              <a:gd name="T48" fmla="*/ 8 w 58"/>
              <a:gd name="T49" fmla="*/ 35 h 58"/>
              <a:gd name="T50" fmla="*/ 1 w 58"/>
              <a:gd name="T51" fmla="*/ 34 h 58"/>
              <a:gd name="T52" fmla="*/ 0 w 58"/>
              <a:gd name="T53" fmla="*/ 33 h 58"/>
              <a:gd name="T54" fmla="*/ 0 w 58"/>
              <a:gd name="T55" fmla="*/ 24 h 58"/>
              <a:gd name="T56" fmla="*/ 1 w 58"/>
              <a:gd name="T57" fmla="*/ 23 h 58"/>
              <a:gd name="T58" fmla="*/ 8 w 58"/>
              <a:gd name="T59" fmla="*/ 22 h 58"/>
              <a:gd name="T60" fmla="*/ 9 w 58"/>
              <a:gd name="T61" fmla="*/ 18 h 58"/>
              <a:gd name="T62" fmla="*/ 5 w 58"/>
              <a:gd name="T63" fmla="*/ 13 h 58"/>
              <a:gd name="T64" fmla="*/ 5 w 58"/>
              <a:gd name="T65" fmla="*/ 12 h 58"/>
              <a:gd name="T66" fmla="*/ 5 w 58"/>
              <a:gd name="T67" fmla="*/ 11 h 58"/>
              <a:gd name="T68" fmla="*/ 13 w 58"/>
              <a:gd name="T69" fmla="*/ 5 h 58"/>
              <a:gd name="T70" fmla="*/ 14 w 58"/>
              <a:gd name="T71" fmla="*/ 5 h 58"/>
              <a:gd name="T72" fmla="*/ 19 w 58"/>
              <a:gd name="T73" fmla="*/ 9 h 58"/>
              <a:gd name="T74" fmla="*/ 22 w 58"/>
              <a:gd name="T75" fmla="*/ 8 h 58"/>
              <a:gd name="T76" fmla="*/ 23 w 58"/>
              <a:gd name="T77" fmla="*/ 1 h 58"/>
              <a:gd name="T78" fmla="*/ 25 w 58"/>
              <a:gd name="T79" fmla="*/ 0 h 58"/>
              <a:gd name="T80" fmla="*/ 33 w 58"/>
              <a:gd name="T81" fmla="*/ 0 h 58"/>
              <a:gd name="T82" fmla="*/ 34 w 58"/>
              <a:gd name="T83" fmla="*/ 1 h 58"/>
              <a:gd name="T84" fmla="*/ 36 w 58"/>
              <a:gd name="T85" fmla="*/ 8 h 58"/>
              <a:gd name="T86" fmla="*/ 39 w 58"/>
              <a:gd name="T87" fmla="*/ 9 h 58"/>
              <a:gd name="T88" fmla="*/ 44 w 58"/>
              <a:gd name="T89" fmla="*/ 5 h 58"/>
              <a:gd name="T90" fmla="*/ 45 w 58"/>
              <a:gd name="T91" fmla="*/ 5 h 58"/>
              <a:gd name="T92" fmla="*/ 46 w 58"/>
              <a:gd name="T93" fmla="*/ 5 h 58"/>
              <a:gd name="T94" fmla="*/ 52 w 58"/>
              <a:gd name="T95" fmla="*/ 12 h 58"/>
              <a:gd name="T96" fmla="*/ 53 w 58"/>
              <a:gd name="T97" fmla="*/ 12 h 58"/>
              <a:gd name="T98" fmla="*/ 52 w 58"/>
              <a:gd name="T99" fmla="*/ 13 h 58"/>
              <a:gd name="T100" fmla="*/ 48 w 58"/>
              <a:gd name="T101" fmla="*/ 18 h 58"/>
              <a:gd name="T102" fmla="*/ 50 w 58"/>
              <a:gd name="T103" fmla="*/ 22 h 58"/>
              <a:gd name="T104" fmla="*/ 57 w 58"/>
              <a:gd name="T105" fmla="*/ 23 h 58"/>
              <a:gd name="T106" fmla="*/ 58 w 58"/>
              <a:gd name="T107" fmla="*/ 25 h 58"/>
              <a:gd name="T108" fmla="*/ 58 w 58"/>
              <a:gd name="T109" fmla="*/ 33 h 58"/>
              <a:gd name="T110" fmla="*/ 29 w 58"/>
              <a:gd name="T111" fmla="*/ 19 h 58"/>
              <a:gd name="T112" fmla="*/ 19 w 58"/>
              <a:gd name="T113" fmla="*/ 29 h 58"/>
              <a:gd name="T114" fmla="*/ 29 w 58"/>
              <a:gd name="T115" fmla="*/ 38 h 58"/>
              <a:gd name="T116" fmla="*/ 39 w 58"/>
              <a:gd name="T117" fmla="*/ 29 h 58"/>
              <a:gd name="T118" fmla="*/ 29 w 58"/>
              <a:gd name="T119" fmla="*/ 19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4" name="Freeform 66"/>
          <p:cNvSpPr>
            <a:spLocks noEditPoints="1"/>
          </p:cNvSpPr>
          <p:nvPr/>
        </p:nvSpPr>
        <p:spPr bwMode="auto">
          <a:xfrm>
            <a:off x="3197514" y="2087173"/>
            <a:ext cx="422275" cy="328612"/>
          </a:xfrm>
          <a:custGeom>
            <a:avLst/>
            <a:gdLst>
              <a:gd name="T0" fmla="*/ 29 w 72"/>
              <a:gd name="T1" fmla="*/ 41 h 56"/>
              <a:gd name="T2" fmla="*/ 22 w 72"/>
              <a:gd name="T3" fmla="*/ 40 h 56"/>
              <a:gd name="T4" fmla="*/ 11 w 72"/>
              <a:gd name="T5" fmla="*/ 45 h 56"/>
              <a:gd name="T6" fmla="*/ 7 w 72"/>
              <a:gd name="T7" fmla="*/ 46 h 56"/>
              <a:gd name="T8" fmla="*/ 7 w 72"/>
              <a:gd name="T9" fmla="*/ 46 h 56"/>
              <a:gd name="T10" fmla="*/ 6 w 72"/>
              <a:gd name="T11" fmla="*/ 45 h 56"/>
              <a:gd name="T12" fmla="*/ 6 w 72"/>
              <a:gd name="T13" fmla="*/ 43 h 56"/>
              <a:gd name="T14" fmla="*/ 11 w 72"/>
              <a:gd name="T15" fmla="*/ 36 h 56"/>
              <a:gd name="T16" fmla="*/ 0 w 72"/>
              <a:gd name="T17" fmla="*/ 20 h 56"/>
              <a:gd name="T18" fmla="*/ 29 w 72"/>
              <a:gd name="T19" fmla="*/ 0 h 56"/>
              <a:gd name="T20" fmla="*/ 57 w 72"/>
              <a:gd name="T21" fmla="*/ 20 h 56"/>
              <a:gd name="T22" fmla="*/ 29 w 72"/>
              <a:gd name="T23" fmla="*/ 41 h 56"/>
              <a:gd name="T24" fmla="*/ 62 w 72"/>
              <a:gd name="T25" fmla="*/ 47 h 56"/>
              <a:gd name="T26" fmla="*/ 66 w 72"/>
              <a:gd name="T27" fmla="*/ 53 h 56"/>
              <a:gd name="T28" fmla="*/ 67 w 72"/>
              <a:gd name="T29" fmla="*/ 55 h 56"/>
              <a:gd name="T30" fmla="*/ 66 w 72"/>
              <a:gd name="T31" fmla="*/ 56 h 56"/>
              <a:gd name="T32" fmla="*/ 62 w 72"/>
              <a:gd name="T33" fmla="*/ 55 h 56"/>
              <a:gd name="T34" fmla="*/ 51 w 72"/>
              <a:gd name="T35" fmla="*/ 50 h 56"/>
              <a:gd name="T36" fmla="*/ 44 w 72"/>
              <a:gd name="T37" fmla="*/ 51 h 56"/>
              <a:gd name="T38" fmla="*/ 25 w 72"/>
              <a:gd name="T39" fmla="*/ 46 h 56"/>
              <a:gd name="T40" fmla="*/ 29 w 72"/>
              <a:gd name="T41" fmla="*/ 46 h 56"/>
              <a:gd name="T42" fmla="*/ 52 w 72"/>
              <a:gd name="T43" fmla="*/ 39 h 56"/>
              <a:gd name="T44" fmla="*/ 62 w 72"/>
              <a:gd name="T45" fmla="*/ 20 h 56"/>
              <a:gd name="T46" fmla="*/ 61 w 72"/>
              <a:gd name="T47" fmla="*/ 14 h 56"/>
              <a:gd name="T48" fmla="*/ 72 w 72"/>
              <a:gd name="T49" fmla="*/ 30 h 56"/>
              <a:gd name="T50" fmla="*/ 62 w 72"/>
              <a:gd name="T51" fmla="*/ 47 h 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5" name="Freeform 6"/>
          <p:cNvSpPr>
            <a:spLocks noEditPoints="1"/>
          </p:cNvSpPr>
          <p:nvPr/>
        </p:nvSpPr>
        <p:spPr bwMode="auto">
          <a:xfrm>
            <a:off x="3329855" y="4707332"/>
            <a:ext cx="366713" cy="285750"/>
          </a:xfrm>
          <a:custGeom>
            <a:avLst/>
            <a:gdLst>
              <a:gd name="T0" fmla="*/ 64 w 64"/>
              <a:gd name="T1" fmla="*/ 48 h 50"/>
              <a:gd name="T2" fmla="*/ 61 w 64"/>
              <a:gd name="T3" fmla="*/ 50 h 50"/>
              <a:gd name="T4" fmla="*/ 2 w 64"/>
              <a:gd name="T5" fmla="*/ 50 h 50"/>
              <a:gd name="T6" fmla="*/ 0 w 64"/>
              <a:gd name="T7" fmla="*/ 48 h 50"/>
              <a:gd name="T8" fmla="*/ 0 w 64"/>
              <a:gd name="T9" fmla="*/ 43 h 50"/>
              <a:gd name="T10" fmla="*/ 2 w 64"/>
              <a:gd name="T11" fmla="*/ 41 h 50"/>
              <a:gd name="T12" fmla="*/ 61 w 64"/>
              <a:gd name="T13" fmla="*/ 41 h 50"/>
              <a:gd name="T14" fmla="*/ 64 w 64"/>
              <a:gd name="T15" fmla="*/ 43 h 50"/>
              <a:gd name="T16" fmla="*/ 64 w 64"/>
              <a:gd name="T17" fmla="*/ 48 h 50"/>
              <a:gd name="T18" fmla="*/ 59 w 64"/>
              <a:gd name="T19" fmla="*/ 20 h 50"/>
              <a:gd name="T20" fmla="*/ 57 w 64"/>
              <a:gd name="T21" fmla="*/ 23 h 50"/>
              <a:gd name="T22" fmla="*/ 7 w 64"/>
              <a:gd name="T23" fmla="*/ 23 h 50"/>
              <a:gd name="T24" fmla="*/ 4 w 64"/>
              <a:gd name="T25" fmla="*/ 20 h 50"/>
              <a:gd name="T26" fmla="*/ 4 w 64"/>
              <a:gd name="T27" fmla="*/ 16 h 50"/>
              <a:gd name="T28" fmla="*/ 7 w 64"/>
              <a:gd name="T29" fmla="*/ 13 h 50"/>
              <a:gd name="T30" fmla="*/ 57 w 64"/>
              <a:gd name="T31" fmla="*/ 13 h 50"/>
              <a:gd name="T32" fmla="*/ 59 w 64"/>
              <a:gd name="T33" fmla="*/ 16 h 50"/>
              <a:gd name="T34" fmla="*/ 59 w 64"/>
              <a:gd name="T35" fmla="*/ 20 h 50"/>
              <a:gd name="T36" fmla="*/ 50 w 64"/>
              <a:gd name="T37" fmla="*/ 34 h 50"/>
              <a:gd name="T38" fmla="*/ 48 w 64"/>
              <a:gd name="T39" fmla="*/ 36 h 50"/>
              <a:gd name="T40" fmla="*/ 16 w 64"/>
              <a:gd name="T41" fmla="*/ 36 h 50"/>
              <a:gd name="T42" fmla="*/ 13 w 64"/>
              <a:gd name="T43" fmla="*/ 34 h 50"/>
              <a:gd name="T44" fmla="*/ 13 w 64"/>
              <a:gd name="T45" fmla="*/ 29 h 50"/>
              <a:gd name="T46" fmla="*/ 16 w 64"/>
              <a:gd name="T47" fmla="*/ 27 h 50"/>
              <a:gd name="T48" fmla="*/ 48 w 64"/>
              <a:gd name="T49" fmla="*/ 27 h 50"/>
              <a:gd name="T50" fmla="*/ 50 w 64"/>
              <a:gd name="T51" fmla="*/ 29 h 50"/>
              <a:gd name="T52" fmla="*/ 50 w 64"/>
              <a:gd name="T53" fmla="*/ 34 h 50"/>
              <a:gd name="T54" fmla="*/ 45 w 64"/>
              <a:gd name="T55" fmla="*/ 7 h 50"/>
              <a:gd name="T56" fmla="*/ 43 w 64"/>
              <a:gd name="T57" fmla="*/ 9 h 50"/>
              <a:gd name="T58" fmla="*/ 20 w 64"/>
              <a:gd name="T59" fmla="*/ 9 h 50"/>
              <a:gd name="T60" fmla="*/ 18 w 64"/>
              <a:gd name="T61" fmla="*/ 7 h 50"/>
              <a:gd name="T62" fmla="*/ 18 w 64"/>
              <a:gd name="T63" fmla="*/ 2 h 50"/>
              <a:gd name="T64" fmla="*/ 20 w 64"/>
              <a:gd name="T65" fmla="*/ 0 h 50"/>
              <a:gd name="T66" fmla="*/ 43 w 64"/>
              <a:gd name="T67" fmla="*/ 0 h 50"/>
              <a:gd name="T68" fmla="*/ 45 w 64"/>
              <a:gd name="T69" fmla="*/ 2 h 50"/>
              <a:gd name="T70" fmla="*/ 45 w 64"/>
              <a:gd name="T71" fmla="*/ 7 h 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6" name="Freeform 57"/>
          <p:cNvSpPr>
            <a:spLocks noEditPoints="1"/>
          </p:cNvSpPr>
          <p:nvPr/>
        </p:nvSpPr>
        <p:spPr bwMode="auto">
          <a:xfrm>
            <a:off x="3317445" y="3418283"/>
            <a:ext cx="282575" cy="252412"/>
          </a:xfrm>
          <a:custGeom>
            <a:avLst/>
            <a:gdLst>
              <a:gd name="T0" fmla="*/ 7 w 65"/>
              <a:gd name="T1" fmla="*/ 9 h 58"/>
              <a:gd name="T2" fmla="*/ 7 w 65"/>
              <a:gd name="T3" fmla="*/ 57 h 58"/>
              <a:gd name="T4" fmla="*/ 6 w 65"/>
              <a:gd name="T5" fmla="*/ 58 h 58"/>
              <a:gd name="T6" fmla="*/ 4 w 65"/>
              <a:gd name="T7" fmla="*/ 58 h 58"/>
              <a:gd name="T8" fmla="*/ 2 w 65"/>
              <a:gd name="T9" fmla="*/ 57 h 58"/>
              <a:gd name="T10" fmla="*/ 2 w 65"/>
              <a:gd name="T11" fmla="*/ 9 h 58"/>
              <a:gd name="T12" fmla="*/ 0 w 65"/>
              <a:gd name="T13" fmla="*/ 4 h 58"/>
              <a:gd name="T14" fmla="*/ 5 w 65"/>
              <a:gd name="T15" fmla="*/ 0 h 58"/>
              <a:gd name="T16" fmla="*/ 10 w 65"/>
              <a:gd name="T17" fmla="*/ 4 h 58"/>
              <a:gd name="T18" fmla="*/ 7 w 65"/>
              <a:gd name="T19" fmla="*/ 9 h 58"/>
              <a:gd name="T20" fmla="*/ 65 w 65"/>
              <a:gd name="T21" fmla="*/ 36 h 58"/>
              <a:gd name="T22" fmla="*/ 63 w 65"/>
              <a:gd name="T23" fmla="*/ 38 h 58"/>
              <a:gd name="T24" fmla="*/ 49 w 65"/>
              <a:gd name="T25" fmla="*/ 43 h 58"/>
              <a:gd name="T26" fmla="*/ 31 w 65"/>
              <a:gd name="T27" fmla="*/ 37 h 58"/>
              <a:gd name="T28" fmla="*/ 13 w 65"/>
              <a:gd name="T29" fmla="*/ 43 h 58"/>
              <a:gd name="T30" fmla="*/ 12 w 65"/>
              <a:gd name="T31" fmla="*/ 43 h 58"/>
              <a:gd name="T32" fmla="*/ 10 w 65"/>
              <a:gd name="T33" fmla="*/ 41 h 58"/>
              <a:gd name="T34" fmla="*/ 10 w 65"/>
              <a:gd name="T35" fmla="*/ 13 h 58"/>
              <a:gd name="T36" fmla="*/ 11 w 65"/>
              <a:gd name="T37" fmla="*/ 11 h 58"/>
              <a:gd name="T38" fmla="*/ 14 w 65"/>
              <a:gd name="T39" fmla="*/ 9 h 58"/>
              <a:gd name="T40" fmla="*/ 30 w 65"/>
              <a:gd name="T41" fmla="*/ 4 h 58"/>
              <a:gd name="T42" fmla="*/ 46 w 65"/>
              <a:gd name="T43" fmla="*/ 9 h 58"/>
              <a:gd name="T44" fmla="*/ 49 w 65"/>
              <a:gd name="T45" fmla="*/ 10 h 58"/>
              <a:gd name="T46" fmla="*/ 63 w 65"/>
              <a:gd name="T47" fmla="*/ 4 h 58"/>
              <a:gd name="T48" fmla="*/ 65 w 65"/>
              <a:gd name="T49" fmla="*/ 7 h 58"/>
              <a:gd name="T50" fmla="*/ 65 w 65"/>
              <a:gd name="T51" fmla="*/ 36 h 5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矩形 1"/>
          <p:cNvSpPr/>
          <p:nvPr/>
        </p:nvSpPr>
        <p:spPr>
          <a:xfrm>
            <a:off x="4091710" y="705608"/>
            <a:ext cx="7472218" cy="646331"/>
          </a:xfrm>
          <a:prstGeom prst="rect">
            <a:avLst/>
          </a:prstGeom>
        </p:spPr>
        <p:txBody>
          <a:bodyPr wrap="square">
            <a:spAutoFit/>
          </a:bodyPr>
          <a:lstStyle/>
          <a:p>
            <a:r>
              <a:rPr lang="zh-CN" altLang="en-US" dirty="0"/>
              <a:t>功能独立：本软件产品的开发编码独立功能模块化，便于软件的维护。</a:t>
            </a:r>
          </a:p>
          <a:p>
            <a:r>
              <a:rPr lang="zh-CN" altLang="en-US" dirty="0"/>
              <a:t> </a:t>
            </a:r>
          </a:p>
        </p:txBody>
      </p:sp>
      <p:sp>
        <p:nvSpPr>
          <p:cNvPr id="8" name="矩形 7"/>
          <p:cNvSpPr/>
          <p:nvPr/>
        </p:nvSpPr>
        <p:spPr>
          <a:xfrm>
            <a:off x="3928632" y="1941572"/>
            <a:ext cx="7358203" cy="646331"/>
          </a:xfrm>
          <a:prstGeom prst="rect">
            <a:avLst/>
          </a:prstGeom>
        </p:spPr>
        <p:txBody>
          <a:bodyPr wrap="square">
            <a:spAutoFit/>
          </a:bodyPr>
          <a:lstStyle/>
          <a:p>
            <a:r>
              <a:rPr lang="zh-CN" altLang="en-US" dirty="0"/>
              <a:t>用户反馈：提供用户反馈途径，及时收集用户反馈的各种信息，便于</a:t>
            </a:r>
          </a:p>
          <a:p>
            <a:r>
              <a:rPr lang="zh-CN" altLang="en-US" dirty="0"/>
              <a:t>维护软件</a:t>
            </a:r>
          </a:p>
        </p:txBody>
      </p:sp>
      <p:sp>
        <p:nvSpPr>
          <p:cNvPr id="9" name="矩形 8"/>
          <p:cNvSpPr/>
          <p:nvPr/>
        </p:nvSpPr>
        <p:spPr>
          <a:xfrm>
            <a:off x="3928631" y="3177536"/>
            <a:ext cx="7469041" cy="646331"/>
          </a:xfrm>
          <a:prstGeom prst="rect">
            <a:avLst/>
          </a:prstGeom>
        </p:spPr>
        <p:txBody>
          <a:bodyPr wrap="square">
            <a:spAutoFit/>
          </a:bodyPr>
          <a:lstStyle/>
          <a:p>
            <a:r>
              <a:rPr lang="zh-CN" altLang="en-US" dirty="0"/>
              <a:t>编码规范：本产品软件的开发编码按照事先约定好的编码规范进行，</a:t>
            </a:r>
          </a:p>
          <a:p>
            <a:r>
              <a:rPr lang="zh-CN" altLang="en-US" dirty="0"/>
              <a:t>便于软件维护</a:t>
            </a:r>
          </a:p>
        </p:txBody>
      </p:sp>
      <p:sp>
        <p:nvSpPr>
          <p:cNvPr id="10" name="矩形 9"/>
          <p:cNvSpPr/>
          <p:nvPr/>
        </p:nvSpPr>
        <p:spPr>
          <a:xfrm>
            <a:off x="3982318" y="4555107"/>
            <a:ext cx="7304517" cy="646331"/>
          </a:xfrm>
          <a:prstGeom prst="rect">
            <a:avLst/>
          </a:prstGeom>
        </p:spPr>
        <p:txBody>
          <a:bodyPr wrap="square">
            <a:spAutoFit/>
          </a:bodyPr>
          <a:lstStyle/>
          <a:p>
            <a:r>
              <a:rPr lang="zh-CN" altLang="en-US" dirty="0"/>
              <a:t>源码提交：本产品软件迭代升级的每个版本源码均上传 github 进行</a:t>
            </a:r>
          </a:p>
          <a:p>
            <a:r>
              <a:rPr lang="zh-CN" altLang="en-US" dirty="0"/>
              <a:t>保存，便于软件维护。</a:t>
            </a:r>
          </a:p>
        </p:txBody>
      </p:sp>
    </p:spTree>
    <p:extLst>
      <p:ext uri="{BB962C8B-B14F-4D97-AF65-F5344CB8AC3E}">
        <p14:creationId xmlns:p14="http://schemas.microsoft.com/office/powerpoint/2010/main" val="13506981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500" fill="hold"/>
                                        <p:tgtEl>
                                          <p:spTgt spid="61"/>
                                        </p:tgtEl>
                                        <p:attrNameLst>
                                          <p:attrName>ppt_w</p:attrName>
                                        </p:attrNameLst>
                                      </p:cBhvr>
                                      <p:tavLst>
                                        <p:tav tm="0">
                                          <p:val>
                                            <p:fltVal val="0"/>
                                          </p:val>
                                        </p:tav>
                                        <p:tav tm="100000">
                                          <p:val>
                                            <p:strVal val="#ppt_w"/>
                                          </p:val>
                                        </p:tav>
                                      </p:tavLst>
                                    </p:anim>
                                    <p:anim calcmode="lin" valueType="num">
                                      <p:cBhvr>
                                        <p:cTn id="8" dur="500" fill="hold"/>
                                        <p:tgtEl>
                                          <p:spTgt spid="61"/>
                                        </p:tgtEl>
                                        <p:attrNameLst>
                                          <p:attrName>ppt_h</p:attrName>
                                        </p:attrNameLst>
                                      </p:cBhvr>
                                      <p:tavLst>
                                        <p:tav tm="0">
                                          <p:val>
                                            <p:fltVal val="0"/>
                                          </p:val>
                                        </p:tav>
                                        <p:tav tm="100000">
                                          <p:val>
                                            <p:strVal val="#ppt_h"/>
                                          </p:val>
                                        </p:tav>
                                      </p:tavLst>
                                    </p:anim>
                                    <p:animEffect transition="in" filter="fade">
                                      <p:cBhvr>
                                        <p:cTn id="9" dur="500"/>
                                        <p:tgtEl>
                                          <p:spTgt spid="61"/>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4"/>
                                        </p:tgtEl>
                                        <p:attrNameLst>
                                          <p:attrName>style.visibility</p:attrName>
                                        </p:attrNameLst>
                                      </p:cBhvr>
                                      <p:to>
                                        <p:strVal val="visible"/>
                                      </p:to>
                                    </p:set>
                                    <p:anim calcmode="lin" valueType="num">
                                      <p:cBhvr>
                                        <p:cTn id="13" dur="500" fill="hold"/>
                                        <p:tgtEl>
                                          <p:spTgt spid="64"/>
                                        </p:tgtEl>
                                        <p:attrNameLst>
                                          <p:attrName>ppt_w</p:attrName>
                                        </p:attrNameLst>
                                      </p:cBhvr>
                                      <p:tavLst>
                                        <p:tav tm="0">
                                          <p:val>
                                            <p:fltVal val="0"/>
                                          </p:val>
                                        </p:tav>
                                        <p:tav tm="100000">
                                          <p:val>
                                            <p:strVal val="#ppt_w"/>
                                          </p:val>
                                        </p:tav>
                                      </p:tavLst>
                                    </p:anim>
                                    <p:anim calcmode="lin" valueType="num">
                                      <p:cBhvr>
                                        <p:cTn id="14" dur="500" fill="hold"/>
                                        <p:tgtEl>
                                          <p:spTgt spid="64"/>
                                        </p:tgtEl>
                                        <p:attrNameLst>
                                          <p:attrName>ppt_h</p:attrName>
                                        </p:attrNameLst>
                                      </p:cBhvr>
                                      <p:tavLst>
                                        <p:tav tm="0">
                                          <p:val>
                                            <p:fltVal val="0"/>
                                          </p:val>
                                        </p:tav>
                                        <p:tav tm="100000">
                                          <p:val>
                                            <p:strVal val="#ppt_h"/>
                                          </p:val>
                                        </p:tav>
                                      </p:tavLst>
                                    </p:anim>
                                    <p:animEffect transition="in" filter="fade">
                                      <p:cBhvr>
                                        <p:cTn id="15" dur="500"/>
                                        <p:tgtEl>
                                          <p:spTgt spid="64"/>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p:cTn id="19" dur="500" fill="hold"/>
                                        <p:tgtEl>
                                          <p:spTgt spid="39"/>
                                        </p:tgtEl>
                                        <p:attrNameLst>
                                          <p:attrName>ppt_w</p:attrName>
                                        </p:attrNameLst>
                                      </p:cBhvr>
                                      <p:tavLst>
                                        <p:tav tm="0">
                                          <p:val>
                                            <p:fltVal val="0"/>
                                          </p:val>
                                        </p:tav>
                                        <p:tav tm="100000">
                                          <p:val>
                                            <p:strVal val="#ppt_w"/>
                                          </p:val>
                                        </p:tav>
                                      </p:tavLst>
                                    </p:anim>
                                    <p:anim calcmode="lin" valueType="num">
                                      <p:cBhvr>
                                        <p:cTn id="20" dur="500" fill="hold"/>
                                        <p:tgtEl>
                                          <p:spTgt spid="39"/>
                                        </p:tgtEl>
                                        <p:attrNameLst>
                                          <p:attrName>ppt_h</p:attrName>
                                        </p:attrNameLst>
                                      </p:cBhvr>
                                      <p:tavLst>
                                        <p:tav tm="0">
                                          <p:val>
                                            <p:fltVal val="0"/>
                                          </p:val>
                                        </p:tav>
                                        <p:tav tm="100000">
                                          <p:val>
                                            <p:strVal val="#ppt_h"/>
                                          </p:val>
                                        </p:tav>
                                      </p:tavLst>
                                    </p:anim>
                                    <p:animEffect transition="in" filter="fade">
                                      <p:cBhvr>
                                        <p:cTn id="21" dur="500"/>
                                        <p:tgtEl>
                                          <p:spTgt spid="39"/>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63"/>
                                        </p:tgtEl>
                                        <p:attrNameLst>
                                          <p:attrName>style.visibility</p:attrName>
                                        </p:attrNameLst>
                                      </p:cBhvr>
                                      <p:to>
                                        <p:strVal val="visible"/>
                                      </p:to>
                                    </p:set>
                                    <p:anim calcmode="lin" valueType="num">
                                      <p:cBhvr>
                                        <p:cTn id="25" dur="500" fill="hold"/>
                                        <p:tgtEl>
                                          <p:spTgt spid="63"/>
                                        </p:tgtEl>
                                        <p:attrNameLst>
                                          <p:attrName>ppt_w</p:attrName>
                                        </p:attrNameLst>
                                      </p:cBhvr>
                                      <p:tavLst>
                                        <p:tav tm="0">
                                          <p:val>
                                            <p:fltVal val="0"/>
                                          </p:val>
                                        </p:tav>
                                        <p:tav tm="100000">
                                          <p:val>
                                            <p:strVal val="#ppt_w"/>
                                          </p:val>
                                        </p:tav>
                                      </p:tavLst>
                                    </p:anim>
                                    <p:anim calcmode="lin" valueType="num">
                                      <p:cBhvr>
                                        <p:cTn id="26" dur="500" fill="hold"/>
                                        <p:tgtEl>
                                          <p:spTgt spid="63"/>
                                        </p:tgtEl>
                                        <p:attrNameLst>
                                          <p:attrName>ppt_h</p:attrName>
                                        </p:attrNameLst>
                                      </p:cBhvr>
                                      <p:tavLst>
                                        <p:tav tm="0">
                                          <p:val>
                                            <p:fltVal val="0"/>
                                          </p:val>
                                        </p:tav>
                                        <p:tav tm="100000">
                                          <p:val>
                                            <p:strVal val="#ppt_h"/>
                                          </p:val>
                                        </p:tav>
                                      </p:tavLst>
                                    </p:anim>
                                    <p:animEffect transition="in" filter="fade">
                                      <p:cBhvr>
                                        <p:cTn id="27" dur="500"/>
                                        <p:tgtEl>
                                          <p:spTgt spid="63"/>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55"/>
                                        </p:tgtEl>
                                        <p:attrNameLst>
                                          <p:attrName>style.visibility</p:attrName>
                                        </p:attrNameLst>
                                      </p:cBhvr>
                                      <p:to>
                                        <p:strVal val="visible"/>
                                      </p:to>
                                    </p:set>
                                    <p:anim calcmode="lin" valueType="num">
                                      <p:cBhvr>
                                        <p:cTn id="31" dur="500" fill="hold"/>
                                        <p:tgtEl>
                                          <p:spTgt spid="55"/>
                                        </p:tgtEl>
                                        <p:attrNameLst>
                                          <p:attrName>ppt_w</p:attrName>
                                        </p:attrNameLst>
                                      </p:cBhvr>
                                      <p:tavLst>
                                        <p:tav tm="0">
                                          <p:val>
                                            <p:fltVal val="0"/>
                                          </p:val>
                                        </p:tav>
                                        <p:tav tm="100000">
                                          <p:val>
                                            <p:strVal val="#ppt_w"/>
                                          </p:val>
                                        </p:tav>
                                      </p:tavLst>
                                    </p:anim>
                                    <p:anim calcmode="lin" valueType="num">
                                      <p:cBhvr>
                                        <p:cTn id="32" dur="500" fill="hold"/>
                                        <p:tgtEl>
                                          <p:spTgt spid="55"/>
                                        </p:tgtEl>
                                        <p:attrNameLst>
                                          <p:attrName>ppt_h</p:attrName>
                                        </p:attrNameLst>
                                      </p:cBhvr>
                                      <p:tavLst>
                                        <p:tav tm="0">
                                          <p:val>
                                            <p:fltVal val="0"/>
                                          </p:val>
                                        </p:tav>
                                        <p:tav tm="100000">
                                          <p:val>
                                            <p:strVal val="#ppt_h"/>
                                          </p:val>
                                        </p:tav>
                                      </p:tavLst>
                                    </p:anim>
                                    <p:animEffect transition="in" filter="fade">
                                      <p:cBhvr>
                                        <p:cTn id="33" dur="500"/>
                                        <p:tgtEl>
                                          <p:spTgt spid="55"/>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cBhvr>
                                        <p:cTn id="37" dur="500" fill="hold"/>
                                        <p:tgtEl>
                                          <p:spTgt spid="66"/>
                                        </p:tgtEl>
                                        <p:attrNameLst>
                                          <p:attrName>ppt_w</p:attrName>
                                        </p:attrNameLst>
                                      </p:cBhvr>
                                      <p:tavLst>
                                        <p:tav tm="0">
                                          <p:val>
                                            <p:fltVal val="0"/>
                                          </p:val>
                                        </p:tav>
                                        <p:tav tm="100000">
                                          <p:val>
                                            <p:strVal val="#ppt_w"/>
                                          </p:val>
                                        </p:tav>
                                      </p:tavLst>
                                    </p:anim>
                                    <p:anim calcmode="lin" valueType="num">
                                      <p:cBhvr>
                                        <p:cTn id="38" dur="500" fill="hold"/>
                                        <p:tgtEl>
                                          <p:spTgt spid="66"/>
                                        </p:tgtEl>
                                        <p:attrNameLst>
                                          <p:attrName>ppt_h</p:attrName>
                                        </p:attrNameLst>
                                      </p:cBhvr>
                                      <p:tavLst>
                                        <p:tav tm="0">
                                          <p:val>
                                            <p:fltVal val="0"/>
                                          </p:val>
                                        </p:tav>
                                        <p:tav tm="100000">
                                          <p:val>
                                            <p:strVal val="#ppt_h"/>
                                          </p:val>
                                        </p:tav>
                                      </p:tavLst>
                                    </p:anim>
                                    <p:animEffect transition="in" filter="fade">
                                      <p:cBhvr>
                                        <p:cTn id="39" dur="500"/>
                                        <p:tgtEl>
                                          <p:spTgt spid="66"/>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59"/>
                                        </p:tgtEl>
                                        <p:attrNameLst>
                                          <p:attrName>style.visibility</p:attrName>
                                        </p:attrNameLst>
                                      </p:cBhvr>
                                      <p:to>
                                        <p:strVal val="visible"/>
                                      </p:to>
                                    </p:set>
                                    <p:anim calcmode="lin" valueType="num">
                                      <p:cBhvr>
                                        <p:cTn id="43" dur="500" fill="hold"/>
                                        <p:tgtEl>
                                          <p:spTgt spid="59"/>
                                        </p:tgtEl>
                                        <p:attrNameLst>
                                          <p:attrName>ppt_w</p:attrName>
                                        </p:attrNameLst>
                                      </p:cBhvr>
                                      <p:tavLst>
                                        <p:tav tm="0">
                                          <p:val>
                                            <p:fltVal val="0"/>
                                          </p:val>
                                        </p:tav>
                                        <p:tav tm="100000">
                                          <p:val>
                                            <p:strVal val="#ppt_w"/>
                                          </p:val>
                                        </p:tav>
                                      </p:tavLst>
                                    </p:anim>
                                    <p:anim calcmode="lin" valueType="num">
                                      <p:cBhvr>
                                        <p:cTn id="44" dur="500" fill="hold"/>
                                        <p:tgtEl>
                                          <p:spTgt spid="59"/>
                                        </p:tgtEl>
                                        <p:attrNameLst>
                                          <p:attrName>ppt_h</p:attrName>
                                        </p:attrNameLst>
                                      </p:cBhvr>
                                      <p:tavLst>
                                        <p:tav tm="0">
                                          <p:val>
                                            <p:fltVal val="0"/>
                                          </p:val>
                                        </p:tav>
                                        <p:tav tm="100000">
                                          <p:val>
                                            <p:strVal val="#ppt_h"/>
                                          </p:val>
                                        </p:tav>
                                      </p:tavLst>
                                    </p:anim>
                                    <p:animEffect transition="in" filter="fade">
                                      <p:cBhvr>
                                        <p:cTn id="45" dur="500"/>
                                        <p:tgtEl>
                                          <p:spTgt spid="59"/>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65"/>
                                        </p:tgtEl>
                                        <p:attrNameLst>
                                          <p:attrName>style.visibility</p:attrName>
                                        </p:attrNameLst>
                                      </p:cBhvr>
                                      <p:to>
                                        <p:strVal val="visible"/>
                                      </p:to>
                                    </p:set>
                                    <p:anim calcmode="lin" valueType="num">
                                      <p:cBhvr>
                                        <p:cTn id="49" dur="500" fill="hold"/>
                                        <p:tgtEl>
                                          <p:spTgt spid="65"/>
                                        </p:tgtEl>
                                        <p:attrNameLst>
                                          <p:attrName>ppt_w</p:attrName>
                                        </p:attrNameLst>
                                      </p:cBhvr>
                                      <p:tavLst>
                                        <p:tav tm="0">
                                          <p:val>
                                            <p:fltVal val="0"/>
                                          </p:val>
                                        </p:tav>
                                        <p:tav tm="100000">
                                          <p:val>
                                            <p:strVal val="#ppt_w"/>
                                          </p:val>
                                        </p:tav>
                                      </p:tavLst>
                                    </p:anim>
                                    <p:anim calcmode="lin" valueType="num">
                                      <p:cBhvr>
                                        <p:cTn id="50" dur="500" fill="hold"/>
                                        <p:tgtEl>
                                          <p:spTgt spid="65"/>
                                        </p:tgtEl>
                                        <p:attrNameLst>
                                          <p:attrName>ppt_h</p:attrName>
                                        </p:attrNameLst>
                                      </p:cBhvr>
                                      <p:tavLst>
                                        <p:tav tm="0">
                                          <p:val>
                                            <p:fltVal val="0"/>
                                          </p:val>
                                        </p:tav>
                                        <p:tav tm="100000">
                                          <p:val>
                                            <p:strVal val="#ppt_h"/>
                                          </p:val>
                                        </p:tav>
                                      </p:tavLst>
                                    </p:anim>
                                    <p:animEffect transition="in" filter="fade">
                                      <p:cBhvr>
                                        <p:cTn id="5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P spid="65" grpId="0" animBg="1"/>
      <p:bldP spid="6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文本框 5"/>
          <p:cNvSpPr txBox="1">
            <a:spLocks noChangeArrowheads="1"/>
          </p:cNvSpPr>
          <p:nvPr/>
        </p:nvSpPr>
        <p:spPr bwMode="auto">
          <a:xfrm>
            <a:off x="6276975" y="3844925"/>
            <a:ext cx="16193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dirty="0">
                <a:solidFill>
                  <a:schemeClr val="tx1">
                    <a:lumMod val="65000"/>
                    <a:lumOff val="35000"/>
                  </a:schemeClr>
                </a:solidFill>
                <a:latin typeface="BrowalliaUPC" panose="020B0604020202020204" pitchFamily="34" charset="-34"/>
                <a:cs typeface="BrowalliaUPC" panose="020B0604020202020204" pitchFamily="34" charset="-34"/>
              </a:rPr>
              <a:t>Thank </a:t>
            </a:r>
            <a:r>
              <a:rPr lang="en-US" altLang="zh-CN" sz="2400" dirty="0" smtClean="0">
                <a:solidFill>
                  <a:schemeClr val="tx1">
                    <a:lumMod val="65000"/>
                    <a:lumOff val="35000"/>
                  </a:schemeClr>
                </a:solidFill>
                <a:latin typeface="BrowalliaUPC" panose="020B0604020202020204" pitchFamily="34" charset="-34"/>
                <a:cs typeface="BrowalliaUPC" panose="020B0604020202020204" pitchFamily="34" charset="-34"/>
              </a:rPr>
              <a:t>you</a:t>
            </a:r>
            <a:endParaRPr lang="zh-CN" altLang="en-US" sz="2400" dirty="0">
              <a:solidFill>
                <a:schemeClr val="tx1">
                  <a:lumMod val="65000"/>
                  <a:lumOff val="35000"/>
                </a:schemeClr>
              </a:solidFill>
              <a:latin typeface="BrowalliaUPC" panose="020B0604020202020204" pitchFamily="34" charset="-34"/>
              <a:ea typeface="方正兰亭超细黑简体" panose="02000000000000000000" pitchFamily="2" charset="-122"/>
              <a:cs typeface="BrowalliaUPC" panose="020B0604020202020204" pitchFamily="34" charset="-34"/>
            </a:endParaRPr>
          </a:p>
        </p:txBody>
      </p:sp>
      <p:sp>
        <p:nvSpPr>
          <p:cNvPr id="93187" name="文本框 6"/>
          <p:cNvSpPr txBox="1">
            <a:spLocks noChangeArrowheads="1"/>
          </p:cNvSpPr>
          <p:nvPr/>
        </p:nvSpPr>
        <p:spPr bwMode="auto">
          <a:xfrm>
            <a:off x="6243638" y="2879725"/>
            <a:ext cx="13131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defRPr/>
            </a:pPr>
            <a:r>
              <a:rPr lang="zh-CN" altLang="en-US" sz="4400" dirty="0" smtClean="0">
                <a:solidFill>
                  <a:schemeClr val="tx1">
                    <a:lumMod val="65000"/>
                    <a:lumOff val="35000"/>
                  </a:schemeClr>
                </a:solidFill>
                <a:latin typeface="幼圆" panose="02010509060101010101" pitchFamily="49" charset="-122"/>
                <a:ea typeface="幼圆" panose="02010509060101010101" pitchFamily="49" charset="-122"/>
              </a:rPr>
              <a:t>谢谢</a:t>
            </a:r>
            <a:endParaRPr lang="zh-CN" altLang="en-US" sz="4400" dirty="0">
              <a:solidFill>
                <a:schemeClr val="tx1">
                  <a:lumMod val="65000"/>
                  <a:lumOff val="35000"/>
                </a:schemeClr>
              </a:solidFill>
              <a:latin typeface="幼圆" panose="02010509060101010101" pitchFamily="49" charset="-122"/>
              <a:ea typeface="幼圆" panose="02010509060101010101" pitchFamily="49" charset="-122"/>
            </a:endParaRPr>
          </a:p>
        </p:txBody>
      </p:sp>
      <p:cxnSp>
        <p:nvCxnSpPr>
          <p:cNvPr id="121860" name="直接连接符 6"/>
          <p:cNvCxnSpPr/>
          <p:nvPr/>
        </p:nvCxnSpPr>
        <p:spPr bwMode="auto">
          <a:xfrm>
            <a:off x="4195763" y="3832225"/>
            <a:ext cx="6816725"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pic>
        <p:nvPicPr>
          <p:cNvPr id="121861" name="图片 2"/>
          <p:cNvPicPr>
            <a:picLocks noChangeAspect="1"/>
          </p:cNvPicPr>
          <p:nvPr/>
        </p:nvPicPr>
        <p:blipFill>
          <a:blip r:embed="rId3" cstate="screen"/>
          <a:srcRect/>
          <a:stretch>
            <a:fillRect/>
          </a:stretch>
        </p:blipFill>
        <p:spPr bwMode="auto">
          <a:xfrm>
            <a:off x="1276350" y="979488"/>
            <a:ext cx="5878513" cy="587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666" name="组合 8"/>
          <p:cNvGrpSpPr/>
          <p:nvPr/>
        </p:nvGrpSpPr>
        <p:grpSpPr bwMode="auto">
          <a:xfrm>
            <a:off x="0" y="0"/>
            <a:ext cx="4965700" cy="6858000"/>
            <a:chOff x="0" y="0"/>
            <a:chExt cx="4965700" cy="6858000"/>
          </a:xfrm>
        </p:grpSpPr>
        <p:pic>
          <p:nvPicPr>
            <p:cNvPr id="113682" name="图片 7"/>
            <p:cNvPicPr>
              <a:picLocks noChangeAspect="1"/>
            </p:cNvPicPr>
            <p:nvPr/>
          </p:nvPicPr>
          <p:blipFill>
            <a:blip r:embed="rId3"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3683"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dirty="0" smtClean="0">
                  <a:latin typeface="幼圆" panose="02010509060101010101" pitchFamily="49" charset="-122"/>
                  <a:ea typeface="幼圆" panose="02010509060101010101" pitchFamily="49" charset="-122"/>
                </a:rPr>
                <a:t>登录注册</a:t>
              </a:r>
              <a:endParaRPr lang="en-US" altLang="zh-CN" sz="3600" dirty="0">
                <a:latin typeface="幼圆" panose="02010509060101010101" pitchFamily="49" charset="-122"/>
                <a:ea typeface="幼圆" panose="02010509060101010101" pitchFamily="49" charset="-122"/>
              </a:endParaRPr>
            </a:p>
          </p:txBody>
        </p:sp>
      </p:grpSp>
      <p:sp>
        <p:nvSpPr>
          <p:cNvPr id="41" name="Oval 6"/>
          <p:cNvSpPr>
            <a:spLocks noChangeArrowheads="1"/>
          </p:cNvSpPr>
          <p:nvPr/>
        </p:nvSpPr>
        <p:spPr bwMode="auto">
          <a:xfrm>
            <a:off x="2544762" y="1051560"/>
            <a:ext cx="9342438" cy="4757830"/>
          </a:xfrm>
          <a:prstGeom prst="ellipse">
            <a:avLst/>
          </a:prstGeom>
          <a:noFill/>
          <a:ln w="9" cmpd="sng">
            <a:solidFill>
              <a:schemeClr val="tx1">
                <a:lumMod val="75000"/>
                <a:lumOff val="25000"/>
              </a:schemeClr>
            </a:solidFill>
            <a:prstDash val="dash"/>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42" name="Oval 10"/>
          <p:cNvSpPr>
            <a:spLocks noChangeArrowheads="1"/>
          </p:cNvSpPr>
          <p:nvPr/>
        </p:nvSpPr>
        <p:spPr bwMode="auto">
          <a:xfrm>
            <a:off x="10079037" y="336050"/>
            <a:ext cx="580323" cy="582425"/>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1800" b="1" dirty="0">
                <a:solidFill>
                  <a:schemeClr val="bg1"/>
                </a:solidFill>
                <a:latin typeface="微软雅黑" panose="020B0503020204020204" pitchFamily="34" charset="-122"/>
                <a:ea typeface="微软雅黑" panose="020B0503020204020204" pitchFamily="34" charset="-122"/>
              </a:rPr>
              <a:t>1</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0659360" y="418827"/>
            <a:ext cx="646331" cy="369332"/>
          </a:xfrm>
          <a:prstGeom prst="rect">
            <a:avLst/>
          </a:prstGeom>
        </p:spPr>
        <p:txBody>
          <a:bodyPr wrap="none">
            <a:spAutoFit/>
          </a:bodyPr>
          <a:lstStyle/>
          <a:p>
            <a:r>
              <a:rPr lang="zh-CN" altLang="en-US" kern="100" dirty="0" smtClean="0">
                <a:ea typeface="等线" panose="02010600030101010101" pitchFamily="2" charset="-122"/>
                <a:cs typeface="Times New Roman" panose="02020603050405020304" pitchFamily="18" charset="0"/>
              </a:rPr>
              <a:t>登录</a:t>
            </a:r>
            <a:endParaRPr lang="zh-CN" altLang="en-US" dirty="0"/>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7278" y="1181876"/>
            <a:ext cx="7297405" cy="4494429"/>
          </a:xfrm>
          <a:prstGeom prst="rect">
            <a:avLst/>
          </a:prstGeom>
        </p:spPr>
      </p:pic>
      <p:sp>
        <p:nvSpPr>
          <p:cNvPr id="10" name="文本框 9"/>
          <p:cNvSpPr txBox="1"/>
          <p:nvPr/>
        </p:nvSpPr>
        <p:spPr>
          <a:xfrm>
            <a:off x="2872740" y="5875020"/>
            <a:ext cx="9083040" cy="369332"/>
          </a:xfrm>
          <a:prstGeom prst="rect">
            <a:avLst/>
          </a:prstGeom>
          <a:noFill/>
        </p:spPr>
        <p:txBody>
          <a:bodyPr wrap="square" rtlCol="0">
            <a:spAutoFit/>
          </a:bodyPr>
          <a:lstStyle/>
          <a:p>
            <a:r>
              <a:rPr lang="zh-CN" altLang="en-US" dirty="0" smtClean="0"/>
              <a:t>使用游客登录，游客登录仅可使用个性匹配功能，不开放其他功能</a:t>
            </a:r>
            <a:endParaRPr lang="zh-CN" altLang="en-US" dirty="0"/>
          </a:p>
        </p:txBody>
      </p:sp>
    </p:spTree>
    <p:custDataLst>
      <p:tags r:id="rId1"/>
    </p:custDataLst>
    <p:extLst>
      <p:ext uri="{BB962C8B-B14F-4D97-AF65-F5344CB8AC3E}">
        <p14:creationId xmlns:p14="http://schemas.microsoft.com/office/powerpoint/2010/main" val="1931320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heel(1)">
                                      <p:cBhvr>
                                        <p:cTn id="7" dur="2000"/>
                                        <p:tgtEl>
                                          <p:spTgt spid="41"/>
                                        </p:tgtEl>
                                      </p:cBhvr>
                                    </p:animEffect>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35" presetClass="path" presetSubtype="0" accel="50000" decel="50000" fill="hold" grpId="1" nodeType="withEffect">
                                  <p:stCondLst>
                                    <p:cond delay="0"/>
                                  </p:stCondLst>
                                  <p:childTnLst>
                                    <p:animMotion origin="layout" path="M 3.54167E-6 4.81481E-6 L -0.23151 0.3875 " pathEditMode="relative" rAng="0" ptsTypes="AA">
                                      <p:cBhvr>
                                        <p:cTn id="12" dur="500" spd="-99800" fill="hold"/>
                                        <p:tgtEl>
                                          <p:spTgt spid="42"/>
                                        </p:tgtEl>
                                        <p:attrNameLst>
                                          <p:attrName>ppt_x</p:attrName>
                                          <p:attrName>ppt_y</p:attrName>
                                        </p:attrNameLst>
                                      </p:cBhvr>
                                      <p:rCtr x="-11576" y="193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autoUpdateAnimBg="0"/>
      <p:bldP spid="42" grpId="0" animBg="1" autoUpdateAnimBg="0"/>
      <p:bldP spid="42" grpId="1"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666" name="组合 8"/>
          <p:cNvGrpSpPr/>
          <p:nvPr/>
        </p:nvGrpSpPr>
        <p:grpSpPr bwMode="auto">
          <a:xfrm>
            <a:off x="0" y="0"/>
            <a:ext cx="4965700" cy="6858000"/>
            <a:chOff x="0" y="0"/>
            <a:chExt cx="4965700" cy="6858000"/>
          </a:xfrm>
        </p:grpSpPr>
        <p:pic>
          <p:nvPicPr>
            <p:cNvPr id="113682" name="图片 7"/>
            <p:cNvPicPr>
              <a:picLocks noChangeAspect="1"/>
            </p:cNvPicPr>
            <p:nvPr/>
          </p:nvPicPr>
          <p:blipFill>
            <a:blip r:embed="rId3"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3683"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dirty="0" smtClean="0">
                  <a:latin typeface="幼圆" panose="02010509060101010101" pitchFamily="49" charset="-122"/>
                  <a:ea typeface="幼圆" panose="02010509060101010101" pitchFamily="49" charset="-122"/>
                </a:rPr>
                <a:t>登录注册</a:t>
              </a:r>
              <a:endParaRPr lang="en-US" altLang="zh-CN" sz="3600" dirty="0">
                <a:latin typeface="幼圆" panose="02010509060101010101" pitchFamily="49" charset="-122"/>
                <a:ea typeface="幼圆" panose="02010509060101010101" pitchFamily="49" charset="-122"/>
              </a:endParaRPr>
            </a:p>
          </p:txBody>
        </p:sp>
      </p:grpSp>
      <p:sp>
        <p:nvSpPr>
          <p:cNvPr id="18" name="Oval 13"/>
          <p:cNvSpPr>
            <a:spLocks noChangeArrowheads="1"/>
          </p:cNvSpPr>
          <p:nvPr/>
        </p:nvSpPr>
        <p:spPr bwMode="auto">
          <a:xfrm>
            <a:off x="10424794" y="412831"/>
            <a:ext cx="582426" cy="582426"/>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1800" b="1" dirty="0">
                <a:solidFill>
                  <a:schemeClr val="bg1"/>
                </a:solidFill>
                <a:latin typeface="微软雅黑" panose="020B0503020204020204" pitchFamily="34" charset="-122"/>
                <a:ea typeface="微软雅黑" panose="020B0503020204020204" pitchFamily="34" charset="-122"/>
              </a:rPr>
              <a:t>2</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22" name="矩形 21"/>
          <p:cNvSpPr/>
          <p:nvPr/>
        </p:nvSpPr>
        <p:spPr>
          <a:xfrm>
            <a:off x="10716007" y="524946"/>
            <a:ext cx="1014175" cy="369332"/>
          </a:xfrm>
          <a:prstGeom prst="rect">
            <a:avLst/>
          </a:prstGeom>
        </p:spPr>
        <p:txBody>
          <a:bodyPr wrap="square">
            <a:spAutoFit/>
          </a:bodyPr>
          <a:lstStyle/>
          <a:p>
            <a:pPr indent="266700" algn="just">
              <a:spcAft>
                <a:spcPts val="0"/>
              </a:spcAft>
            </a:pPr>
            <a:r>
              <a:rPr lang="zh-CN" altLang="en-US" kern="100" dirty="0" smtClean="0">
                <a:latin typeface="等线" panose="02010600030101010101" pitchFamily="2" charset="-122"/>
                <a:ea typeface="等线" panose="02010600030101010101" pitchFamily="2" charset="-122"/>
                <a:cs typeface="Times New Roman" panose="02020603050405020304" pitchFamily="18" charset="0"/>
              </a:rPr>
              <a:t>注册</a:t>
            </a:r>
            <a:endParaRPr lang="zh-CN" altLang="en-US" dirty="0"/>
          </a:p>
        </p:txBody>
      </p:sp>
      <p:sp>
        <p:nvSpPr>
          <p:cNvPr id="23" name="Oval 6"/>
          <p:cNvSpPr>
            <a:spLocks noChangeArrowheads="1"/>
          </p:cNvSpPr>
          <p:nvPr/>
        </p:nvSpPr>
        <p:spPr bwMode="auto">
          <a:xfrm>
            <a:off x="3002280" y="894278"/>
            <a:ext cx="9137333" cy="4915111"/>
          </a:xfrm>
          <a:prstGeom prst="ellipse">
            <a:avLst/>
          </a:prstGeom>
          <a:noFill/>
          <a:ln w="9" cmpd="sng">
            <a:solidFill>
              <a:schemeClr val="tx1">
                <a:lumMod val="75000"/>
                <a:lumOff val="25000"/>
              </a:schemeClr>
            </a:solidFill>
            <a:prstDash val="dash"/>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pic>
        <p:nvPicPr>
          <p:cNvPr id="24" name="图片 23" descr="1YE@LJ42E0GRDL]APA(D(95"/>
          <p:cNvPicPr/>
          <p:nvPr/>
        </p:nvPicPr>
        <p:blipFill>
          <a:blip r:embed="rId4"/>
          <a:stretch>
            <a:fillRect/>
          </a:stretch>
        </p:blipFill>
        <p:spPr>
          <a:xfrm>
            <a:off x="3794760" y="1066112"/>
            <a:ext cx="7673498" cy="4743278"/>
          </a:xfrm>
          <a:prstGeom prst="rect">
            <a:avLst/>
          </a:prstGeom>
        </p:spPr>
      </p:pic>
    </p:spTree>
    <p:custDataLst>
      <p:tags r:id="rId1"/>
    </p:custDataLst>
    <p:extLst>
      <p:ext uri="{BB962C8B-B14F-4D97-AF65-F5344CB8AC3E}">
        <p14:creationId xmlns:p14="http://schemas.microsoft.com/office/powerpoint/2010/main" val="36710304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35" presetClass="path" presetSubtype="0" accel="50000" decel="50000" fill="hold" grpId="1" nodeType="withEffect">
                                  <p:stCondLst>
                                    <p:cond delay="0"/>
                                  </p:stCondLst>
                                  <p:childTnLst>
                                    <p:animMotion origin="layout" path="M 4.16667E-6 -2.59259E-6 L -0.3086 0.20741 " pathEditMode="relative" rAng="0" ptsTypes="AA">
                                      <p:cBhvr>
                                        <p:cTn id="8" dur="500" spd="-99800" fill="hold"/>
                                        <p:tgtEl>
                                          <p:spTgt spid="18"/>
                                        </p:tgtEl>
                                        <p:attrNameLst>
                                          <p:attrName>ppt_x</p:attrName>
                                          <p:attrName>ppt_y</p:attrName>
                                        </p:attrNameLst>
                                      </p:cBhvr>
                                      <p:rCtr x="-15430" y="10370"/>
                                    </p:animMotion>
                                  </p:childTnLst>
                                </p:cTn>
                              </p:par>
                            </p:childTnLst>
                          </p:cTn>
                        </p:par>
                        <p:par>
                          <p:cTn id="9" fill="hold">
                            <p:stCondLst>
                              <p:cond delay="500"/>
                            </p:stCondLst>
                            <p:childTnLst>
                              <p:par>
                                <p:cTn id="10" presetID="21" presetClass="entr" presetSubtype="1"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heel(1)">
                                      <p:cBhvr>
                                        <p:cTn id="12"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autoUpdateAnimBg="0"/>
      <p:bldP spid="18" grpId="1" animBg="1" autoUpdateAnimBg="0"/>
      <p:bldP spid="23"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06" name="组合 8"/>
          <p:cNvGrpSpPr/>
          <p:nvPr/>
        </p:nvGrpSpPr>
        <p:grpSpPr bwMode="auto">
          <a:xfrm>
            <a:off x="0" y="0"/>
            <a:ext cx="4965700" cy="6858000"/>
            <a:chOff x="0" y="0"/>
            <a:chExt cx="4965700" cy="6858000"/>
          </a:xfrm>
        </p:grpSpPr>
        <p:pic>
          <p:nvPicPr>
            <p:cNvPr id="98313"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8314"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r>
                <a:rPr lang="zh-CN" altLang="zh-CN" sz="2400" dirty="0">
                  <a:latin typeface="幼圆" panose="02010509060101010101" pitchFamily="49" charset="-122"/>
                  <a:ea typeface="幼圆" panose="02010509060101010101" pitchFamily="49" charset="-122"/>
                </a:rPr>
                <a:t>硬件知识普及和评测功能</a:t>
              </a:r>
            </a:p>
            <a:p>
              <a:pPr eaLnBrk="1" hangingPunct="1">
                <a:buFont typeface="Arial" panose="020B0604020202020204" pitchFamily="34" charset="0"/>
                <a:buNone/>
                <a:defRPr/>
              </a:pPr>
              <a:endParaRPr lang="zh-CN" altLang="en-US" sz="2400" dirty="0">
                <a:latin typeface="幼圆" panose="02010509060101010101" pitchFamily="49" charset="-122"/>
                <a:ea typeface="幼圆" panose="02010509060101010101" pitchFamily="49" charset="-122"/>
              </a:endParaRPr>
            </a:p>
          </p:txBody>
        </p:sp>
      </p:grpSp>
      <p:sp>
        <p:nvSpPr>
          <p:cNvPr id="16" name="文本框 67"/>
          <p:cNvSpPr txBox="1">
            <a:spLocks noChangeArrowheads="1"/>
          </p:cNvSpPr>
          <p:nvPr/>
        </p:nvSpPr>
        <p:spPr bwMode="auto">
          <a:xfrm>
            <a:off x="2452895" y="359499"/>
            <a:ext cx="4389866" cy="400110"/>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r>
              <a:rPr lang="zh-CN" altLang="zh-CN" sz="2000" dirty="0" smtClean="0"/>
              <a:t>对象：想要入门了解硬件知识的小白</a:t>
            </a:r>
            <a:endParaRPr lang="zh-CN" altLang="en-US" sz="2000" dirty="0">
              <a:solidFill>
                <a:schemeClr val="tx1">
                  <a:lumMod val="65000"/>
                  <a:lumOff val="35000"/>
                </a:schemeClr>
              </a:solidFill>
            </a:endParaRPr>
          </a:p>
        </p:txBody>
      </p:sp>
      <p:sp>
        <p:nvSpPr>
          <p:cNvPr id="17" name="矩形 13"/>
          <p:cNvSpPr>
            <a:spLocks noChangeArrowheads="1"/>
          </p:cNvSpPr>
          <p:nvPr/>
        </p:nvSpPr>
        <p:spPr bwMode="auto">
          <a:xfrm>
            <a:off x="2452894" y="759609"/>
            <a:ext cx="798090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3895">
              <a:defRPr>
                <a:solidFill>
                  <a:schemeClr val="tx1"/>
                </a:solidFill>
                <a:latin typeface="Calibri" panose="020F0502020204030204" pitchFamily="34" charset="0"/>
                <a:ea typeface="宋体" panose="02010600030101010101" pitchFamily="2" charset="-122"/>
              </a:defRPr>
            </a:lvl1pPr>
            <a:lvl2pPr defTabSz="683895">
              <a:defRPr>
                <a:solidFill>
                  <a:schemeClr val="tx1"/>
                </a:solidFill>
                <a:latin typeface="Calibri" panose="020F0502020204030204" pitchFamily="34" charset="0"/>
                <a:ea typeface="宋体" panose="02010600030101010101" pitchFamily="2" charset="-122"/>
              </a:defRPr>
            </a:lvl2pPr>
            <a:lvl3pPr defTabSz="683895">
              <a:defRPr>
                <a:solidFill>
                  <a:schemeClr val="tx1"/>
                </a:solidFill>
                <a:latin typeface="Calibri" panose="020F0502020204030204" pitchFamily="34" charset="0"/>
                <a:ea typeface="宋体" panose="02010600030101010101" pitchFamily="2" charset="-122"/>
              </a:defRPr>
            </a:lvl3pPr>
            <a:lvl4pPr defTabSz="683895">
              <a:defRPr>
                <a:solidFill>
                  <a:schemeClr val="tx1"/>
                </a:solidFill>
                <a:latin typeface="Calibri" panose="020F0502020204030204" pitchFamily="34" charset="0"/>
                <a:ea typeface="宋体" panose="02010600030101010101" pitchFamily="2" charset="-122"/>
              </a:defRPr>
            </a:lvl4pPr>
            <a:lvl5pPr defTabSz="683895">
              <a:defRPr>
                <a:solidFill>
                  <a:schemeClr val="tx1"/>
                </a:solidFill>
                <a:latin typeface="Calibri" panose="020F0502020204030204" pitchFamily="34" charset="0"/>
                <a:ea typeface="宋体" panose="02010600030101010101" pitchFamily="2" charset="-122"/>
              </a:defRPr>
            </a:lvl5pPr>
            <a:lvl6pPr marL="2284730" indent="1905" defTabSz="6838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741930" indent="1905" defTabSz="6838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199130" indent="1905" defTabSz="6838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656330" indent="1905" defTabSz="6838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dirty="0" smtClean="0"/>
              <a:t>具体</a:t>
            </a:r>
            <a:r>
              <a:rPr lang="zh-CN" altLang="zh-CN" dirty="0"/>
              <a:t>方式</a:t>
            </a:r>
            <a:r>
              <a:rPr lang="zh-CN" altLang="zh-CN" dirty="0" smtClean="0"/>
              <a:t>：</a:t>
            </a:r>
            <a:endParaRPr lang="en-US" altLang="zh-CN" dirty="0" smtClean="0"/>
          </a:p>
          <a:p>
            <a:r>
              <a:rPr lang="zh-CN" altLang="zh-CN" dirty="0" smtClean="0"/>
              <a:t>通过</a:t>
            </a:r>
            <a:r>
              <a:rPr lang="zh-CN" altLang="zh-CN" dirty="0"/>
              <a:t>提供一些较为简单的图片以及比喻让小白更好的理解硬件的用处以及各个参数意味着什么，还有该硬件对于某款游戏或是应用的提升有哪些帮助。</a:t>
            </a:r>
            <a:endParaRPr lang="en-US" altLang="zh-CN" sz="1000" noProof="1">
              <a:solidFill>
                <a:schemeClr val="tx1">
                  <a:lumMod val="75000"/>
                  <a:lumOff val="25000"/>
                </a:schemeClr>
              </a:solidFill>
              <a:latin typeface="Arial" panose="020B0604020202020204" pitchFamily="34" charset="0"/>
            </a:endParaRPr>
          </a:p>
        </p:txBody>
      </p:sp>
      <p:sp>
        <p:nvSpPr>
          <p:cNvPr id="2" name="文本框 1"/>
          <p:cNvSpPr txBox="1"/>
          <p:nvPr/>
        </p:nvSpPr>
        <p:spPr>
          <a:xfrm>
            <a:off x="10083742" y="2083049"/>
            <a:ext cx="2253673" cy="369332"/>
          </a:xfrm>
          <a:prstGeom prst="rect">
            <a:avLst/>
          </a:prstGeom>
          <a:noFill/>
        </p:spPr>
        <p:txBody>
          <a:bodyPr wrap="square" rtlCol="0">
            <a:spAutoFit/>
          </a:bodyPr>
          <a:lstStyle/>
          <a:p>
            <a:r>
              <a:rPr lang="zh-CN" altLang="en-US" b="1" dirty="0" smtClean="0"/>
              <a:t>硬件知识</a:t>
            </a:r>
            <a:endParaRPr lang="zh-CN" altLang="en-US" b="1" dirty="0"/>
          </a:p>
        </p:txBody>
      </p:sp>
      <p:pic>
        <p:nvPicPr>
          <p:cNvPr id="15" name="图片 14" descr="ST4DP7WII4H1]MAV$IKOLC6"/>
          <p:cNvPicPr/>
          <p:nvPr/>
        </p:nvPicPr>
        <p:blipFill>
          <a:blip r:embed="rId3"/>
          <a:stretch>
            <a:fillRect/>
          </a:stretch>
        </p:blipFill>
        <p:spPr>
          <a:xfrm>
            <a:off x="2948940" y="1958340"/>
            <a:ext cx="7073381" cy="4591282"/>
          </a:xfrm>
          <a:prstGeom prst="rect">
            <a:avLst/>
          </a:prstGeom>
        </p:spPr>
      </p:pic>
    </p:spTree>
    <p:extLst>
      <p:ext uri="{BB962C8B-B14F-4D97-AF65-F5344CB8AC3E}">
        <p14:creationId xmlns:p14="http://schemas.microsoft.com/office/powerpoint/2010/main" val="358159491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666" name="组合 8"/>
          <p:cNvGrpSpPr/>
          <p:nvPr/>
        </p:nvGrpSpPr>
        <p:grpSpPr bwMode="auto">
          <a:xfrm>
            <a:off x="0" y="0"/>
            <a:ext cx="4965700" cy="6858000"/>
            <a:chOff x="0" y="0"/>
            <a:chExt cx="4965700" cy="6858000"/>
          </a:xfrm>
        </p:grpSpPr>
        <p:pic>
          <p:nvPicPr>
            <p:cNvPr id="113682" name="图片 7"/>
            <p:cNvPicPr>
              <a:picLocks noChangeAspect="1"/>
            </p:cNvPicPr>
            <p:nvPr/>
          </p:nvPicPr>
          <p:blipFill>
            <a:blip r:embed="rId3"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3683" name="组合 1"/>
            <p:cNvGrpSpPr/>
            <p:nvPr/>
          </p:nvGrpSpPr>
          <p:grpSpPr bwMode="auto">
            <a:xfrm>
              <a:off x="2144713" y="0"/>
              <a:ext cx="80962" cy="3001963"/>
              <a:chOff x="2144713" y="0"/>
              <a:chExt cx="80962" cy="3001963"/>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dirty="0" smtClean="0">
                  <a:latin typeface="幼圆" panose="02010509060101010101" pitchFamily="49" charset="-122"/>
                  <a:ea typeface="幼圆" panose="02010509060101010101" pitchFamily="49" charset="-122"/>
                </a:rPr>
                <a:t>热点资讯</a:t>
              </a:r>
              <a:endParaRPr lang="en-US" altLang="zh-CN" sz="3600" dirty="0">
                <a:latin typeface="幼圆" panose="02010509060101010101" pitchFamily="49" charset="-122"/>
                <a:ea typeface="幼圆" panose="02010509060101010101" pitchFamily="49" charset="-122"/>
              </a:endParaRPr>
            </a:p>
          </p:txBody>
        </p:sp>
      </p:grpSp>
      <p:sp>
        <p:nvSpPr>
          <p:cNvPr id="51" name="TextBox 18"/>
          <p:cNvSpPr txBox="1">
            <a:spLocks noChangeArrowheads="1"/>
          </p:cNvSpPr>
          <p:nvPr/>
        </p:nvSpPr>
        <p:spPr bwMode="auto">
          <a:xfrm>
            <a:off x="3513138" y="4478338"/>
            <a:ext cx="5810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500">
                <a:solidFill>
                  <a:schemeClr val="bg1"/>
                </a:solidFill>
                <a:latin typeface="微软雅黑" panose="020B0503020204020204" pitchFamily="34" charset="-122"/>
                <a:ea typeface="微软雅黑" panose="020B0503020204020204" pitchFamily="34" charset="-122"/>
              </a:rPr>
              <a:t>添加</a:t>
            </a:r>
            <a:endParaRPr lang="en-US" sz="1500">
              <a:solidFill>
                <a:schemeClr val="bg1"/>
              </a:solidFill>
              <a:latin typeface="微软雅黑" panose="020B0503020204020204" pitchFamily="34" charset="-122"/>
              <a:ea typeface="微软雅黑" panose="020B0503020204020204" pitchFamily="34" charset="-122"/>
            </a:endParaRPr>
          </a:p>
          <a:p>
            <a:pPr algn="ctr" eaLnBrk="1" hangingPunct="1">
              <a:defRPr/>
            </a:pPr>
            <a:r>
              <a:rPr lang="zh-CN" altLang="en-US" sz="1500">
                <a:solidFill>
                  <a:schemeClr val="bg1"/>
                </a:solidFill>
                <a:latin typeface="微软雅黑" panose="020B0503020204020204" pitchFamily="34" charset="-122"/>
                <a:ea typeface="微软雅黑" panose="020B0503020204020204" pitchFamily="34" charset="-122"/>
              </a:rPr>
              <a:t>标题</a:t>
            </a:r>
            <a:endParaRPr lang="en-US" sz="1500">
              <a:solidFill>
                <a:schemeClr val="bg1"/>
              </a:solidFill>
              <a:latin typeface="微软雅黑" panose="020B0503020204020204" pitchFamily="34" charset="-122"/>
              <a:ea typeface="微软雅黑" panose="020B0503020204020204" pitchFamily="34" charset="-122"/>
            </a:endParaRPr>
          </a:p>
        </p:txBody>
      </p:sp>
      <p:pic>
        <p:nvPicPr>
          <p:cNvPr id="19" name="图片 18" descr="6P$L[2786$[R[UAV[V4IARK"/>
          <p:cNvPicPr/>
          <p:nvPr/>
        </p:nvPicPr>
        <p:blipFill>
          <a:blip r:embed="rId4"/>
          <a:stretch>
            <a:fillRect/>
          </a:stretch>
        </p:blipFill>
        <p:spPr>
          <a:xfrm>
            <a:off x="2496692" y="1775461"/>
            <a:ext cx="8476108" cy="4814736"/>
          </a:xfrm>
          <a:prstGeom prst="rect">
            <a:avLst/>
          </a:prstGeom>
        </p:spPr>
      </p:pic>
      <p:sp>
        <p:nvSpPr>
          <p:cNvPr id="9" name="文本框 8"/>
          <p:cNvSpPr txBox="1"/>
          <p:nvPr/>
        </p:nvSpPr>
        <p:spPr>
          <a:xfrm>
            <a:off x="2419589" y="628909"/>
            <a:ext cx="9381647" cy="1477328"/>
          </a:xfrm>
          <a:prstGeom prst="rect">
            <a:avLst/>
          </a:prstGeom>
          <a:noFill/>
        </p:spPr>
        <p:txBody>
          <a:bodyPr wrap="square" rtlCol="0">
            <a:spAutoFit/>
          </a:bodyPr>
          <a:lstStyle/>
          <a:p>
            <a:r>
              <a:rPr lang="zh-CN" altLang="en-US" b="1" dirty="0" smtClean="0"/>
              <a:t>热点资讯界面</a:t>
            </a:r>
            <a:endParaRPr lang="en-US" altLang="zh-CN" b="1" dirty="0" smtClean="0"/>
          </a:p>
          <a:p>
            <a:r>
              <a:rPr lang="zh-CN" altLang="zh-CN" dirty="0" smtClean="0"/>
              <a:t>点击</a:t>
            </a:r>
            <a:r>
              <a:rPr lang="zh-CN" altLang="zh-CN" dirty="0"/>
              <a:t>导航栏的内容，可切换至新的页面</a:t>
            </a:r>
            <a:r>
              <a:rPr lang="zh-CN" altLang="zh-CN" dirty="0" smtClean="0"/>
              <a:t>，呈现</a:t>
            </a:r>
            <a:r>
              <a:rPr lang="zh-CN" altLang="zh-CN" dirty="0"/>
              <a:t>热点资讯网页的内容，热点</a:t>
            </a:r>
            <a:r>
              <a:rPr lang="zh-CN" altLang="zh-CN" dirty="0" smtClean="0"/>
              <a:t>资讯轮</a:t>
            </a:r>
            <a:r>
              <a:rPr lang="zh-CN" altLang="zh-CN" dirty="0"/>
              <a:t>播图来播放电脑硬件的热点新闻图片</a:t>
            </a:r>
            <a:r>
              <a:rPr lang="zh-CN" altLang="zh-CN" dirty="0" smtClean="0"/>
              <a:t>，推荐电脑</a:t>
            </a:r>
            <a:r>
              <a:rPr lang="en-US" altLang="zh-CN" dirty="0"/>
              <a:t>,</a:t>
            </a:r>
            <a:r>
              <a:rPr lang="zh-CN" altLang="zh-CN" dirty="0" smtClean="0"/>
              <a:t>展示</a:t>
            </a:r>
            <a:r>
              <a:rPr lang="zh-CN" altLang="zh-CN" dirty="0"/>
              <a:t>一些</a:t>
            </a:r>
            <a:r>
              <a:rPr lang="zh-CN" altLang="zh-CN" dirty="0" smtClean="0"/>
              <a:t>电脑名字</a:t>
            </a:r>
            <a:r>
              <a:rPr lang="zh-CN" altLang="zh-CN" dirty="0"/>
              <a:t>，图片，价格，品牌等信息，其中如果点击可跳转至该电脑的购买界面。</a:t>
            </a:r>
          </a:p>
          <a:p>
            <a:endParaRPr lang="zh-CN" altLang="en-US" b="1" dirty="0"/>
          </a:p>
        </p:txBody>
      </p:sp>
    </p:spTree>
    <p:custDataLst>
      <p:tags r:id="rId1"/>
    </p:custDataLst>
    <p:extLst>
      <p:ext uri="{BB962C8B-B14F-4D97-AF65-F5344CB8AC3E}">
        <p14:creationId xmlns:p14="http://schemas.microsoft.com/office/powerpoint/2010/main" val="18397842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Scale>
                                      <p:cBhvr>
                                        <p:cTn id="7" dur="1000" decel="50000" fill="hold">
                                          <p:stCondLst>
                                            <p:cond delay="0"/>
                                          </p:stCondLst>
                                        </p:cTn>
                                        <p:tgtEl>
                                          <p:spTgt spid="5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8" dur="1000" decel="50000" fill="hold">
                                          <p:stCondLst>
                                            <p:cond delay="0"/>
                                          </p:stCondLst>
                                        </p:cTn>
                                        <p:tgtEl>
                                          <p:spTgt spid="51"/>
                                        </p:tgtEl>
                                        <p:attrNameLst>
                                          <p:attrName>ppt_x</p:attrName>
                                          <p:attrName>ppt_y</p:attrName>
                                        </p:attrNameLst>
                                      </p:cBhvr>
                                      <p:rCtr x="0" y="0"/>
                                    </p:animMotion>
                                    <p:animEffect transition="in" filter="fade">
                                      <p:cBhvr>
                                        <p:cTn id="9" dur="1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666" name="组合 8"/>
          <p:cNvGrpSpPr/>
          <p:nvPr/>
        </p:nvGrpSpPr>
        <p:grpSpPr bwMode="auto">
          <a:xfrm>
            <a:off x="0" y="0"/>
            <a:ext cx="4965700" cy="6858000"/>
            <a:chOff x="0" y="0"/>
            <a:chExt cx="4965700" cy="6858000"/>
          </a:xfrm>
        </p:grpSpPr>
        <p:pic>
          <p:nvPicPr>
            <p:cNvPr id="113682" name="图片 7"/>
            <p:cNvPicPr>
              <a:picLocks noChangeAspect="1"/>
            </p:cNvPicPr>
            <p:nvPr/>
          </p:nvPicPr>
          <p:blipFill>
            <a:blip r:embed="rId3"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3683" name="组合 1"/>
            <p:cNvGrpSpPr/>
            <p:nvPr/>
          </p:nvGrpSpPr>
          <p:grpSpPr bwMode="auto">
            <a:xfrm>
              <a:off x="2144713" y="0"/>
              <a:ext cx="80962" cy="3001963"/>
              <a:chOff x="2144713" y="0"/>
              <a:chExt cx="80962" cy="3001963"/>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dirty="0" smtClean="0">
                  <a:latin typeface="幼圆" panose="02010509060101010101" pitchFamily="49" charset="-122"/>
                  <a:ea typeface="幼圆" panose="02010509060101010101" pitchFamily="49" charset="-122"/>
                </a:rPr>
                <a:t>中心界面</a:t>
              </a:r>
              <a:endParaRPr lang="en-US" altLang="zh-CN" sz="3600" dirty="0">
                <a:latin typeface="幼圆" panose="02010509060101010101" pitchFamily="49" charset="-122"/>
                <a:ea typeface="幼圆" panose="02010509060101010101" pitchFamily="49" charset="-122"/>
              </a:endParaRPr>
            </a:p>
          </p:txBody>
        </p:sp>
      </p:grpSp>
      <p:sp>
        <p:nvSpPr>
          <p:cNvPr id="51" name="TextBox 18"/>
          <p:cNvSpPr txBox="1">
            <a:spLocks noChangeArrowheads="1"/>
          </p:cNvSpPr>
          <p:nvPr/>
        </p:nvSpPr>
        <p:spPr bwMode="auto">
          <a:xfrm>
            <a:off x="3513138" y="4478338"/>
            <a:ext cx="5810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500">
                <a:solidFill>
                  <a:schemeClr val="bg1"/>
                </a:solidFill>
                <a:latin typeface="微软雅黑" panose="020B0503020204020204" pitchFamily="34" charset="-122"/>
                <a:ea typeface="微软雅黑" panose="020B0503020204020204" pitchFamily="34" charset="-122"/>
              </a:rPr>
              <a:t>添加</a:t>
            </a:r>
            <a:endParaRPr lang="en-US" sz="1500">
              <a:solidFill>
                <a:schemeClr val="bg1"/>
              </a:solidFill>
              <a:latin typeface="微软雅黑" panose="020B0503020204020204" pitchFamily="34" charset="-122"/>
              <a:ea typeface="微软雅黑" panose="020B0503020204020204" pitchFamily="34" charset="-122"/>
            </a:endParaRPr>
          </a:p>
          <a:p>
            <a:pPr algn="ctr" eaLnBrk="1" hangingPunct="1">
              <a:defRPr/>
            </a:pPr>
            <a:r>
              <a:rPr lang="zh-CN" altLang="en-US" sz="1500">
                <a:solidFill>
                  <a:schemeClr val="bg1"/>
                </a:solidFill>
                <a:latin typeface="微软雅黑" panose="020B0503020204020204" pitchFamily="34" charset="-122"/>
                <a:ea typeface="微软雅黑" panose="020B0503020204020204" pitchFamily="34" charset="-122"/>
              </a:rPr>
              <a:t>标题</a:t>
            </a:r>
            <a:endParaRPr lang="en-US" sz="1500">
              <a:solidFill>
                <a:schemeClr val="bg1"/>
              </a:solidFill>
              <a:latin typeface="微软雅黑" panose="020B0503020204020204" pitchFamily="34" charset="-122"/>
              <a:ea typeface="微软雅黑" panose="020B0503020204020204" pitchFamily="34" charset="-122"/>
            </a:endParaRPr>
          </a:p>
        </p:txBody>
      </p:sp>
      <p:pic>
        <p:nvPicPr>
          <p:cNvPr id="12" name="图片 11" descr="B8ZRXI)KZNYJN%GSK)V%8HC"/>
          <p:cNvPicPr/>
          <p:nvPr/>
        </p:nvPicPr>
        <p:blipFill>
          <a:blip r:embed="rId4"/>
          <a:stretch>
            <a:fillRect/>
          </a:stretch>
        </p:blipFill>
        <p:spPr>
          <a:xfrm>
            <a:off x="2968624" y="1217776"/>
            <a:ext cx="7635875" cy="5132199"/>
          </a:xfrm>
          <a:prstGeom prst="rect">
            <a:avLst/>
          </a:prstGeom>
        </p:spPr>
      </p:pic>
      <p:sp>
        <p:nvSpPr>
          <p:cNvPr id="13" name="矩形 12"/>
          <p:cNvSpPr/>
          <p:nvPr/>
        </p:nvSpPr>
        <p:spPr>
          <a:xfrm>
            <a:off x="2628900" y="331441"/>
            <a:ext cx="9288779" cy="941100"/>
          </a:xfrm>
          <a:prstGeom prst="rect">
            <a:avLst/>
          </a:prstGeom>
        </p:spPr>
        <p:txBody>
          <a:bodyPr wrap="square">
            <a:spAutoFit/>
          </a:bodyPr>
          <a:lstStyle/>
          <a:p>
            <a:pPr indent="266700" algn="just">
              <a:spcAft>
                <a:spcPts val="0"/>
              </a:spcAft>
            </a:pPr>
            <a:r>
              <a:rPr lang="zh-CN" altLang="zh-CN" b="1" kern="100" dirty="0">
                <a:latin typeface="等线" panose="02010600030101010101" pitchFamily="2" charset="-122"/>
                <a:ea typeface="等线" panose="02010600030101010101" pitchFamily="2" charset="-122"/>
                <a:cs typeface="Times New Roman" panose="02020603050405020304" pitchFamily="18" charset="0"/>
              </a:rPr>
              <a:t>用户中心界面</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r>
              <a:rPr lang="zh-CN" altLang="zh-CN" kern="100" dirty="0" smtClean="0">
                <a:latin typeface="等线" panose="02010600030101010101" pitchFamily="2" charset="-122"/>
                <a:ea typeface="等线" panose="02010600030101010101" pitchFamily="2" charset="-122"/>
                <a:cs typeface="Times New Roman" panose="02020603050405020304" pitchFamily="18" charset="0"/>
              </a:rPr>
              <a:t>展示</a:t>
            </a:r>
            <a:r>
              <a:rPr lang="zh-CN" altLang="zh-CN" kern="100" dirty="0">
                <a:latin typeface="等线" panose="02010600030101010101" pitchFamily="2" charset="-122"/>
                <a:ea typeface="等线" panose="02010600030101010101" pitchFamily="2" charset="-122"/>
                <a:cs typeface="Times New Roman" panose="02020603050405020304" pitchFamily="18" charset="0"/>
              </a:rPr>
              <a:t>用户中心界面，并且改变用户信息，查看用户收藏，关注，以及足迹，收藏与足迹的界面同电脑猎场界面，而关注界面同社区交流界面</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8728266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Scale>
                                      <p:cBhvr>
                                        <p:cTn id="7" dur="1000" decel="50000" fill="hold">
                                          <p:stCondLst>
                                            <p:cond delay="0"/>
                                          </p:stCondLst>
                                        </p:cTn>
                                        <p:tgtEl>
                                          <p:spTgt spid="5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8" dur="1000" decel="50000" fill="hold">
                                          <p:stCondLst>
                                            <p:cond delay="0"/>
                                          </p:stCondLst>
                                        </p:cTn>
                                        <p:tgtEl>
                                          <p:spTgt spid="51"/>
                                        </p:tgtEl>
                                        <p:attrNameLst>
                                          <p:attrName>ppt_x</p:attrName>
                                          <p:attrName>ppt_y</p:attrName>
                                        </p:attrNameLst>
                                      </p:cBhvr>
                                      <p:rCtr x="0" y="0"/>
                                    </p:animMotion>
                                    <p:animEffect transition="in" filter="fade">
                                      <p:cBhvr>
                                        <p:cTn id="9" dur="1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834" name="组合 8"/>
          <p:cNvGrpSpPr/>
          <p:nvPr/>
        </p:nvGrpSpPr>
        <p:grpSpPr bwMode="auto">
          <a:xfrm>
            <a:off x="0" y="0"/>
            <a:ext cx="4965700" cy="6858000"/>
            <a:chOff x="0" y="0"/>
            <a:chExt cx="4965700" cy="6858000"/>
          </a:xfrm>
        </p:grpSpPr>
        <p:pic>
          <p:nvPicPr>
            <p:cNvPr id="120843"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0844" name="组合 1"/>
            <p:cNvGrpSpPr/>
            <p:nvPr/>
          </p:nvGrpSpPr>
          <p:grpSpPr bwMode="auto">
            <a:xfrm>
              <a:off x="2144713" y="0"/>
              <a:ext cx="80962" cy="6858000"/>
              <a:chOff x="2144713" y="0"/>
              <a:chExt cx="80962"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dirty="0" smtClean="0">
                  <a:latin typeface="幼圆" panose="02010509060101010101" pitchFamily="49" charset="-122"/>
                  <a:ea typeface="幼圆" panose="02010509060101010101" pitchFamily="49" charset="-122"/>
                </a:rPr>
                <a:t>电脑猎场</a:t>
              </a:r>
              <a:endParaRPr lang="zh-CN" altLang="zh-CN" sz="3600" dirty="0">
                <a:latin typeface="幼圆" panose="02010509060101010101" pitchFamily="49" charset="-122"/>
                <a:ea typeface="幼圆" panose="02010509060101010101" pitchFamily="49" charset="-122"/>
              </a:endParaRPr>
            </a:p>
          </p:txBody>
        </p:sp>
      </p:grpSp>
      <p:pic>
        <p:nvPicPr>
          <p:cNvPr id="15" name="图片 14" descr="YE$PO@A$997N{EO2QB)0C7U"/>
          <p:cNvPicPr/>
          <p:nvPr/>
        </p:nvPicPr>
        <p:blipFill>
          <a:blip r:embed="rId3"/>
          <a:stretch>
            <a:fillRect/>
          </a:stretch>
        </p:blipFill>
        <p:spPr>
          <a:xfrm>
            <a:off x="2732084" y="1069460"/>
            <a:ext cx="6800536" cy="5194779"/>
          </a:xfrm>
          <a:prstGeom prst="rect">
            <a:avLst/>
          </a:prstGeom>
        </p:spPr>
      </p:pic>
      <p:sp>
        <p:nvSpPr>
          <p:cNvPr id="16" name="矩形 15"/>
          <p:cNvSpPr/>
          <p:nvPr/>
        </p:nvSpPr>
        <p:spPr>
          <a:xfrm>
            <a:off x="2986787" y="394662"/>
            <a:ext cx="7109639" cy="646331"/>
          </a:xfrm>
          <a:prstGeom prst="rect">
            <a:avLst/>
          </a:prstGeom>
        </p:spPr>
        <p:txBody>
          <a:bodyPr wrap="none">
            <a:spAutoFit/>
          </a:bodyPr>
          <a:lstStyle/>
          <a:p>
            <a:r>
              <a:rPr lang="zh-CN" altLang="zh-CN" b="1" kern="100" dirty="0">
                <a:ea typeface="等线" panose="02010600030101010101" pitchFamily="2" charset="-122"/>
                <a:cs typeface="Times New Roman" panose="02020603050405020304" pitchFamily="18" charset="0"/>
              </a:rPr>
              <a:t>电脑猎场</a:t>
            </a:r>
            <a:r>
              <a:rPr lang="zh-CN" altLang="zh-CN" b="1" kern="100" dirty="0" smtClean="0">
                <a:ea typeface="等线" panose="02010600030101010101" pitchFamily="2" charset="-122"/>
                <a:cs typeface="Times New Roman" panose="02020603050405020304" pitchFamily="18" charset="0"/>
              </a:rPr>
              <a:t>界面</a:t>
            </a:r>
            <a:r>
              <a:rPr lang="zh-CN" altLang="en-US" b="1" kern="100" dirty="0" smtClean="0">
                <a:ea typeface="等线" panose="02010600030101010101" pitchFamily="2" charset="-122"/>
                <a:cs typeface="Times New Roman" panose="02020603050405020304" pitchFamily="18" charset="0"/>
              </a:rPr>
              <a:t>：</a:t>
            </a:r>
            <a:r>
              <a:rPr lang="zh-CN" altLang="zh-CN" dirty="0"/>
              <a:t>看到电脑的图片，价格，链接，简介，以及价格波动</a:t>
            </a:r>
          </a:p>
          <a:p>
            <a:endParaRPr lang="zh-CN" altLang="en-US" dirty="0"/>
          </a:p>
        </p:txBody>
      </p:sp>
      <p:sp>
        <p:nvSpPr>
          <p:cNvPr id="17" name="矩形 16"/>
          <p:cNvSpPr/>
          <p:nvPr/>
        </p:nvSpPr>
        <p:spPr>
          <a:xfrm>
            <a:off x="2986787" y="730906"/>
            <a:ext cx="7010653" cy="338554"/>
          </a:xfrm>
          <a:prstGeom prst="rect">
            <a:avLst/>
          </a:prstGeom>
        </p:spPr>
        <p:txBody>
          <a:bodyPr wrap="square">
            <a:spAutoFit/>
          </a:bodyPr>
          <a:lstStyle/>
          <a:p>
            <a:pPr indent="266700" algn="just">
              <a:spcAft>
                <a:spcPts val="0"/>
              </a:spcAft>
            </a:pPr>
            <a:r>
              <a:rPr lang="zh-CN" altLang="zh-CN" sz="1600" kern="100" dirty="0" smtClean="0">
                <a:latin typeface="等线" panose="02010600030101010101" pitchFamily="2" charset="-122"/>
                <a:ea typeface="等线" panose="02010600030101010101" pitchFamily="2" charset="-122"/>
                <a:cs typeface="Times New Roman" panose="02020603050405020304" pitchFamily="18" charset="0"/>
              </a:rPr>
              <a:t>价格</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波动</a:t>
            </a:r>
            <a:r>
              <a:rPr lang="zh-CN" altLang="en-US" sz="1600" kern="100" dirty="0">
                <a:latin typeface="等线" panose="02010600030101010101" pitchFamily="2" charset="-122"/>
                <a:ea typeface="等线" panose="02010600030101010101" pitchFamily="2" charset="-122"/>
                <a:cs typeface="Times New Roman" panose="02020603050405020304" pitchFamily="18" charset="0"/>
              </a:rPr>
              <a:t>功能</a:t>
            </a:r>
            <a:r>
              <a:rPr lang="zh-CN" altLang="en-US" sz="1600" kern="100" dirty="0" smtClean="0">
                <a:latin typeface="等线" panose="02010600030101010101" pitchFamily="2" charset="-122"/>
                <a:ea typeface="等线" panose="02010600030101010101" pitchFamily="2" charset="-122"/>
                <a:cs typeface="Times New Roman" panose="02020603050405020304" pitchFamily="18" charset="0"/>
              </a:rPr>
              <a:t>：</a:t>
            </a:r>
            <a:r>
              <a:rPr lang="zh-CN" altLang="zh-CN" sz="1600" kern="100" dirty="0" smtClean="0">
                <a:latin typeface="等线" panose="02010600030101010101" pitchFamily="2" charset="-122"/>
                <a:ea typeface="等线" panose="02010600030101010101" pitchFamily="2" charset="-122"/>
                <a:cs typeface="Times New Roman" panose="02020603050405020304" pitchFamily="18" charset="0"/>
              </a:rPr>
              <a:t>统计并制作出历年</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价格波动</a:t>
            </a:r>
            <a:r>
              <a:rPr lang="zh-CN" altLang="zh-CN" sz="1600" kern="100" dirty="0" smtClean="0">
                <a:latin typeface="等线" panose="02010600030101010101" pitchFamily="2" charset="-122"/>
                <a:ea typeface="等线" panose="02010600030101010101" pitchFamily="2" charset="-122"/>
                <a:cs typeface="Times New Roman" panose="02020603050405020304" pitchFamily="18" charset="0"/>
              </a:rPr>
              <a:t>图反馈</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给用户</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26333466"/>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834" name="组合 8"/>
          <p:cNvGrpSpPr/>
          <p:nvPr/>
        </p:nvGrpSpPr>
        <p:grpSpPr bwMode="auto">
          <a:xfrm>
            <a:off x="0" y="0"/>
            <a:ext cx="4965700" cy="6858000"/>
            <a:chOff x="0" y="0"/>
            <a:chExt cx="4965700" cy="6858000"/>
          </a:xfrm>
        </p:grpSpPr>
        <p:pic>
          <p:nvPicPr>
            <p:cNvPr id="120843"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0844" name="组合 1"/>
            <p:cNvGrpSpPr/>
            <p:nvPr/>
          </p:nvGrpSpPr>
          <p:grpSpPr bwMode="auto">
            <a:xfrm>
              <a:off x="2144713" y="0"/>
              <a:ext cx="80962" cy="6858000"/>
              <a:chOff x="2144713" y="0"/>
              <a:chExt cx="80962"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dirty="0" smtClean="0">
                  <a:latin typeface="幼圆" panose="02010509060101010101" pitchFamily="49" charset="-122"/>
                  <a:ea typeface="幼圆" panose="02010509060101010101" pitchFamily="49" charset="-122"/>
                </a:rPr>
                <a:t>社区交流</a:t>
              </a:r>
              <a:endParaRPr lang="zh-CN" altLang="zh-CN" sz="3600" dirty="0">
                <a:latin typeface="幼圆" panose="02010509060101010101" pitchFamily="49" charset="-122"/>
                <a:ea typeface="幼圆" panose="02010509060101010101" pitchFamily="49" charset="-122"/>
              </a:endParaRPr>
            </a:p>
          </p:txBody>
        </p:sp>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9041" y="440170"/>
            <a:ext cx="8420100" cy="5848350"/>
          </a:xfrm>
          <a:prstGeom prst="rect">
            <a:avLst/>
          </a:prstGeom>
        </p:spPr>
      </p:pic>
    </p:spTree>
    <p:extLst>
      <p:ext uri="{BB962C8B-B14F-4D97-AF65-F5344CB8AC3E}">
        <p14:creationId xmlns:p14="http://schemas.microsoft.com/office/powerpoint/2010/main" val="3867436158"/>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8"/>
</p:tagLst>
</file>

<file path=ppt/tags/tag2.xml><?xml version="1.0" encoding="utf-8"?>
<p:tagLst xmlns:a="http://schemas.openxmlformats.org/drawingml/2006/main" xmlns:r="http://schemas.openxmlformats.org/officeDocument/2006/relationships" xmlns:p="http://schemas.openxmlformats.org/presentationml/2006/main">
  <p:tag name="TIMING" val="|0.8"/>
</p:tagLst>
</file>

<file path=ppt/tags/tag3.xml><?xml version="1.0" encoding="utf-8"?>
<p:tagLst xmlns:a="http://schemas.openxmlformats.org/drawingml/2006/main" xmlns:r="http://schemas.openxmlformats.org/officeDocument/2006/relationships" xmlns:p="http://schemas.openxmlformats.org/presentationml/2006/main">
  <p:tag name="TIMING" val="|0.8"/>
</p:tagLst>
</file>

<file path=ppt/tags/tag4.xml><?xml version="1.0" encoding="utf-8"?>
<p:tagLst xmlns:a="http://schemas.openxmlformats.org/drawingml/2006/main" xmlns:r="http://schemas.openxmlformats.org/officeDocument/2006/relationships" xmlns:p="http://schemas.openxmlformats.org/presentationml/2006/main">
  <p:tag name="TIMING" val="|0.8"/>
</p:tagLst>
</file>

<file path=ppt/theme/theme1.xml><?xml version="1.0" encoding="utf-8"?>
<a:theme xmlns:a="http://schemas.openxmlformats.org/drawingml/2006/main" name="第一PPT，www.1ppt.com">
  <a:themeElements>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2495"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2495"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668</Words>
  <Application>Microsoft Office PowerPoint</Application>
  <PresentationFormat>宽屏</PresentationFormat>
  <Paragraphs>74</Paragraphs>
  <Slides>22</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BrowalliaUPC</vt:lpstr>
      <vt:lpstr>等线</vt:lpstr>
      <vt:lpstr>方正兰亭超细黑简体</vt:lpstr>
      <vt:lpstr>宋体</vt:lpstr>
      <vt:lpstr>微软雅黑</vt:lpstr>
      <vt:lpstr>幼圆</vt:lpstr>
      <vt:lpstr>Arial</vt:lpstr>
      <vt:lpstr>Calibri</vt:lpstr>
      <vt:lpstr>Calibri Light</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黑色简洁蒲公英</dc:title>
  <dc:creator>第一PPT</dc:creator>
  <cp:keywords>www.1ppt.com</cp:keywords>
  <dc:description>www.1ppt.com</dc:description>
  <cp:lastModifiedBy>1781610742@qq.com</cp:lastModifiedBy>
  <cp:revision>106</cp:revision>
  <dcterms:created xsi:type="dcterms:W3CDTF">2014-12-22T08:14:00Z</dcterms:created>
  <dcterms:modified xsi:type="dcterms:W3CDTF">2019-10-25T17:33:51Z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y fmtid="{D5CDD505-2E9C-101B-9397-08002B2CF9AE}" pid="3" name="name">
    <vt:lpwstr>zPEg8nTYF159641.ppt</vt:lpwstr>
  </property>
  <property fmtid="{D5CDD505-2E9C-101B-9397-08002B2CF9AE}" pid="4" name="fileid">
    <vt:lpwstr>523738</vt:lpwstr>
  </property>
</Properties>
</file>