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제목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부제목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1번제목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1번내용1</a:t>
            </a:r>
          </a:p>
          <a:p>
            <a:r>
              <a:t>1번내용2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2번제목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2번내용1</a:t>
            </a:r>
          </a:p>
          <a:p>
            <a:r>
              <a:t>2번내용2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3번제목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3번내용1</a:t>
            </a:r>
          </a:p>
          <a:p>
            <a:r>
              <a:t>3번내용2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4번제목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4번내용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