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SW Maestro 오리엔테이션</a:t>
            </a:r>
          </a:p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세상을 움직이는 최고급 SW 인재양성의 메카</a:t>
            </a:r>
          </a:p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SW Maestro?</a:t>
            </a:r>
          </a:p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창의도전형 SW인재 육성으로 SW산업의 미래를 선도하는 정부 지원 사업!</a:t>
            </a:r>
            <a:b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경쟁률 추이</a:t>
            </a:r>
          </a:p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5951명 지원 856명의 연수생 배출 현재 11기 150명의 연수생이 소프트웨어 산업의 리더를 꿈꾸며 역량을 키우고 있습니다.</a:t>
            </a:r>
            <a:b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프로그램 일정</a:t>
            </a:r>
          </a:p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4월 : 합격자발표</a:t>
            </a:r>
            <a:br/>
          </a:p>
          <a:p>
            <a:r>
              <a:t>5월 : 교육준비 및 발대식</a:t>
            </a:r>
            <a:br/>
          </a:p>
          <a:p>
            <a:r>
              <a:t>6-11월 : 본과정</a:t>
            </a:r>
            <a:br/>
          </a:p>
          <a:p>
            <a:r>
              <a:t>12월 : 최종평가 및 인증자 선발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