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線條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「"/>
          <p:cNvSpPr txBox="1"/>
          <p:nvPr/>
        </p:nvSpPr>
        <p:spPr>
          <a:xfrm>
            <a:off x="508000" y="1441450"/>
            <a:ext cx="278130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「</a:t>
            </a:r>
          </a:p>
        </p:txBody>
      </p:sp>
      <p:sp>
        <p:nvSpPr>
          <p:cNvPr id="102" name="在此輸入名言語錄。"/>
          <p:cNvSpPr txBox="1"/>
          <p:nvPr>
            <p:ph type="body" sz="quarter" idx="13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03" name="-王大明"/>
          <p:cNvSpPr txBox="1"/>
          <p:nvPr>
            <p:ph type="body" sz="quarter" idx="14"/>
          </p:nvPr>
        </p:nvSpPr>
        <p:spPr>
          <a:xfrm>
            <a:off x="1943100" y="7772400"/>
            <a:ext cx="104902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-王大明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線條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線條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大標題文字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內文層級一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線條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大標題文字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影像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影像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影像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矩形"/>
          <p:cNvSpPr/>
          <p:nvPr>
            <p:ph type="body" idx="14"/>
          </p:nvPr>
        </p:nvSpPr>
        <p:spPr>
          <a:xfrm>
            <a:off x="0" y="9029700"/>
            <a:ext cx="13004800" cy="1460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30" name="前端開發程式基礎286期末發表"/>
          <p:cNvSpPr txBox="1"/>
          <p:nvPr>
            <p:ph type="title"/>
          </p:nvPr>
        </p:nvSpPr>
        <p:spPr>
          <a:xfrm>
            <a:off x="482600" y="5562600"/>
            <a:ext cx="11861800" cy="2209800"/>
          </a:xfrm>
          <a:prstGeom prst="rect">
            <a:avLst/>
          </a:prstGeom>
          <a:gradFill>
            <a:gsLst>
              <a:gs pos="0">
                <a:schemeClr val="accent3">
                  <a:hueOff val="278599"/>
                  <a:satOff val="19149"/>
                  <a:lumOff val="6862"/>
                  <a:alpha val="90282"/>
                </a:schemeClr>
              </a:gs>
              <a:gs pos="100000">
                <a:schemeClr val="accent3">
                  <a:alpha val="90282"/>
                </a:schemeClr>
              </a:gs>
            </a:gsLst>
            <a:lin ang="5400000"/>
          </a:gradFill>
        </p:spPr>
        <p:txBody>
          <a:bodyPr anchor="ctr"/>
          <a:lstStyle>
            <a:lvl1pPr algn="ctr">
              <a:lnSpc>
                <a:spcPct val="100000"/>
              </a:lnSpc>
              <a:defRPr cap="none" sz="48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前端開發程式基礎286期末發表</a:t>
            </a:r>
          </a:p>
        </p:txBody>
      </p:sp>
      <p:sp>
        <p:nvSpPr>
          <p:cNvPr id="131" name="陳怡璇"/>
          <p:cNvSpPr txBox="1"/>
          <p:nvPr>
            <p:ph type="body" sz="quarter" idx="1"/>
          </p:nvPr>
        </p:nvSpPr>
        <p:spPr>
          <a:xfrm>
            <a:off x="482600" y="9143851"/>
            <a:ext cx="11861800" cy="1231901"/>
          </a:xfrm>
          <a:prstGeom prst="rect">
            <a:avLst/>
          </a:prstGeom>
          <a:blipFill>
            <a:blip r:embed="rId3">
              <a:alphaModFix amt="69892"/>
            </a:blip>
          </a:blipFill>
          <a:ln w="9525">
            <a:round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i="0" sz="36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陳怡璇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最初想法手稿"/>
          <p:cNvSpPr txBox="1"/>
          <p:nvPr>
            <p:ph type="title"/>
          </p:nvPr>
        </p:nvSpPr>
        <p:spPr>
          <a:xfrm>
            <a:off x="571500" y="514724"/>
            <a:ext cx="11861800" cy="933076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1600"/>
              </a:spcBef>
              <a:defRPr sz="4608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最初想法手稿</a:t>
            </a:r>
          </a:p>
        </p:txBody>
      </p:sp>
      <p:pic>
        <p:nvPicPr>
          <p:cNvPr id="136" name="demo.jpg" descr="demo.jpg"/>
          <p:cNvPicPr>
            <a:picLocks noChangeAspect="1"/>
          </p:cNvPicPr>
          <p:nvPr/>
        </p:nvPicPr>
        <p:blipFill>
          <a:blip r:embed="rId3">
            <a:extLst/>
          </a:blip>
          <a:srcRect l="4580" t="4580" r="4580" b="4580"/>
          <a:stretch>
            <a:fillRect/>
          </a:stretch>
        </p:blipFill>
        <p:spPr>
          <a:xfrm>
            <a:off x="1902707" y="1943571"/>
            <a:ext cx="9199386" cy="689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用戶點擊Navbar上的按鈕可以連結到網站文章分類"/>
          <p:cNvSpPr txBox="1"/>
          <p:nvPr/>
        </p:nvSpPr>
        <p:spPr>
          <a:xfrm>
            <a:off x="2501388" y="4572000"/>
            <a:ext cx="801268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用戶點擊Navbar上的按鈕可以連結到網站文章分類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矩形"/>
          <p:cNvSpPr/>
          <p:nvPr>
            <p:ph type="body" idx="14"/>
          </p:nvPr>
        </p:nvSpPr>
        <p:spPr>
          <a:xfrm>
            <a:off x="0" y="9029700"/>
            <a:ext cx="13004800" cy="1460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41" name="用戶點擊Navbar上按鈕可以連結到網站文章…"/>
          <p:cNvSpPr txBox="1"/>
          <p:nvPr>
            <p:ph type="title"/>
          </p:nvPr>
        </p:nvSpPr>
        <p:spPr>
          <a:xfrm>
            <a:off x="571500" y="4001936"/>
            <a:ext cx="11861800" cy="3253803"/>
          </a:xfrm>
          <a:prstGeom prst="rect">
            <a:avLst/>
          </a:prstGeom>
          <a:blipFill>
            <a:blip r:embed="rId3">
              <a:alphaModFix amt="82667"/>
            </a:blip>
          </a:blipFill>
          <a:ln w="9525">
            <a:round/>
          </a:ln>
        </p:spPr>
        <p:txBody>
          <a:bodyPr anchor="ctr"/>
          <a:lstStyle/>
          <a:p>
            <a:pPr marL="352425" indent="-352425" algn="l">
              <a:lnSpc>
                <a:spcPct val="100000"/>
              </a:lnSpc>
              <a:buSzPct val="75000"/>
              <a:buFont typeface="Zapf Dingbats"/>
              <a:buChar char="➤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用戶點擊Navbar上按鈕可以連結到網站文章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用戶可以登入或註冊成為會員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用戶可以利用輸入關鍵字來搜尋網站內相關文章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用戶點擊網頁左側文章分類連結到文章</a:t>
            </a:r>
          </a:p>
        </p:txBody>
      </p:sp>
      <p:sp>
        <p:nvSpPr>
          <p:cNvPr id="142" name="我希望的："/>
          <p:cNvSpPr txBox="1"/>
          <p:nvPr>
            <p:ph type="body" sz="quarter" idx="1"/>
          </p:nvPr>
        </p:nvSpPr>
        <p:spPr>
          <a:xfrm>
            <a:off x="176259" y="796317"/>
            <a:ext cx="2352228" cy="1231901"/>
          </a:xfrm>
          <a:prstGeom prst="rect">
            <a:avLst/>
          </a:prstGeom>
          <a:blipFill>
            <a:blip r:embed="rId4">
              <a:alphaModFix amt="69892"/>
            </a:blip>
          </a:blipFill>
          <a:ln w="9525">
            <a:round/>
          </a:ln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i="0" sz="36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我希望的：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矩形"/>
          <p:cNvSpPr/>
          <p:nvPr>
            <p:ph type="body" idx="14"/>
          </p:nvPr>
        </p:nvSpPr>
        <p:spPr>
          <a:xfrm>
            <a:off x="0" y="9029700"/>
            <a:ext cx="13004800" cy="1460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46" name="Navbar上各種按鈕，固定在頂端…"/>
          <p:cNvSpPr txBox="1"/>
          <p:nvPr>
            <p:ph type="title"/>
          </p:nvPr>
        </p:nvSpPr>
        <p:spPr>
          <a:xfrm>
            <a:off x="571500" y="4001936"/>
            <a:ext cx="11861800" cy="3253803"/>
          </a:xfrm>
          <a:prstGeom prst="rect">
            <a:avLst/>
          </a:prstGeom>
          <a:blipFill>
            <a:blip r:embed="rId3">
              <a:alphaModFix amt="82667"/>
            </a:blip>
          </a:blipFill>
          <a:ln w="9525">
            <a:round/>
          </a:ln>
        </p:spPr>
        <p:txBody>
          <a:bodyPr anchor="ctr"/>
          <a:lstStyle/>
          <a:p>
            <a:pPr marL="352425" indent="-352425" algn="l">
              <a:lnSpc>
                <a:spcPct val="100000"/>
              </a:lnSpc>
              <a:buSzPct val="75000"/>
              <a:buFont typeface="Zapf Dingbats"/>
              <a:buChar char="➤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Navbar上各種按鈕，固定在頂端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圖片適應視窗大小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搜尋框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網頁左側文章分類</a:t>
            </a:r>
          </a:p>
        </p:txBody>
      </p:sp>
      <p:sp>
        <p:nvSpPr>
          <p:cNvPr id="147" name="我做到的："/>
          <p:cNvSpPr txBox="1"/>
          <p:nvPr>
            <p:ph type="body" sz="quarter" idx="1"/>
          </p:nvPr>
        </p:nvSpPr>
        <p:spPr>
          <a:xfrm>
            <a:off x="174198" y="796317"/>
            <a:ext cx="2343546" cy="1231901"/>
          </a:xfrm>
          <a:prstGeom prst="rect">
            <a:avLst/>
          </a:prstGeom>
          <a:blipFill>
            <a:blip r:embed="rId4">
              <a:alphaModFix amt="69892"/>
            </a:blip>
          </a:blipFill>
          <a:ln w="9525">
            <a:round/>
          </a:ln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i="0" sz="36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我做到的：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矩形"/>
          <p:cNvSpPr/>
          <p:nvPr>
            <p:ph type="body" idx="14"/>
          </p:nvPr>
        </p:nvSpPr>
        <p:spPr>
          <a:xfrm>
            <a:off x="0" y="9029700"/>
            <a:ext cx="13004800" cy="1460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51" name="點擊Navbar上按鈕可以連結到網站文章…"/>
          <p:cNvSpPr txBox="1"/>
          <p:nvPr>
            <p:ph type="title"/>
          </p:nvPr>
        </p:nvSpPr>
        <p:spPr>
          <a:xfrm>
            <a:off x="571500" y="4001936"/>
            <a:ext cx="11861800" cy="3253803"/>
          </a:xfrm>
          <a:prstGeom prst="rect">
            <a:avLst/>
          </a:prstGeom>
          <a:blipFill>
            <a:blip r:embed="rId3">
              <a:alphaModFix amt="82667"/>
            </a:blip>
          </a:blipFill>
          <a:ln w="9525">
            <a:round/>
          </a:ln>
        </p:spPr>
        <p:txBody>
          <a:bodyPr anchor="ctr"/>
          <a:lstStyle/>
          <a:p>
            <a:pPr marL="352425" indent="-352425" algn="l">
              <a:lnSpc>
                <a:spcPct val="100000"/>
              </a:lnSpc>
              <a:buSzPct val="75000"/>
              <a:buFont typeface="Zapf Dingbats"/>
              <a:buChar char="➤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點擊Navbar上按鈕可以連結到網站文章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有登入和註冊按鈕但是沒辦法執行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有搜尋框但也是沒辦法執行</a:t>
            </a:r>
          </a:p>
          <a:p>
            <a:pPr marL="352425" indent="-352425" algn="l">
              <a:lnSpc>
                <a:spcPct val="100000"/>
              </a:lnSpc>
              <a:buSzPct val="75000"/>
              <a:buFont typeface="Zapf Dingbats"/>
              <a:defRPr cap="none" sz="36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pPr>
            <a:r>
              <a:t>網頁左側有文章分類但沒有連結到文章</a:t>
            </a:r>
          </a:p>
        </p:txBody>
      </p:sp>
      <p:sp>
        <p:nvSpPr>
          <p:cNvPr id="152" name="沒做到的："/>
          <p:cNvSpPr txBox="1"/>
          <p:nvPr>
            <p:ph type="body" sz="quarter" idx="1"/>
          </p:nvPr>
        </p:nvSpPr>
        <p:spPr>
          <a:xfrm>
            <a:off x="170242" y="796317"/>
            <a:ext cx="2372215" cy="1231901"/>
          </a:xfrm>
          <a:prstGeom prst="rect">
            <a:avLst/>
          </a:prstGeom>
          <a:blipFill>
            <a:blip r:embed="rId4">
              <a:alphaModFix amt="69892"/>
            </a:blip>
          </a:blipFill>
          <a:ln w="9525">
            <a:round/>
          </a:ln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i="0" sz="36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沒做到的：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螢幕快照 2017-08-04 上午10.03.47.png" descr="螢幕快照 2017-08-04 上午10.0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0985"/>
            <a:ext cx="13004800" cy="7311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螢幕快照 2017-08-04 上午10.03.55.png" descr="螢幕快照 2017-08-04 上午10.0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0985"/>
            <a:ext cx="13004800" cy="7311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layered.jpg" descr="laye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613200"/>
            <a:ext cx="13004801" cy="85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矩形"/>
          <p:cNvSpPr/>
          <p:nvPr>
            <p:ph type="body" idx="14"/>
          </p:nvPr>
        </p:nvSpPr>
        <p:spPr>
          <a:xfrm>
            <a:off x="0" y="9029700"/>
            <a:ext cx="13004800" cy="1460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60" name="我只有用到bootstrap,html,css而已..."/>
          <p:cNvSpPr txBox="1"/>
          <p:nvPr>
            <p:ph type="title"/>
          </p:nvPr>
        </p:nvSpPr>
        <p:spPr>
          <a:xfrm>
            <a:off x="571500" y="3816995"/>
            <a:ext cx="11861800" cy="2820150"/>
          </a:xfrm>
          <a:prstGeom prst="rect">
            <a:avLst/>
          </a:prstGeom>
          <a:gradFill>
            <a:gsLst>
              <a:gs pos="0">
                <a:schemeClr val="accent3">
                  <a:hueOff val="278599"/>
                  <a:satOff val="19149"/>
                  <a:lumOff val="6862"/>
                  <a:alpha val="90282"/>
                </a:schemeClr>
              </a:gs>
              <a:gs pos="100000">
                <a:schemeClr val="accent3">
                  <a:alpha val="90282"/>
                </a:schemeClr>
              </a:gs>
            </a:gsLst>
            <a:lin ang="5400000"/>
          </a:gradFill>
        </p:spPr>
        <p:txBody>
          <a:bodyPr anchor="ctr"/>
          <a:lstStyle>
            <a:lvl1pPr algn="ctr">
              <a:lnSpc>
                <a:spcPct val="100000"/>
              </a:lnSpc>
              <a:defRPr cap="none" sz="4800">
                <a:solidFill>
                  <a:srgbClr val="000000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我只有用到bootstrap,html,css而已...</a:t>
            </a:r>
          </a:p>
        </p:txBody>
      </p:sp>
      <p:sp>
        <p:nvSpPr>
          <p:cNvPr id="161" name="總結："/>
          <p:cNvSpPr txBox="1"/>
          <p:nvPr>
            <p:ph type="body" sz="quarter" idx="1"/>
          </p:nvPr>
        </p:nvSpPr>
        <p:spPr>
          <a:xfrm>
            <a:off x="170242" y="796317"/>
            <a:ext cx="2372215" cy="1231901"/>
          </a:xfrm>
          <a:prstGeom prst="rect">
            <a:avLst/>
          </a:prstGeom>
          <a:blipFill>
            <a:blip r:embed="rId3">
              <a:alphaModFix amt="69892"/>
            </a:blip>
          </a:blipFill>
          <a:ln w="9525">
            <a:round/>
          </a:ln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i="0" sz="3600">
                <a:solidFill>
                  <a:srgbClr val="FFFFFF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總結：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