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83" r:id="rId8"/>
    <p:sldId id="267" r:id="rId9"/>
    <p:sldId id="259" r:id="rId10"/>
    <p:sldId id="278" r:id="rId11"/>
    <p:sldId id="260" r:id="rId12"/>
    <p:sldId id="284" r:id="rId13"/>
    <p:sldId id="261" r:id="rId14"/>
    <p:sldId id="285" r:id="rId15"/>
    <p:sldId id="280" r:id="rId16"/>
    <p:sldId id="287" r:id="rId17"/>
    <p:sldId id="268" r:id="rId18"/>
    <p:sldId id="288" r:id="rId19"/>
    <p:sldId id="274" r:id="rId20"/>
    <p:sldId id="289" r:id="rId21"/>
    <p:sldId id="262" r:id="rId22"/>
    <p:sldId id="263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ONG" initials="H" lastIdx="2" clrIdx="0">
    <p:extLst>
      <p:ext uri="{19B8F6BF-5375-455C-9EA6-DF929625EA0E}">
        <p15:presenceInfo xmlns:p15="http://schemas.microsoft.com/office/powerpoint/2012/main" userId="HUONG" providerId="None"/>
      </p:ext>
    </p:extLst>
  </p:cmAuthor>
  <p:cmAuthor id="2" name="Admin" initials="A" lastIdx="1" clrIdx="1">
    <p:extLst>
      <p:ext uri="{19B8F6BF-5375-455C-9EA6-DF929625EA0E}">
        <p15:presenceInfo xmlns:p15="http://schemas.microsoft.com/office/powerpoint/2012/main" userId="f33ff383028d00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7B6D31-1D26-4D77-8837-D8D7CC482408}" v="45" dt="2022-07-21T16:34:35.982"/>
    <p1510:client id="{56B0CF24-55EC-49FE-9233-D15AF16B5FA9}" v="1" dt="2022-07-21T16:57:25.105"/>
    <p1510:client id="{6ABD795F-8B9A-403E-B5B4-CEADF7605B73}" v="563" dt="2022-07-21T18:45:50.800"/>
    <p1510:client id="{8FCA7963-1B1E-499C-AEAA-4F11141251F2}" v="1339" dt="2022-07-22T01:05:15.7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THI HUONG 20182570" userId="S::huong.tt182570@sis.hust.edu.vn::96c0be97-27d7-4a61-abdf-86c1e94a778a" providerId="AD" clId="Web-{56B0CF24-55EC-49FE-9233-D15AF16B5FA9}"/>
    <pc:docChg chg="">
      <pc:chgData name="TRAN THI HUONG 20182570" userId="S::huong.tt182570@sis.hust.edu.vn::96c0be97-27d7-4a61-abdf-86c1e94a778a" providerId="AD" clId="Web-{56B0CF24-55EC-49FE-9233-D15AF16B5FA9}" dt="2022-07-21T16:57:25.105" v="0"/>
      <pc:docMkLst>
        <pc:docMk/>
      </pc:docMkLst>
      <pc:sldChg chg="delCm">
        <pc:chgData name="TRAN THI HUONG 20182570" userId="S::huong.tt182570@sis.hust.edu.vn::96c0be97-27d7-4a61-abdf-86c1e94a778a" providerId="AD" clId="Web-{56B0CF24-55EC-49FE-9233-D15AF16B5FA9}" dt="2022-07-21T16:57:25.105" v="0"/>
        <pc:sldMkLst>
          <pc:docMk/>
          <pc:sldMk cId="4177651882" sldId="258"/>
        </pc:sldMkLst>
      </pc:sldChg>
    </pc:docChg>
  </pc:docChgLst>
  <pc:docChgLst>
    <pc:chgData name="TRAN THI HUONG 20182570" userId="S::huong.tt182570@sis.hust.edu.vn::96c0be97-27d7-4a61-abdf-86c1e94a778a" providerId="AD" clId="Web-{297B6D31-1D26-4D77-8837-D8D7CC482408}"/>
    <pc:docChg chg="modSld">
      <pc:chgData name="TRAN THI HUONG 20182570" userId="S::huong.tt182570@sis.hust.edu.vn::96c0be97-27d7-4a61-abdf-86c1e94a778a" providerId="AD" clId="Web-{297B6D31-1D26-4D77-8837-D8D7CC482408}" dt="2022-07-21T16:34:35.982" v="45" actId="20577"/>
      <pc:docMkLst>
        <pc:docMk/>
      </pc:docMkLst>
      <pc:sldChg chg="modSp">
        <pc:chgData name="TRAN THI HUONG 20182570" userId="S::huong.tt182570@sis.hust.edu.vn::96c0be97-27d7-4a61-abdf-86c1e94a778a" providerId="AD" clId="Web-{297B6D31-1D26-4D77-8837-D8D7CC482408}" dt="2022-07-21T16:34:35.982" v="45" actId="20577"/>
        <pc:sldMkLst>
          <pc:docMk/>
          <pc:sldMk cId="4177651882" sldId="258"/>
        </pc:sldMkLst>
        <pc:spChg chg="mod">
          <ac:chgData name="TRAN THI HUONG 20182570" userId="S::huong.tt182570@sis.hust.edu.vn::96c0be97-27d7-4a61-abdf-86c1e94a778a" providerId="AD" clId="Web-{297B6D31-1D26-4D77-8837-D8D7CC482408}" dt="2022-07-21T16:34:35.982" v="45" actId="20577"/>
          <ac:spMkLst>
            <pc:docMk/>
            <pc:sldMk cId="4177651882" sldId="258"/>
            <ac:spMk id="3" creationId="{2E19B02D-64B8-C99F-41B8-89CE45CEEC4A}"/>
          </ac:spMkLst>
        </pc:spChg>
      </pc:sldChg>
    </pc:docChg>
  </pc:docChgLst>
  <pc:docChgLst>
    <pc:chgData name="NGUYEN QUANG THU PHUONG 20182725" userId="e0a3030e-9e81-4efc-9f7f-114289cf992f" providerId="ADAL" clId="{8FCA7963-1B1E-499C-AEAA-4F11141251F2}"/>
    <pc:docChg chg="undo custSel addSld delSld modSld sldOrd">
      <pc:chgData name="NGUYEN QUANG THU PHUONG 20182725" userId="e0a3030e-9e81-4efc-9f7f-114289cf992f" providerId="ADAL" clId="{8FCA7963-1B1E-499C-AEAA-4F11141251F2}" dt="2022-07-22T01:23:28.004" v="2236" actId="20577"/>
      <pc:docMkLst>
        <pc:docMk/>
      </pc:docMkLst>
      <pc:sldChg chg="modSp">
        <pc:chgData name="NGUYEN QUANG THU PHUONG 20182725" userId="e0a3030e-9e81-4efc-9f7f-114289cf992f" providerId="ADAL" clId="{8FCA7963-1B1E-499C-AEAA-4F11141251F2}" dt="2022-07-22T01:02:47.416" v="1420" actId="20577"/>
        <pc:sldMkLst>
          <pc:docMk/>
          <pc:sldMk cId="2397709683" sldId="257"/>
        </pc:sldMkLst>
        <pc:graphicFrameChg chg="mod">
          <ac:chgData name="NGUYEN QUANG THU PHUONG 20182725" userId="e0a3030e-9e81-4efc-9f7f-114289cf992f" providerId="ADAL" clId="{8FCA7963-1B1E-499C-AEAA-4F11141251F2}" dt="2022-07-22T01:02:47.416" v="1420" actId="20577"/>
          <ac:graphicFrameMkLst>
            <pc:docMk/>
            <pc:sldMk cId="2397709683" sldId="257"/>
            <ac:graphicFrameMk id="5" creationId="{0EFF51F3-59EC-E703-227D-2F292095FB36}"/>
          </ac:graphicFrameMkLst>
        </pc:graphicFrameChg>
      </pc:sldChg>
      <pc:sldChg chg="addSp delSp modSp mod modAnim">
        <pc:chgData name="NGUYEN QUANG THU PHUONG 20182725" userId="e0a3030e-9e81-4efc-9f7f-114289cf992f" providerId="ADAL" clId="{8FCA7963-1B1E-499C-AEAA-4F11141251F2}" dt="2022-07-22T01:03:26.527" v="1422" actId="5793"/>
        <pc:sldMkLst>
          <pc:docMk/>
          <pc:sldMk cId="4177651882" sldId="258"/>
        </pc:sldMkLst>
        <pc:spChg chg="mod">
          <ac:chgData name="NGUYEN QUANG THU PHUONG 20182725" userId="e0a3030e-9e81-4efc-9f7f-114289cf992f" providerId="ADAL" clId="{8FCA7963-1B1E-499C-AEAA-4F11141251F2}" dt="2022-07-21T17:58:12.790" v="113" actId="113"/>
          <ac:spMkLst>
            <pc:docMk/>
            <pc:sldMk cId="4177651882" sldId="258"/>
            <ac:spMk id="2" creationId="{66BA1BDD-05B6-3E0D-17E9-34D9827AC93F}"/>
          </ac:spMkLst>
        </pc:spChg>
        <pc:spChg chg="mod">
          <ac:chgData name="NGUYEN QUANG THU PHUONG 20182725" userId="e0a3030e-9e81-4efc-9f7f-114289cf992f" providerId="ADAL" clId="{8FCA7963-1B1E-499C-AEAA-4F11141251F2}" dt="2022-07-21T18:48:32.286" v="1133" actId="255"/>
          <ac:spMkLst>
            <pc:docMk/>
            <pc:sldMk cId="4177651882" sldId="258"/>
            <ac:spMk id="3" creationId="{2E19B02D-64B8-C99F-41B8-89CE45CEEC4A}"/>
          </ac:spMkLst>
        </pc:spChg>
        <pc:spChg chg="mod">
          <ac:chgData name="NGUYEN QUANG THU PHUONG 20182725" userId="e0a3030e-9e81-4efc-9f7f-114289cf992f" providerId="ADAL" clId="{8FCA7963-1B1E-499C-AEAA-4F11141251F2}" dt="2022-07-22T01:03:26.527" v="1422" actId="5793"/>
          <ac:spMkLst>
            <pc:docMk/>
            <pc:sldMk cId="4177651882" sldId="258"/>
            <ac:spMk id="6" creationId="{2DDFA9AE-C7E1-41B3-A901-EFDBF58BD9A4}"/>
          </ac:spMkLst>
        </pc:spChg>
        <pc:spChg chg="mod">
          <ac:chgData name="NGUYEN QUANG THU PHUONG 20182725" userId="e0a3030e-9e81-4efc-9f7f-114289cf992f" providerId="ADAL" clId="{8FCA7963-1B1E-499C-AEAA-4F11141251F2}" dt="2022-07-21T18:01:06.924" v="173"/>
          <ac:spMkLst>
            <pc:docMk/>
            <pc:sldMk cId="4177651882" sldId="258"/>
            <ac:spMk id="9" creationId="{3FBACD09-695F-2C96-E77E-705DBAB6B9B7}"/>
          </ac:spMkLst>
        </pc:spChg>
        <pc:spChg chg="mod">
          <ac:chgData name="NGUYEN QUANG THU PHUONG 20182725" userId="e0a3030e-9e81-4efc-9f7f-114289cf992f" providerId="ADAL" clId="{8FCA7963-1B1E-499C-AEAA-4F11141251F2}" dt="2022-07-21T18:01:06.924" v="173"/>
          <ac:spMkLst>
            <pc:docMk/>
            <pc:sldMk cId="4177651882" sldId="258"/>
            <ac:spMk id="10" creationId="{BD58D46F-4416-154A-295C-360B70C0FEAC}"/>
          </ac:spMkLst>
        </pc:spChg>
        <pc:grpChg chg="add del mod">
          <ac:chgData name="NGUYEN QUANG THU PHUONG 20182725" userId="e0a3030e-9e81-4efc-9f7f-114289cf992f" providerId="ADAL" clId="{8FCA7963-1B1E-499C-AEAA-4F11141251F2}" dt="2022-07-21T18:01:10.366" v="174"/>
          <ac:grpSpMkLst>
            <pc:docMk/>
            <pc:sldMk cId="4177651882" sldId="258"/>
            <ac:grpSpMk id="8" creationId="{2F7C5030-DF5A-51B2-38B0-CA87CD8C294E}"/>
          </ac:grpSpMkLst>
        </pc:grpChg>
        <pc:picChg chg="mod">
          <ac:chgData name="NGUYEN QUANG THU PHUONG 20182725" userId="e0a3030e-9e81-4efc-9f7f-114289cf992f" providerId="ADAL" clId="{8FCA7963-1B1E-499C-AEAA-4F11141251F2}" dt="2022-07-21T18:48:15.235" v="1130" actId="1076"/>
          <ac:picMkLst>
            <pc:docMk/>
            <pc:sldMk cId="4177651882" sldId="258"/>
            <ac:picMk id="4" creationId="{514DD966-083A-4DF9-81B7-1F48D0DF5EDF}"/>
          </ac:picMkLst>
        </pc:picChg>
      </pc:sldChg>
      <pc:sldChg chg="addSp modSp mod">
        <pc:chgData name="NGUYEN QUANG THU PHUONG 20182725" userId="e0a3030e-9e81-4efc-9f7f-114289cf992f" providerId="ADAL" clId="{8FCA7963-1B1E-499C-AEAA-4F11141251F2}" dt="2022-07-22T01:06:58.296" v="1458" actId="1076"/>
        <pc:sldMkLst>
          <pc:docMk/>
          <pc:sldMk cId="1862525723" sldId="259"/>
        </pc:sldMkLst>
        <pc:spChg chg="mod">
          <ac:chgData name="NGUYEN QUANG THU PHUONG 20182725" userId="e0a3030e-9e81-4efc-9f7f-114289cf992f" providerId="ADAL" clId="{8FCA7963-1B1E-499C-AEAA-4F11141251F2}" dt="2022-07-21T18:31:41.228" v="651" actId="20577"/>
          <ac:spMkLst>
            <pc:docMk/>
            <pc:sldMk cId="1862525723" sldId="259"/>
            <ac:spMk id="2" creationId="{609DB109-3045-060C-5DEB-22100605EF61}"/>
          </ac:spMkLst>
        </pc:spChg>
        <pc:spChg chg="mod">
          <ac:chgData name="NGUYEN QUANG THU PHUONG 20182725" userId="e0a3030e-9e81-4efc-9f7f-114289cf992f" providerId="ADAL" clId="{8FCA7963-1B1E-499C-AEAA-4F11141251F2}" dt="2022-07-22T01:06:49.637" v="1457" actId="14100"/>
          <ac:spMkLst>
            <pc:docMk/>
            <pc:sldMk cId="1862525723" sldId="259"/>
            <ac:spMk id="3" creationId="{D0574BEC-6D88-FE40-4A55-09A14F19FB37}"/>
          </ac:spMkLst>
        </pc:spChg>
        <pc:spChg chg="mod">
          <ac:chgData name="NGUYEN QUANG THU PHUONG 20182725" userId="e0a3030e-9e81-4efc-9f7f-114289cf992f" providerId="ADAL" clId="{8FCA7963-1B1E-499C-AEAA-4F11141251F2}" dt="2022-07-22T01:06:58.296" v="1458" actId="1076"/>
          <ac:spMkLst>
            <pc:docMk/>
            <pc:sldMk cId="1862525723" sldId="259"/>
            <ac:spMk id="4" creationId="{561A365C-4103-47A3-94F0-4BEC87F290CC}"/>
          </ac:spMkLst>
        </pc:spChg>
        <pc:spChg chg="mod">
          <ac:chgData name="NGUYEN QUANG THU PHUONG 20182725" userId="e0a3030e-9e81-4efc-9f7f-114289cf992f" providerId="ADAL" clId="{8FCA7963-1B1E-499C-AEAA-4F11141251F2}" dt="2022-07-21T18:12:16.784" v="373" actId="1076"/>
          <ac:spMkLst>
            <pc:docMk/>
            <pc:sldMk cId="1862525723" sldId="259"/>
            <ac:spMk id="6" creationId="{0C936F8F-26F0-46D2-8554-FF7DAD11A83F}"/>
          </ac:spMkLst>
        </pc:spChg>
        <pc:picChg chg="add mod">
          <ac:chgData name="NGUYEN QUANG THU PHUONG 20182725" userId="e0a3030e-9e81-4efc-9f7f-114289cf992f" providerId="ADAL" clId="{8FCA7963-1B1E-499C-AEAA-4F11141251F2}" dt="2022-07-21T18:12:36.177" v="375" actId="1076"/>
          <ac:picMkLst>
            <pc:docMk/>
            <pc:sldMk cId="1862525723" sldId="259"/>
            <ac:picMk id="8" creationId="{B85CF1BA-2ECE-31A5-C5CF-1EE955F59E7F}"/>
          </ac:picMkLst>
        </pc:picChg>
      </pc:sldChg>
      <pc:sldChg chg="addSp delSp modSp mod">
        <pc:chgData name="NGUYEN QUANG THU PHUONG 20182725" userId="e0a3030e-9e81-4efc-9f7f-114289cf992f" providerId="ADAL" clId="{8FCA7963-1B1E-499C-AEAA-4F11141251F2}" dt="2022-07-22T01:07:56.634" v="1511" actId="14100"/>
        <pc:sldMkLst>
          <pc:docMk/>
          <pc:sldMk cId="2383550963" sldId="260"/>
        </pc:sldMkLst>
        <pc:spChg chg="mod">
          <ac:chgData name="NGUYEN QUANG THU PHUONG 20182725" userId="e0a3030e-9e81-4efc-9f7f-114289cf992f" providerId="ADAL" clId="{8FCA7963-1B1E-499C-AEAA-4F11141251F2}" dt="2022-07-21T18:31:45.424" v="652" actId="20577"/>
          <ac:spMkLst>
            <pc:docMk/>
            <pc:sldMk cId="2383550963" sldId="260"/>
            <ac:spMk id="2" creationId="{271BD957-E69E-C0AB-9DCB-67FB89C13BF1}"/>
          </ac:spMkLst>
        </pc:spChg>
        <pc:spChg chg="mod">
          <ac:chgData name="NGUYEN QUANG THU PHUONG 20182725" userId="e0a3030e-9e81-4efc-9f7f-114289cf992f" providerId="ADAL" clId="{8FCA7963-1B1E-499C-AEAA-4F11141251F2}" dt="2022-07-21T18:25:34.076" v="478" actId="20577"/>
          <ac:spMkLst>
            <pc:docMk/>
            <pc:sldMk cId="2383550963" sldId="260"/>
            <ac:spMk id="3" creationId="{F4CEB638-7E8E-BD79-5150-3CD10A8E5381}"/>
          </ac:spMkLst>
        </pc:spChg>
        <pc:spChg chg="mod">
          <ac:chgData name="NGUYEN QUANG THU PHUONG 20182725" userId="e0a3030e-9e81-4efc-9f7f-114289cf992f" providerId="ADAL" clId="{8FCA7963-1B1E-499C-AEAA-4F11141251F2}" dt="2022-07-21T18:25:27.673" v="474" actId="12"/>
          <ac:spMkLst>
            <pc:docMk/>
            <pc:sldMk cId="2383550963" sldId="260"/>
            <ac:spMk id="4" creationId="{F8B96600-8B51-441D-BC00-D32962ECE976}"/>
          </ac:spMkLst>
        </pc:spChg>
        <pc:spChg chg="mod">
          <ac:chgData name="NGUYEN QUANG THU PHUONG 20182725" userId="e0a3030e-9e81-4efc-9f7f-114289cf992f" providerId="ADAL" clId="{8FCA7963-1B1E-499C-AEAA-4F11141251F2}" dt="2022-07-21T18:25:21.041" v="472" actId="12"/>
          <ac:spMkLst>
            <pc:docMk/>
            <pc:sldMk cId="2383550963" sldId="260"/>
            <ac:spMk id="10" creationId="{31F45342-97B0-4E58-93A0-AC7E55C4CA74}"/>
          </ac:spMkLst>
        </pc:spChg>
        <pc:spChg chg="mod">
          <ac:chgData name="NGUYEN QUANG THU PHUONG 20182725" userId="e0a3030e-9e81-4efc-9f7f-114289cf992f" providerId="ADAL" clId="{8FCA7963-1B1E-499C-AEAA-4F11141251F2}" dt="2022-07-21T18:25:43.270" v="480" actId="1076"/>
          <ac:spMkLst>
            <pc:docMk/>
            <pc:sldMk cId="2383550963" sldId="260"/>
            <ac:spMk id="13" creationId="{C7971C42-0D3B-4EA8-BB46-9ED6F4DDFE50}"/>
          </ac:spMkLst>
        </pc:spChg>
        <pc:spChg chg="add del mod">
          <ac:chgData name="NGUYEN QUANG THU PHUONG 20182725" userId="e0a3030e-9e81-4efc-9f7f-114289cf992f" providerId="ADAL" clId="{8FCA7963-1B1E-499C-AEAA-4F11141251F2}" dt="2022-07-21T18:22:10.795" v="454" actId="21"/>
          <ac:spMkLst>
            <pc:docMk/>
            <pc:sldMk cId="2383550963" sldId="260"/>
            <ac:spMk id="14" creationId="{6B50DC3A-46D6-F747-B768-089376CAB8B0}"/>
          </ac:spMkLst>
        </pc:spChg>
        <pc:picChg chg="mod">
          <ac:chgData name="NGUYEN QUANG THU PHUONG 20182725" userId="e0a3030e-9e81-4efc-9f7f-114289cf992f" providerId="ADAL" clId="{8FCA7963-1B1E-499C-AEAA-4F11141251F2}" dt="2022-07-22T01:07:56.634" v="1511" actId="14100"/>
          <ac:picMkLst>
            <pc:docMk/>
            <pc:sldMk cId="2383550963" sldId="260"/>
            <ac:picMk id="8" creationId="{45F58ABB-E207-4693-A25C-BC131282FBD3}"/>
          </ac:picMkLst>
        </pc:picChg>
        <pc:picChg chg="mod">
          <ac:chgData name="NGUYEN QUANG THU PHUONG 20182725" userId="e0a3030e-9e81-4efc-9f7f-114289cf992f" providerId="ADAL" clId="{8FCA7963-1B1E-499C-AEAA-4F11141251F2}" dt="2022-07-21T18:25:39.141" v="479" actId="1076"/>
          <ac:picMkLst>
            <pc:docMk/>
            <pc:sldMk cId="2383550963" sldId="260"/>
            <ac:picMk id="12" creationId="{6E04F9F7-01C5-490A-82C5-6B6D6F90579C}"/>
          </ac:picMkLst>
        </pc:picChg>
      </pc:sldChg>
      <pc:sldChg chg="modSp mod">
        <pc:chgData name="NGUYEN QUANG THU PHUONG 20182725" userId="e0a3030e-9e81-4efc-9f7f-114289cf992f" providerId="ADAL" clId="{8FCA7963-1B1E-499C-AEAA-4F11141251F2}" dt="2022-07-21T18:36:29.166" v="748" actId="1076"/>
        <pc:sldMkLst>
          <pc:docMk/>
          <pc:sldMk cId="2905508823" sldId="261"/>
        </pc:sldMkLst>
        <pc:spChg chg="mod">
          <ac:chgData name="NGUYEN QUANG THU PHUONG 20182725" userId="e0a3030e-9e81-4efc-9f7f-114289cf992f" providerId="ADAL" clId="{8FCA7963-1B1E-499C-AEAA-4F11141251F2}" dt="2022-07-21T18:31:49.131" v="653" actId="20577"/>
          <ac:spMkLst>
            <pc:docMk/>
            <pc:sldMk cId="2905508823" sldId="261"/>
            <ac:spMk id="2" creationId="{6BF8E6FB-9502-A39F-D414-D408BFA2DD14}"/>
          </ac:spMkLst>
        </pc:spChg>
        <pc:spChg chg="mod">
          <ac:chgData name="NGUYEN QUANG THU PHUONG 20182725" userId="e0a3030e-9e81-4efc-9f7f-114289cf992f" providerId="ADAL" clId="{8FCA7963-1B1E-499C-AEAA-4F11141251F2}" dt="2022-07-21T18:36:29.166" v="748" actId="1076"/>
          <ac:spMkLst>
            <pc:docMk/>
            <pc:sldMk cId="2905508823" sldId="261"/>
            <ac:spMk id="3" creationId="{D9974A4D-51EC-AC5B-B2A4-F848DBC2C51C}"/>
          </ac:spMkLst>
        </pc:spChg>
      </pc:sldChg>
      <pc:sldChg chg="modSp mod">
        <pc:chgData name="NGUYEN QUANG THU PHUONG 20182725" userId="e0a3030e-9e81-4efc-9f7f-114289cf992f" providerId="ADAL" clId="{8FCA7963-1B1E-499C-AEAA-4F11141251F2}" dt="2022-07-22T01:22:05.127" v="2230" actId="2710"/>
        <pc:sldMkLst>
          <pc:docMk/>
          <pc:sldMk cId="3969329454" sldId="262"/>
        </pc:sldMkLst>
        <pc:spChg chg="mod">
          <ac:chgData name="NGUYEN QUANG THU PHUONG 20182725" userId="e0a3030e-9e81-4efc-9f7f-114289cf992f" providerId="ADAL" clId="{8FCA7963-1B1E-499C-AEAA-4F11141251F2}" dt="2022-07-22T01:11:58.360" v="1691" actId="1076"/>
          <ac:spMkLst>
            <pc:docMk/>
            <pc:sldMk cId="3969329454" sldId="262"/>
            <ac:spMk id="2" creationId="{30593384-7DD1-E63D-43F9-4BD8EE39ACBD}"/>
          </ac:spMkLst>
        </pc:spChg>
        <pc:spChg chg="mod">
          <ac:chgData name="NGUYEN QUANG THU PHUONG 20182725" userId="e0a3030e-9e81-4efc-9f7f-114289cf992f" providerId="ADAL" clId="{8FCA7963-1B1E-499C-AEAA-4F11141251F2}" dt="2022-07-22T01:22:05.127" v="2230" actId="2710"/>
          <ac:spMkLst>
            <pc:docMk/>
            <pc:sldMk cId="3969329454" sldId="262"/>
            <ac:spMk id="3" creationId="{2DA16B33-8598-160F-ADC2-F6E145E01E31}"/>
          </ac:spMkLst>
        </pc:spChg>
      </pc:sldChg>
      <pc:sldChg chg="modSp mod">
        <pc:chgData name="NGUYEN QUANG THU PHUONG 20182725" userId="e0a3030e-9e81-4efc-9f7f-114289cf992f" providerId="ADAL" clId="{8FCA7963-1B1E-499C-AEAA-4F11141251F2}" dt="2022-07-22T01:21:37.747" v="2229" actId="1076"/>
        <pc:sldMkLst>
          <pc:docMk/>
          <pc:sldMk cId="3007703067" sldId="263"/>
        </pc:sldMkLst>
        <pc:spChg chg="mod">
          <ac:chgData name="NGUYEN QUANG THU PHUONG 20182725" userId="e0a3030e-9e81-4efc-9f7f-114289cf992f" providerId="ADAL" clId="{8FCA7963-1B1E-499C-AEAA-4F11141251F2}" dt="2022-07-22T01:13:43.538" v="1702" actId="122"/>
          <ac:spMkLst>
            <pc:docMk/>
            <pc:sldMk cId="3007703067" sldId="263"/>
            <ac:spMk id="2" creationId="{525282EB-D9B8-E7C0-3E43-C89010AC1170}"/>
          </ac:spMkLst>
        </pc:spChg>
        <pc:spChg chg="mod">
          <ac:chgData name="NGUYEN QUANG THU PHUONG 20182725" userId="e0a3030e-9e81-4efc-9f7f-114289cf992f" providerId="ADAL" clId="{8FCA7963-1B1E-499C-AEAA-4F11141251F2}" dt="2022-07-22T01:21:37.747" v="2229" actId="1076"/>
          <ac:spMkLst>
            <pc:docMk/>
            <pc:sldMk cId="3007703067" sldId="263"/>
            <ac:spMk id="3" creationId="{AF9CF125-110E-FCA0-0012-A38C29028901}"/>
          </ac:spMkLst>
        </pc:spChg>
      </pc:sldChg>
      <pc:sldChg chg="modSp mod">
        <pc:chgData name="NGUYEN QUANG THU PHUONG 20182725" userId="e0a3030e-9e81-4efc-9f7f-114289cf992f" providerId="ADAL" clId="{8FCA7963-1B1E-499C-AEAA-4F11141251F2}" dt="2022-07-22T01:05:58.121" v="1456" actId="1076"/>
        <pc:sldMkLst>
          <pc:docMk/>
          <pc:sldMk cId="2866744345" sldId="267"/>
        </pc:sldMkLst>
        <pc:spChg chg="mod">
          <ac:chgData name="NGUYEN QUANG THU PHUONG 20182725" userId="e0a3030e-9e81-4efc-9f7f-114289cf992f" providerId="ADAL" clId="{8FCA7963-1B1E-499C-AEAA-4F11141251F2}" dt="2022-07-21T18:04:40.119" v="255" actId="1076"/>
          <ac:spMkLst>
            <pc:docMk/>
            <pc:sldMk cId="2866744345" sldId="267"/>
            <ac:spMk id="2" creationId="{66BA1BDD-05B6-3E0D-17E9-34D9827AC93F}"/>
          </ac:spMkLst>
        </pc:spChg>
        <pc:spChg chg="mod">
          <ac:chgData name="NGUYEN QUANG THU PHUONG 20182725" userId="e0a3030e-9e81-4efc-9f7f-114289cf992f" providerId="ADAL" clId="{8FCA7963-1B1E-499C-AEAA-4F11141251F2}" dt="2022-07-22T01:05:58.121" v="1456" actId="1076"/>
          <ac:spMkLst>
            <pc:docMk/>
            <pc:sldMk cId="2866744345" sldId="267"/>
            <ac:spMk id="3" creationId="{2E19B02D-64B8-C99F-41B8-89CE45CEEC4A}"/>
          </ac:spMkLst>
        </pc:spChg>
      </pc:sldChg>
      <pc:sldChg chg="addSp modSp add mod">
        <pc:chgData name="NGUYEN QUANG THU PHUONG 20182725" userId="e0a3030e-9e81-4efc-9f7f-114289cf992f" providerId="ADAL" clId="{8FCA7963-1B1E-499C-AEAA-4F11141251F2}" dt="2022-07-22T00:51:55.652" v="1322" actId="20577"/>
        <pc:sldMkLst>
          <pc:docMk/>
          <pc:sldMk cId="16049273" sldId="268"/>
        </pc:sldMkLst>
        <pc:spChg chg="mod">
          <ac:chgData name="NGUYEN QUANG THU PHUONG 20182725" userId="e0a3030e-9e81-4efc-9f7f-114289cf992f" providerId="ADAL" clId="{8FCA7963-1B1E-499C-AEAA-4F11141251F2}" dt="2022-07-22T00:51:32.252" v="1317" actId="1076"/>
          <ac:spMkLst>
            <pc:docMk/>
            <pc:sldMk cId="16049273" sldId="268"/>
            <ac:spMk id="2" creationId="{6BF8E6FB-9502-A39F-D414-D408BFA2DD14}"/>
          </ac:spMkLst>
        </pc:spChg>
        <pc:spChg chg="mod">
          <ac:chgData name="NGUYEN QUANG THU PHUONG 20182725" userId="e0a3030e-9e81-4efc-9f7f-114289cf992f" providerId="ADAL" clId="{8FCA7963-1B1E-499C-AEAA-4F11141251F2}" dt="2022-07-22T00:51:55.652" v="1322" actId="20577"/>
          <ac:spMkLst>
            <pc:docMk/>
            <pc:sldMk cId="16049273" sldId="268"/>
            <ac:spMk id="3" creationId="{D9974A4D-51EC-AC5B-B2A4-F848DBC2C51C}"/>
          </ac:spMkLst>
        </pc:spChg>
        <pc:spChg chg="mod">
          <ac:chgData name="NGUYEN QUANG THU PHUONG 20182725" userId="e0a3030e-9e81-4efc-9f7f-114289cf992f" providerId="ADAL" clId="{8FCA7963-1B1E-499C-AEAA-4F11141251F2}" dt="2022-07-22T00:51:47.877" v="1321" actId="113"/>
          <ac:spMkLst>
            <pc:docMk/>
            <pc:sldMk cId="16049273" sldId="268"/>
            <ac:spMk id="5" creationId="{B8FB76F1-C57D-4079-AA07-456B7177ACE1}"/>
          </ac:spMkLst>
        </pc:spChg>
        <pc:picChg chg="add mod modCrop">
          <ac:chgData name="NGUYEN QUANG THU PHUONG 20182725" userId="e0a3030e-9e81-4efc-9f7f-114289cf992f" providerId="ADAL" clId="{8FCA7963-1B1E-499C-AEAA-4F11141251F2}" dt="2022-07-22T00:51:37.479" v="1319" actId="1076"/>
          <ac:picMkLst>
            <pc:docMk/>
            <pc:sldMk cId="16049273" sldId="268"/>
            <ac:picMk id="4" creationId="{B6338F01-D916-3466-4EA4-721C17ACD89A}"/>
          </ac:picMkLst>
        </pc:picChg>
      </pc:sldChg>
      <pc:sldChg chg="modSp del mod">
        <pc:chgData name="NGUYEN QUANG THU PHUONG 20182725" userId="e0a3030e-9e81-4efc-9f7f-114289cf992f" providerId="ADAL" clId="{8FCA7963-1B1E-499C-AEAA-4F11141251F2}" dt="2022-07-22T01:01:45.033" v="1370" actId="2696"/>
        <pc:sldMkLst>
          <pc:docMk/>
          <pc:sldMk cId="1840364393" sldId="269"/>
        </pc:sldMkLst>
        <pc:spChg chg="mod">
          <ac:chgData name="NGUYEN QUANG THU PHUONG 20182725" userId="e0a3030e-9e81-4efc-9f7f-114289cf992f" providerId="ADAL" clId="{8FCA7963-1B1E-499C-AEAA-4F11141251F2}" dt="2022-07-21T18:41:01.947" v="963" actId="1076"/>
          <ac:spMkLst>
            <pc:docMk/>
            <pc:sldMk cId="1840364393" sldId="269"/>
            <ac:spMk id="2" creationId="{893A4472-E0C1-4208-8FA9-3173B839B60A}"/>
          </ac:spMkLst>
        </pc:spChg>
        <pc:picChg chg="mod">
          <ac:chgData name="NGUYEN QUANG THU PHUONG 20182725" userId="e0a3030e-9e81-4efc-9f7f-114289cf992f" providerId="ADAL" clId="{8FCA7963-1B1E-499C-AEAA-4F11141251F2}" dt="2022-07-21T18:40:32.416" v="958" actId="1076"/>
          <ac:picMkLst>
            <pc:docMk/>
            <pc:sldMk cId="1840364393" sldId="269"/>
            <ac:picMk id="4" creationId="{0DB5008B-B098-4A75-8BF8-DEB36B5BB8FB}"/>
          </ac:picMkLst>
        </pc:picChg>
        <pc:picChg chg="mod">
          <ac:chgData name="NGUYEN QUANG THU PHUONG 20182725" userId="e0a3030e-9e81-4efc-9f7f-114289cf992f" providerId="ADAL" clId="{8FCA7963-1B1E-499C-AEAA-4F11141251F2}" dt="2022-07-21T18:40:31.292" v="957" actId="1076"/>
          <ac:picMkLst>
            <pc:docMk/>
            <pc:sldMk cId="1840364393" sldId="269"/>
            <ac:picMk id="5" creationId="{0A4496BB-2044-4ED7-AC36-9776C4A89B09}"/>
          </ac:picMkLst>
        </pc:picChg>
      </pc:sldChg>
      <pc:sldChg chg="addSp modSp del mod setBg">
        <pc:chgData name="NGUYEN QUANG THU PHUONG 20182725" userId="e0a3030e-9e81-4efc-9f7f-114289cf992f" providerId="ADAL" clId="{8FCA7963-1B1E-499C-AEAA-4F11141251F2}" dt="2022-07-22T01:01:02.828" v="1369" actId="2696"/>
        <pc:sldMkLst>
          <pc:docMk/>
          <pc:sldMk cId="2592176269" sldId="270"/>
        </pc:sldMkLst>
        <pc:spChg chg="mod">
          <ac:chgData name="NGUYEN QUANG THU PHUONG 20182725" userId="e0a3030e-9e81-4efc-9f7f-114289cf992f" providerId="ADAL" clId="{8FCA7963-1B1E-499C-AEAA-4F11141251F2}" dt="2022-07-21T18:39:33.659" v="949" actId="26606"/>
          <ac:spMkLst>
            <pc:docMk/>
            <pc:sldMk cId="2592176269" sldId="270"/>
            <ac:spMk id="2" creationId="{0A2B5C63-3F2E-4F0F-BF45-86C95BD127C8}"/>
          </ac:spMkLst>
        </pc:spChg>
        <pc:spChg chg="mod ord">
          <ac:chgData name="NGUYEN QUANG THU PHUONG 20182725" userId="e0a3030e-9e81-4efc-9f7f-114289cf992f" providerId="ADAL" clId="{8FCA7963-1B1E-499C-AEAA-4F11141251F2}" dt="2022-07-21T18:41:09.072" v="964" actId="255"/>
          <ac:spMkLst>
            <pc:docMk/>
            <pc:sldMk cId="2592176269" sldId="270"/>
            <ac:spMk id="3" creationId="{7695A7BC-5B13-46ED-B9BB-EFE4412A8C61}"/>
          </ac:spMkLst>
        </pc:spChg>
        <pc:spChg chg="add">
          <ac:chgData name="NGUYEN QUANG THU PHUONG 20182725" userId="e0a3030e-9e81-4efc-9f7f-114289cf992f" providerId="ADAL" clId="{8FCA7963-1B1E-499C-AEAA-4F11141251F2}" dt="2022-07-21T18:39:33.659" v="949" actId="26606"/>
          <ac:spMkLst>
            <pc:docMk/>
            <pc:sldMk cId="2592176269" sldId="270"/>
            <ac:spMk id="12" creationId="{C95B82D5-A8BB-45BF-BED8-C7B206892100}"/>
          </ac:spMkLst>
        </pc:spChg>
        <pc:spChg chg="add">
          <ac:chgData name="NGUYEN QUANG THU PHUONG 20182725" userId="e0a3030e-9e81-4efc-9f7f-114289cf992f" providerId="ADAL" clId="{8FCA7963-1B1E-499C-AEAA-4F11141251F2}" dt="2022-07-21T18:39:33.659" v="949" actId="26606"/>
          <ac:spMkLst>
            <pc:docMk/>
            <pc:sldMk cId="2592176269" sldId="270"/>
            <ac:spMk id="14" creationId="{296C61EC-FBF4-4216-BE67-6C864D30A01C}"/>
          </ac:spMkLst>
        </pc:spChg>
        <pc:picChg chg="mod">
          <ac:chgData name="NGUYEN QUANG THU PHUONG 20182725" userId="e0a3030e-9e81-4efc-9f7f-114289cf992f" providerId="ADAL" clId="{8FCA7963-1B1E-499C-AEAA-4F11141251F2}" dt="2022-07-21T18:39:33.659" v="949" actId="26606"/>
          <ac:picMkLst>
            <pc:docMk/>
            <pc:sldMk cId="2592176269" sldId="270"/>
            <ac:picMk id="6" creationId="{D733AE1A-BC4B-444B-8CA9-2E9666B73E70}"/>
          </ac:picMkLst>
        </pc:picChg>
        <pc:picChg chg="add mod">
          <ac:chgData name="NGUYEN QUANG THU PHUONG 20182725" userId="e0a3030e-9e81-4efc-9f7f-114289cf992f" providerId="ADAL" clId="{8FCA7963-1B1E-499C-AEAA-4F11141251F2}" dt="2022-07-21T18:39:39.997" v="951" actId="1076"/>
          <ac:picMkLst>
            <pc:docMk/>
            <pc:sldMk cId="2592176269" sldId="270"/>
            <ac:picMk id="7" creationId="{484396C2-F718-EFCA-C70D-2AF8A5E37D85}"/>
          </ac:picMkLst>
        </pc:picChg>
      </pc:sldChg>
      <pc:sldChg chg="del">
        <pc:chgData name="NGUYEN QUANG THU PHUONG 20182725" userId="e0a3030e-9e81-4efc-9f7f-114289cf992f" providerId="ADAL" clId="{8FCA7963-1B1E-499C-AEAA-4F11141251F2}" dt="2022-07-22T01:01:50.022" v="1371" actId="2696"/>
        <pc:sldMkLst>
          <pc:docMk/>
          <pc:sldMk cId="2453679402" sldId="271"/>
        </pc:sldMkLst>
      </pc:sldChg>
      <pc:sldChg chg="del">
        <pc:chgData name="NGUYEN QUANG THU PHUONG 20182725" userId="e0a3030e-9e81-4efc-9f7f-114289cf992f" providerId="ADAL" clId="{8FCA7963-1B1E-499C-AEAA-4F11141251F2}" dt="2022-07-22T01:01:54.617" v="1372" actId="2696"/>
        <pc:sldMkLst>
          <pc:docMk/>
          <pc:sldMk cId="4036743450" sldId="272"/>
        </pc:sldMkLst>
      </pc:sldChg>
      <pc:sldChg chg="addSp delSp modSp del mod">
        <pc:chgData name="NGUYEN QUANG THU PHUONG 20182725" userId="e0a3030e-9e81-4efc-9f7f-114289cf992f" providerId="ADAL" clId="{8FCA7963-1B1E-499C-AEAA-4F11141251F2}" dt="2022-07-21T18:40:09.839" v="953" actId="2696"/>
        <pc:sldMkLst>
          <pc:docMk/>
          <pc:sldMk cId="916577566" sldId="273"/>
        </pc:sldMkLst>
        <pc:spChg chg="add mod">
          <ac:chgData name="NGUYEN QUANG THU PHUONG 20182725" userId="e0a3030e-9e81-4efc-9f7f-114289cf992f" providerId="ADAL" clId="{8FCA7963-1B1E-499C-AEAA-4F11141251F2}" dt="2022-07-21T18:39:20.374" v="943" actId="21"/>
          <ac:spMkLst>
            <pc:docMk/>
            <pc:sldMk cId="916577566" sldId="273"/>
            <ac:spMk id="7" creationId="{6A81A51C-04BD-2A76-F3B9-89E07311B501}"/>
          </ac:spMkLst>
        </pc:spChg>
        <pc:picChg chg="del">
          <ac:chgData name="NGUYEN QUANG THU PHUONG 20182725" userId="e0a3030e-9e81-4efc-9f7f-114289cf992f" providerId="ADAL" clId="{8FCA7963-1B1E-499C-AEAA-4F11141251F2}" dt="2022-07-21T18:39:20.374" v="943" actId="21"/>
          <ac:picMkLst>
            <pc:docMk/>
            <pc:sldMk cId="916577566" sldId="273"/>
            <ac:picMk id="4" creationId="{3DD308A3-3FE1-49D5-9EB2-0F88F085532C}"/>
          </ac:picMkLst>
        </pc:picChg>
      </pc:sldChg>
      <pc:sldChg chg="addSp modSp mod ord">
        <pc:chgData name="NGUYEN QUANG THU PHUONG 20182725" userId="e0a3030e-9e81-4efc-9f7f-114289cf992f" providerId="ADAL" clId="{8FCA7963-1B1E-499C-AEAA-4F11141251F2}" dt="2022-07-22T01:00:03.873" v="1367" actId="1076"/>
        <pc:sldMkLst>
          <pc:docMk/>
          <pc:sldMk cId="825219548" sldId="274"/>
        </pc:sldMkLst>
        <pc:spChg chg="mod">
          <ac:chgData name="NGUYEN QUANG THU PHUONG 20182725" userId="e0a3030e-9e81-4efc-9f7f-114289cf992f" providerId="ADAL" clId="{8FCA7963-1B1E-499C-AEAA-4F11141251F2}" dt="2022-07-22T00:55:39.824" v="1342" actId="1076"/>
          <ac:spMkLst>
            <pc:docMk/>
            <pc:sldMk cId="825219548" sldId="274"/>
            <ac:spMk id="2" creationId="{DC2F404C-84C2-4D0B-A27C-52DE71AACFAB}"/>
          </ac:spMkLst>
        </pc:spChg>
        <pc:spChg chg="mod">
          <ac:chgData name="NGUYEN QUANG THU PHUONG 20182725" userId="e0a3030e-9e81-4efc-9f7f-114289cf992f" providerId="ADAL" clId="{8FCA7963-1B1E-499C-AEAA-4F11141251F2}" dt="2022-07-22T00:55:48.001" v="1343" actId="1076"/>
          <ac:spMkLst>
            <pc:docMk/>
            <pc:sldMk cId="825219548" sldId="274"/>
            <ac:spMk id="3" creationId="{5DCD0785-8F0B-4779-BE18-02BE84F2793A}"/>
          </ac:spMkLst>
        </pc:spChg>
        <pc:spChg chg="mod">
          <ac:chgData name="NGUYEN QUANG THU PHUONG 20182725" userId="e0a3030e-9e81-4efc-9f7f-114289cf992f" providerId="ADAL" clId="{8FCA7963-1B1E-499C-AEAA-4F11141251F2}" dt="2022-07-22T00:59:37.869" v="1363" actId="1076"/>
          <ac:spMkLst>
            <pc:docMk/>
            <pc:sldMk cId="825219548" sldId="274"/>
            <ac:spMk id="4" creationId="{0C5C1076-FCF1-41A1-B377-FC34AC3E2102}"/>
          </ac:spMkLst>
        </pc:spChg>
        <pc:spChg chg="mod">
          <ac:chgData name="NGUYEN QUANG THU PHUONG 20182725" userId="e0a3030e-9e81-4efc-9f7f-114289cf992f" providerId="ADAL" clId="{8FCA7963-1B1E-499C-AEAA-4F11141251F2}" dt="2022-07-22T00:59:16.957" v="1358" actId="1076"/>
          <ac:spMkLst>
            <pc:docMk/>
            <pc:sldMk cId="825219548" sldId="274"/>
            <ac:spMk id="7" creationId="{C6A76614-4F79-4AA8-A6C2-44BDB6A9F88D}"/>
          </ac:spMkLst>
        </pc:spChg>
        <pc:spChg chg="add mod">
          <ac:chgData name="NGUYEN QUANG THU PHUONG 20182725" userId="e0a3030e-9e81-4efc-9f7f-114289cf992f" providerId="ADAL" clId="{8FCA7963-1B1E-499C-AEAA-4F11141251F2}" dt="2022-07-22T01:00:03.873" v="1367" actId="1076"/>
          <ac:spMkLst>
            <pc:docMk/>
            <pc:sldMk cId="825219548" sldId="274"/>
            <ac:spMk id="10" creationId="{2C0F539B-9315-A565-A872-8B257768A3FA}"/>
          </ac:spMkLst>
        </pc:spChg>
        <pc:picChg chg="add mod">
          <ac:chgData name="NGUYEN QUANG THU PHUONG 20182725" userId="e0a3030e-9e81-4efc-9f7f-114289cf992f" providerId="ADAL" clId="{8FCA7963-1B1E-499C-AEAA-4F11141251F2}" dt="2022-07-22T00:59:11.635" v="1356" actId="1076"/>
          <ac:picMkLst>
            <pc:docMk/>
            <pc:sldMk cId="825219548" sldId="274"/>
            <ac:picMk id="5" creationId="{D9AD8D2B-DDC4-21FE-B214-6BC191FC4B7B}"/>
          </ac:picMkLst>
        </pc:picChg>
        <pc:picChg chg="add mod">
          <ac:chgData name="NGUYEN QUANG THU PHUONG 20182725" userId="e0a3030e-9e81-4efc-9f7f-114289cf992f" providerId="ADAL" clId="{8FCA7963-1B1E-499C-AEAA-4F11141251F2}" dt="2022-07-22T00:59:14.211" v="1357" actId="1076"/>
          <ac:picMkLst>
            <pc:docMk/>
            <pc:sldMk cId="825219548" sldId="274"/>
            <ac:picMk id="8" creationId="{84421E0A-284E-5F7A-F870-91E35873AE89}"/>
          </ac:picMkLst>
        </pc:picChg>
        <pc:picChg chg="add mod">
          <ac:chgData name="NGUYEN QUANG THU PHUONG 20182725" userId="e0a3030e-9e81-4efc-9f7f-114289cf992f" providerId="ADAL" clId="{8FCA7963-1B1E-499C-AEAA-4F11141251F2}" dt="2022-07-22T00:59:42.722" v="1364" actId="14100"/>
          <ac:picMkLst>
            <pc:docMk/>
            <pc:sldMk cId="825219548" sldId="274"/>
            <ac:picMk id="9" creationId="{F93A297A-21F1-CAA4-E144-1874BE1F3BBB}"/>
          </ac:picMkLst>
        </pc:picChg>
      </pc:sldChg>
      <pc:sldChg chg="del ord">
        <pc:chgData name="NGUYEN QUANG THU PHUONG 20182725" userId="e0a3030e-9e81-4efc-9f7f-114289cf992f" providerId="ADAL" clId="{8FCA7963-1B1E-499C-AEAA-4F11141251F2}" dt="2022-07-22T01:00:19.691" v="1368" actId="2696"/>
        <pc:sldMkLst>
          <pc:docMk/>
          <pc:sldMk cId="4080001021" sldId="275"/>
        </pc:sldMkLst>
      </pc:sldChg>
      <pc:sldChg chg="modSp new mod">
        <pc:chgData name="NGUYEN QUANG THU PHUONG 20182725" userId="e0a3030e-9e81-4efc-9f7f-114289cf992f" providerId="ADAL" clId="{8FCA7963-1B1E-499C-AEAA-4F11141251F2}" dt="2022-07-22T01:07:38.030" v="1508" actId="14100"/>
        <pc:sldMkLst>
          <pc:docMk/>
          <pc:sldMk cId="2282360375" sldId="278"/>
        </pc:sldMkLst>
        <pc:spChg chg="mod">
          <ac:chgData name="NGUYEN QUANG THU PHUONG 20182725" userId="e0a3030e-9e81-4efc-9f7f-114289cf992f" providerId="ADAL" clId="{8FCA7963-1B1E-499C-AEAA-4F11141251F2}" dt="2022-07-22T01:07:35.656" v="1507" actId="14100"/>
          <ac:spMkLst>
            <pc:docMk/>
            <pc:sldMk cId="2282360375" sldId="278"/>
            <ac:spMk id="2" creationId="{8C8C90F1-6F69-56B1-C222-C39947D8273B}"/>
          </ac:spMkLst>
        </pc:spChg>
        <pc:spChg chg="mod">
          <ac:chgData name="NGUYEN QUANG THU PHUONG 20182725" userId="e0a3030e-9e81-4efc-9f7f-114289cf992f" providerId="ADAL" clId="{8FCA7963-1B1E-499C-AEAA-4F11141251F2}" dt="2022-07-22T01:07:38.030" v="1508" actId="14100"/>
          <ac:spMkLst>
            <pc:docMk/>
            <pc:sldMk cId="2282360375" sldId="278"/>
            <ac:spMk id="3" creationId="{61694DEA-220A-6E04-590D-67E8451B7135}"/>
          </ac:spMkLst>
        </pc:spChg>
      </pc:sldChg>
      <pc:sldChg chg="new del">
        <pc:chgData name="NGUYEN QUANG THU PHUONG 20182725" userId="e0a3030e-9e81-4efc-9f7f-114289cf992f" providerId="ADAL" clId="{8FCA7963-1B1E-499C-AEAA-4F11141251F2}" dt="2022-07-22T01:08:34.936" v="1515" actId="2696"/>
        <pc:sldMkLst>
          <pc:docMk/>
          <pc:sldMk cId="608430261" sldId="279"/>
        </pc:sldMkLst>
      </pc:sldChg>
      <pc:sldChg chg="addSp modSp new mod">
        <pc:chgData name="NGUYEN QUANG THU PHUONG 20182725" userId="e0a3030e-9e81-4efc-9f7f-114289cf992f" providerId="ADAL" clId="{8FCA7963-1B1E-499C-AEAA-4F11141251F2}" dt="2022-07-22T00:48:28.721" v="1295" actId="255"/>
        <pc:sldMkLst>
          <pc:docMk/>
          <pc:sldMk cId="2065634789" sldId="280"/>
        </pc:sldMkLst>
        <pc:spChg chg="mod">
          <ac:chgData name="NGUYEN QUANG THU PHUONG 20182725" userId="e0a3030e-9e81-4efc-9f7f-114289cf992f" providerId="ADAL" clId="{8FCA7963-1B1E-499C-AEAA-4F11141251F2}" dt="2022-07-22T00:48:28.721" v="1295" actId="255"/>
          <ac:spMkLst>
            <pc:docMk/>
            <pc:sldMk cId="2065634789" sldId="280"/>
            <ac:spMk id="2" creationId="{01E46044-35D5-CB6F-48E3-E3359EEF1A41}"/>
          </ac:spMkLst>
        </pc:spChg>
        <pc:spChg chg="mod">
          <ac:chgData name="NGUYEN QUANG THU PHUONG 20182725" userId="e0a3030e-9e81-4efc-9f7f-114289cf992f" providerId="ADAL" clId="{8FCA7963-1B1E-499C-AEAA-4F11141251F2}" dt="2022-07-21T18:53:33.149" v="1279" actId="2710"/>
          <ac:spMkLst>
            <pc:docMk/>
            <pc:sldMk cId="2065634789" sldId="280"/>
            <ac:spMk id="3" creationId="{B0650AD5-46EE-DE3C-35B8-125C8A28C6CF}"/>
          </ac:spMkLst>
        </pc:spChg>
        <pc:spChg chg="add mod">
          <ac:chgData name="NGUYEN QUANG THU PHUONG 20182725" userId="e0a3030e-9e81-4efc-9f7f-114289cf992f" providerId="ADAL" clId="{8FCA7963-1B1E-499C-AEAA-4F11141251F2}" dt="2022-07-21T18:53:39.292" v="1281" actId="1076"/>
          <ac:spMkLst>
            <pc:docMk/>
            <pc:sldMk cId="2065634789" sldId="280"/>
            <ac:spMk id="5" creationId="{0F1BE5AE-2A60-8883-8CF1-5D772E56E698}"/>
          </ac:spMkLst>
        </pc:spChg>
        <pc:spChg chg="add mod">
          <ac:chgData name="NGUYEN QUANG THU PHUONG 20182725" userId="e0a3030e-9e81-4efc-9f7f-114289cf992f" providerId="ADAL" clId="{8FCA7963-1B1E-499C-AEAA-4F11141251F2}" dt="2022-07-21T18:53:45.324" v="1283" actId="2711"/>
          <ac:spMkLst>
            <pc:docMk/>
            <pc:sldMk cId="2065634789" sldId="280"/>
            <ac:spMk id="6" creationId="{A0ED2610-E983-DABE-85D6-C92811E0D7A1}"/>
          </ac:spMkLst>
        </pc:spChg>
        <pc:picChg chg="add mod">
          <ac:chgData name="NGUYEN QUANG THU PHUONG 20182725" userId="e0a3030e-9e81-4efc-9f7f-114289cf992f" providerId="ADAL" clId="{8FCA7963-1B1E-499C-AEAA-4F11141251F2}" dt="2022-07-21T18:53:36.276" v="1280" actId="1076"/>
          <ac:picMkLst>
            <pc:docMk/>
            <pc:sldMk cId="2065634789" sldId="280"/>
            <ac:picMk id="4" creationId="{9ABC308D-1402-194B-55AB-C0BB56A3CB39}"/>
          </ac:picMkLst>
        </pc:picChg>
      </pc:sldChg>
      <pc:sldChg chg="new del">
        <pc:chgData name="NGUYEN QUANG THU PHUONG 20182725" userId="e0a3030e-9e81-4efc-9f7f-114289cf992f" providerId="ADAL" clId="{8FCA7963-1B1E-499C-AEAA-4F11141251F2}" dt="2022-07-22T01:09:29.681" v="1575" actId="2696"/>
        <pc:sldMkLst>
          <pc:docMk/>
          <pc:sldMk cId="3811221774" sldId="281"/>
        </pc:sldMkLst>
      </pc:sldChg>
      <pc:sldChg chg="new del">
        <pc:chgData name="NGUYEN QUANG THU PHUONG 20182725" userId="e0a3030e-9e81-4efc-9f7f-114289cf992f" providerId="ADAL" clId="{8FCA7963-1B1E-499C-AEAA-4F11141251F2}" dt="2022-07-21T18:39:43.161" v="952" actId="2696"/>
        <pc:sldMkLst>
          <pc:docMk/>
          <pc:sldMk cId="1218943095" sldId="282"/>
        </pc:sldMkLst>
      </pc:sldChg>
      <pc:sldChg chg="modSp del mod">
        <pc:chgData name="NGUYEN QUANG THU PHUONG 20182725" userId="e0a3030e-9e81-4efc-9f7f-114289cf992f" providerId="ADAL" clId="{8FCA7963-1B1E-499C-AEAA-4F11141251F2}" dt="2022-07-22T01:11:44.080" v="1688" actId="2696"/>
        <pc:sldMkLst>
          <pc:docMk/>
          <pc:sldMk cId="3520531293" sldId="282"/>
        </pc:sldMkLst>
        <pc:spChg chg="mod">
          <ac:chgData name="NGUYEN QUANG THU PHUONG 20182725" userId="e0a3030e-9e81-4efc-9f7f-114289cf992f" providerId="ADAL" clId="{8FCA7963-1B1E-499C-AEAA-4F11141251F2}" dt="2022-07-22T01:11:37.356" v="1686" actId="21"/>
          <ac:spMkLst>
            <pc:docMk/>
            <pc:sldMk cId="3520531293" sldId="282"/>
            <ac:spMk id="3" creationId="{99FACCE4-92AD-4771-91C3-CE8EB3B49E65}"/>
          </ac:spMkLst>
        </pc:spChg>
      </pc:sldChg>
      <pc:sldChg chg="delSp modSp add mod">
        <pc:chgData name="NGUYEN QUANG THU PHUONG 20182725" userId="e0a3030e-9e81-4efc-9f7f-114289cf992f" providerId="ADAL" clId="{8FCA7963-1B1E-499C-AEAA-4F11141251F2}" dt="2022-07-22T01:23:28.004" v="2236" actId="20577"/>
        <pc:sldMkLst>
          <pc:docMk/>
          <pc:sldMk cId="3379427746" sldId="283"/>
        </pc:sldMkLst>
        <pc:spChg chg="mod">
          <ac:chgData name="NGUYEN QUANG THU PHUONG 20182725" userId="e0a3030e-9e81-4efc-9f7f-114289cf992f" providerId="ADAL" clId="{8FCA7963-1B1E-499C-AEAA-4F11141251F2}" dt="2022-07-21T18:51:45.740" v="1234" actId="1076"/>
          <ac:spMkLst>
            <pc:docMk/>
            <pc:sldMk cId="3379427746" sldId="283"/>
            <ac:spMk id="2" creationId="{66BA1BDD-05B6-3E0D-17E9-34D9827AC93F}"/>
          </ac:spMkLst>
        </pc:spChg>
        <pc:spChg chg="mod">
          <ac:chgData name="NGUYEN QUANG THU PHUONG 20182725" userId="e0a3030e-9e81-4efc-9f7f-114289cf992f" providerId="ADAL" clId="{8FCA7963-1B1E-499C-AEAA-4F11141251F2}" dt="2022-07-22T01:23:28.004" v="2236" actId="20577"/>
          <ac:spMkLst>
            <pc:docMk/>
            <pc:sldMk cId="3379427746" sldId="283"/>
            <ac:spMk id="3" creationId="{2E19B02D-64B8-C99F-41B8-89CE45CEEC4A}"/>
          </ac:spMkLst>
        </pc:spChg>
        <pc:spChg chg="mod">
          <ac:chgData name="NGUYEN QUANG THU PHUONG 20182725" userId="e0a3030e-9e81-4efc-9f7f-114289cf992f" providerId="ADAL" clId="{8FCA7963-1B1E-499C-AEAA-4F11141251F2}" dt="2022-07-21T18:50:07.294" v="1190" actId="1076"/>
          <ac:spMkLst>
            <pc:docMk/>
            <pc:sldMk cId="3379427746" sldId="283"/>
            <ac:spMk id="6" creationId="{2DDFA9AE-C7E1-41B3-A901-EFDBF58BD9A4}"/>
          </ac:spMkLst>
        </pc:spChg>
        <pc:picChg chg="del">
          <ac:chgData name="NGUYEN QUANG THU PHUONG 20182725" userId="e0a3030e-9e81-4efc-9f7f-114289cf992f" providerId="ADAL" clId="{8FCA7963-1B1E-499C-AEAA-4F11141251F2}" dt="2022-07-21T18:48:53.430" v="1135" actId="21"/>
          <ac:picMkLst>
            <pc:docMk/>
            <pc:sldMk cId="3379427746" sldId="283"/>
            <ac:picMk id="4" creationId="{514DD966-083A-4DF9-81B7-1F48D0DF5EDF}"/>
          </ac:picMkLst>
        </pc:picChg>
      </pc:sldChg>
      <pc:sldChg chg="modSp add mod ord">
        <pc:chgData name="NGUYEN QUANG THU PHUONG 20182725" userId="e0a3030e-9e81-4efc-9f7f-114289cf992f" providerId="ADAL" clId="{8FCA7963-1B1E-499C-AEAA-4F11141251F2}" dt="2022-07-22T01:08:43.249" v="1533" actId="20577"/>
        <pc:sldMkLst>
          <pc:docMk/>
          <pc:sldMk cId="2219341251" sldId="284"/>
        </pc:sldMkLst>
        <pc:spChg chg="mod">
          <ac:chgData name="NGUYEN QUANG THU PHUONG 20182725" userId="e0a3030e-9e81-4efc-9f7f-114289cf992f" providerId="ADAL" clId="{8FCA7963-1B1E-499C-AEAA-4F11141251F2}" dt="2022-07-22T01:08:43.249" v="1533" actId="20577"/>
          <ac:spMkLst>
            <pc:docMk/>
            <pc:sldMk cId="2219341251" sldId="284"/>
            <ac:spMk id="2" creationId="{8C8C90F1-6F69-56B1-C222-C39947D8273B}"/>
          </ac:spMkLst>
        </pc:spChg>
      </pc:sldChg>
      <pc:sldChg chg="modSp add mod ord">
        <pc:chgData name="NGUYEN QUANG THU PHUONG 20182725" userId="e0a3030e-9e81-4efc-9f7f-114289cf992f" providerId="ADAL" clId="{8FCA7963-1B1E-499C-AEAA-4F11141251F2}" dt="2022-07-22T01:08:57.373" v="1546" actId="20577"/>
        <pc:sldMkLst>
          <pc:docMk/>
          <pc:sldMk cId="2923840503" sldId="285"/>
        </pc:sldMkLst>
        <pc:spChg chg="mod">
          <ac:chgData name="NGUYEN QUANG THU PHUONG 20182725" userId="e0a3030e-9e81-4efc-9f7f-114289cf992f" providerId="ADAL" clId="{8FCA7963-1B1E-499C-AEAA-4F11141251F2}" dt="2022-07-22T01:08:57.373" v="1546" actId="20577"/>
          <ac:spMkLst>
            <pc:docMk/>
            <pc:sldMk cId="2923840503" sldId="285"/>
            <ac:spMk id="2" creationId="{8C8C90F1-6F69-56B1-C222-C39947D8273B}"/>
          </ac:spMkLst>
        </pc:spChg>
      </pc:sldChg>
      <pc:sldChg chg="new del">
        <pc:chgData name="NGUYEN QUANG THU PHUONG 20182725" userId="e0a3030e-9e81-4efc-9f7f-114289cf992f" providerId="ADAL" clId="{8FCA7963-1B1E-499C-AEAA-4F11141251F2}" dt="2022-07-22T01:09:06.741" v="1549" actId="2696"/>
        <pc:sldMkLst>
          <pc:docMk/>
          <pc:sldMk cId="1310021237" sldId="286"/>
        </pc:sldMkLst>
      </pc:sldChg>
      <pc:sldChg chg="modSp add mod ord">
        <pc:chgData name="NGUYEN QUANG THU PHUONG 20182725" userId="e0a3030e-9e81-4efc-9f7f-114289cf992f" providerId="ADAL" clId="{8FCA7963-1B1E-499C-AEAA-4F11141251F2}" dt="2022-07-22T01:09:20.131" v="1571" actId="20577"/>
        <pc:sldMkLst>
          <pc:docMk/>
          <pc:sldMk cId="4128647478" sldId="287"/>
        </pc:sldMkLst>
        <pc:spChg chg="mod">
          <ac:chgData name="NGUYEN QUANG THU PHUONG 20182725" userId="e0a3030e-9e81-4efc-9f7f-114289cf992f" providerId="ADAL" clId="{8FCA7963-1B1E-499C-AEAA-4F11141251F2}" dt="2022-07-22T01:09:20.131" v="1571" actId="20577"/>
          <ac:spMkLst>
            <pc:docMk/>
            <pc:sldMk cId="4128647478" sldId="287"/>
            <ac:spMk id="2" creationId="{8C8C90F1-6F69-56B1-C222-C39947D8273B}"/>
          </ac:spMkLst>
        </pc:spChg>
      </pc:sldChg>
      <pc:sldChg chg="modSp add mod ord">
        <pc:chgData name="NGUYEN QUANG THU PHUONG 20182725" userId="e0a3030e-9e81-4efc-9f7f-114289cf992f" providerId="ADAL" clId="{8FCA7963-1B1E-499C-AEAA-4F11141251F2}" dt="2022-07-22T01:09:37.827" v="1580" actId="20577"/>
        <pc:sldMkLst>
          <pc:docMk/>
          <pc:sldMk cId="2094845036" sldId="288"/>
        </pc:sldMkLst>
        <pc:spChg chg="mod">
          <ac:chgData name="NGUYEN QUANG THU PHUONG 20182725" userId="e0a3030e-9e81-4efc-9f7f-114289cf992f" providerId="ADAL" clId="{8FCA7963-1B1E-499C-AEAA-4F11141251F2}" dt="2022-07-22T01:09:37.827" v="1580" actId="20577"/>
          <ac:spMkLst>
            <pc:docMk/>
            <pc:sldMk cId="2094845036" sldId="288"/>
            <ac:spMk id="2" creationId="{8C8C90F1-6F69-56B1-C222-C39947D8273B}"/>
          </ac:spMkLst>
        </pc:spChg>
      </pc:sldChg>
      <pc:sldChg chg="modSp add mod ord">
        <pc:chgData name="NGUYEN QUANG THU PHUONG 20182725" userId="e0a3030e-9e81-4efc-9f7f-114289cf992f" providerId="ADAL" clId="{8FCA7963-1B1E-499C-AEAA-4F11141251F2}" dt="2022-07-22T01:09:57.562" v="1592" actId="20577"/>
        <pc:sldMkLst>
          <pc:docMk/>
          <pc:sldMk cId="1504791217" sldId="289"/>
        </pc:sldMkLst>
        <pc:spChg chg="mod">
          <ac:chgData name="NGUYEN QUANG THU PHUONG 20182725" userId="e0a3030e-9e81-4efc-9f7f-114289cf992f" providerId="ADAL" clId="{8FCA7963-1B1E-499C-AEAA-4F11141251F2}" dt="2022-07-22T01:09:57.562" v="1592" actId="20577"/>
          <ac:spMkLst>
            <pc:docMk/>
            <pc:sldMk cId="1504791217" sldId="289"/>
            <ac:spMk id="2" creationId="{8C8C90F1-6F69-56B1-C222-C39947D8273B}"/>
          </ac:spMkLst>
        </pc:spChg>
      </pc:sldChg>
    </pc:docChg>
  </pc:docChgLst>
  <pc:docChgLst>
    <pc:chgData name="HUONG" userId="96c0be97-27d7-4a61-abdf-86c1e94a778a" providerId="ADAL" clId="{6ABD795F-8B9A-403E-B5B4-CEADF7605B73}"/>
    <pc:docChg chg="undo redo custSel addSld delSld modSld sldOrd">
      <pc:chgData name="HUONG" userId="96c0be97-27d7-4a61-abdf-86c1e94a778a" providerId="ADAL" clId="{6ABD795F-8B9A-403E-B5B4-CEADF7605B73}" dt="2022-07-21T18:45:50.800" v="579"/>
      <pc:docMkLst>
        <pc:docMk/>
      </pc:docMkLst>
      <pc:sldChg chg="addSp delSp modSp mod addCm">
        <pc:chgData name="HUONG" userId="96c0be97-27d7-4a61-abdf-86c1e94a778a" providerId="ADAL" clId="{6ABD795F-8B9A-403E-B5B4-CEADF7605B73}" dt="2022-07-21T17:01:52.254" v="41"/>
        <pc:sldMkLst>
          <pc:docMk/>
          <pc:sldMk cId="4177651882" sldId="258"/>
        </pc:sldMkLst>
        <pc:spChg chg="mod">
          <ac:chgData name="HUONG" userId="96c0be97-27d7-4a61-abdf-86c1e94a778a" providerId="ADAL" clId="{6ABD795F-8B9A-403E-B5B4-CEADF7605B73}" dt="2022-07-21T16:51:32.143" v="23" actId="12"/>
          <ac:spMkLst>
            <pc:docMk/>
            <pc:sldMk cId="4177651882" sldId="258"/>
            <ac:spMk id="3" creationId="{2E19B02D-64B8-C99F-41B8-89CE45CEEC4A}"/>
          </ac:spMkLst>
        </pc:spChg>
        <pc:spChg chg="add del mod">
          <ac:chgData name="HUONG" userId="96c0be97-27d7-4a61-abdf-86c1e94a778a" providerId="ADAL" clId="{6ABD795F-8B9A-403E-B5B4-CEADF7605B73}" dt="2022-07-21T16:59:06.642" v="27"/>
          <ac:spMkLst>
            <pc:docMk/>
            <pc:sldMk cId="4177651882" sldId="258"/>
            <ac:spMk id="5" creationId="{6185526F-6838-4582-A5E5-23DD2C830B61}"/>
          </ac:spMkLst>
        </pc:spChg>
        <pc:spChg chg="add mod">
          <ac:chgData name="HUONG" userId="96c0be97-27d7-4a61-abdf-86c1e94a778a" providerId="ADAL" clId="{6ABD795F-8B9A-403E-B5B4-CEADF7605B73}" dt="2022-07-21T17:01:47.272" v="39" actId="12"/>
          <ac:spMkLst>
            <pc:docMk/>
            <pc:sldMk cId="4177651882" sldId="258"/>
            <ac:spMk id="6" creationId="{2DDFA9AE-C7E1-41B3-A901-EFDBF58BD9A4}"/>
          </ac:spMkLst>
        </pc:spChg>
        <pc:spChg chg="add del mod">
          <ac:chgData name="HUONG" userId="96c0be97-27d7-4a61-abdf-86c1e94a778a" providerId="ADAL" clId="{6ABD795F-8B9A-403E-B5B4-CEADF7605B73}" dt="2022-07-21T17:01:52.254" v="41"/>
          <ac:spMkLst>
            <pc:docMk/>
            <pc:sldMk cId="4177651882" sldId="258"/>
            <ac:spMk id="7" creationId="{2EFDA5E0-E5E4-4809-9F03-C070FCCA3F3F}"/>
          </ac:spMkLst>
        </pc:spChg>
        <pc:picChg chg="add mod">
          <ac:chgData name="HUONG" userId="96c0be97-27d7-4a61-abdf-86c1e94a778a" providerId="ADAL" clId="{6ABD795F-8B9A-403E-B5B4-CEADF7605B73}" dt="2022-07-21T16:43:49.024" v="7" actId="14100"/>
          <ac:picMkLst>
            <pc:docMk/>
            <pc:sldMk cId="4177651882" sldId="258"/>
            <ac:picMk id="4" creationId="{514DD966-083A-4DF9-81B7-1F48D0DF5EDF}"/>
          </ac:picMkLst>
        </pc:picChg>
      </pc:sldChg>
      <pc:sldChg chg="addSp delSp modSp mod">
        <pc:chgData name="HUONG" userId="96c0be97-27d7-4a61-abdf-86c1e94a778a" providerId="ADAL" clId="{6ABD795F-8B9A-403E-B5B4-CEADF7605B73}" dt="2022-07-21T17:08:30.838" v="69"/>
        <pc:sldMkLst>
          <pc:docMk/>
          <pc:sldMk cId="1862525723" sldId="259"/>
        </pc:sldMkLst>
        <pc:spChg chg="mod">
          <ac:chgData name="HUONG" userId="96c0be97-27d7-4a61-abdf-86c1e94a778a" providerId="ADAL" clId="{6ABD795F-8B9A-403E-B5B4-CEADF7605B73}" dt="2022-07-21T17:06:16.761" v="55" actId="12"/>
          <ac:spMkLst>
            <pc:docMk/>
            <pc:sldMk cId="1862525723" sldId="259"/>
            <ac:spMk id="3" creationId="{D0574BEC-6D88-FE40-4A55-09A14F19FB37}"/>
          </ac:spMkLst>
        </pc:spChg>
        <pc:spChg chg="add mod">
          <ac:chgData name="HUONG" userId="96c0be97-27d7-4a61-abdf-86c1e94a778a" providerId="ADAL" clId="{6ABD795F-8B9A-403E-B5B4-CEADF7605B73}" dt="2022-07-21T17:07:39.950" v="63" actId="5793"/>
          <ac:spMkLst>
            <pc:docMk/>
            <pc:sldMk cId="1862525723" sldId="259"/>
            <ac:spMk id="4" creationId="{561A365C-4103-47A3-94F0-4BEC87F290CC}"/>
          </ac:spMkLst>
        </pc:spChg>
        <pc:spChg chg="add del mod">
          <ac:chgData name="HUONG" userId="96c0be97-27d7-4a61-abdf-86c1e94a778a" providerId="ADAL" clId="{6ABD795F-8B9A-403E-B5B4-CEADF7605B73}" dt="2022-07-21T17:08:30.838" v="69"/>
          <ac:spMkLst>
            <pc:docMk/>
            <pc:sldMk cId="1862525723" sldId="259"/>
            <ac:spMk id="5" creationId="{8A62F94B-39BC-41B8-AE39-1D8A47C0625A}"/>
          </ac:spMkLst>
        </pc:spChg>
        <pc:spChg chg="add mod">
          <ac:chgData name="HUONG" userId="96c0be97-27d7-4a61-abdf-86c1e94a778a" providerId="ADAL" clId="{6ABD795F-8B9A-403E-B5B4-CEADF7605B73}" dt="2022-07-21T17:08:26.813" v="67" actId="1076"/>
          <ac:spMkLst>
            <pc:docMk/>
            <pc:sldMk cId="1862525723" sldId="259"/>
            <ac:spMk id="6" creationId="{0C936F8F-26F0-46D2-8554-FF7DAD11A83F}"/>
          </ac:spMkLst>
        </pc:spChg>
      </pc:sldChg>
      <pc:sldChg chg="addSp delSp modSp mod ord">
        <pc:chgData name="HUONG" userId="96c0be97-27d7-4a61-abdf-86c1e94a778a" providerId="ADAL" clId="{6ABD795F-8B9A-403E-B5B4-CEADF7605B73}" dt="2022-07-21T17:21:00.581" v="241"/>
        <pc:sldMkLst>
          <pc:docMk/>
          <pc:sldMk cId="2383550963" sldId="260"/>
        </pc:sldMkLst>
        <pc:spChg chg="mod">
          <ac:chgData name="HUONG" userId="96c0be97-27d7-4a61-abdf-86c1e94a778a" providerId="ADAL" clId="{6ABD795F-8B9A-403E-B5B4-CEADF7605B73}" dt="2022-07-21T17:19:43.607" v="230" actId="1076"/>
          <ac:spMkLst>
            <pc:docMk/>
            <pc:sldMk cId="2383550963" sldId="260"/>
            <ac:spMk id="3" creationId="{F4CEB638-7E8E-BD79-5150-3CD10A8E5381}"/>
          </ac:spMkLst>
        </pc:spChg>
        <pc:spChg chg="add mod">
          <ac:chgData name="HUONG" userId="96c0be97-27d7-4a61-abdf-86c1e94a778a" providerId="ADAL" clId="{6ABD795F-8B9A-403E-B5B4-CEADF7605B73}" dt="2022-07-21T17:19:49.392" v="231" actId="1076"/>
          <ac:spMkLst>
            <pc:docMk/>
            <pc:sldMk cId="2383550963" sldId="260"/>
            <ac:spMk id="4" creationId="{F8B96600-8B51-441D-BC00-D32962ECE976}"/>
          </ac:spMkLst>
        </pc:spChg>
        <pc:spChg chg="add del mod">
          <ac:chgData name="HUONG" userId="96c0be97-27d7-4a61-abdf-86c1e94a778a" providerId="ADAL" clId="{6ABD795F-8B9A-403E-B5B4-CEADF7605B73}" dt="2022-07-21T17:11:06.121" v="85" actId="21"/>
          <ac:spMkLst>
            <pc:docMk/>
            <pc:sldMk cId="2383550963" sldId="260"/>
            <ac:spMk id="5" creationId="{D2A7D45A-8200-428E-8902-9840AFE99267}"/>
          </ac:spMkLst>
        </pc:spChg>
        <pc:spChg chg="add del mod">
          <ac:chgData name="HUONG" userId="96c0be97-27d7-4a61-abdf-86c1e94a778a" providerId="ADAL" clId="{6ABD795F-8B9A-403E-B5B4-CEADF7605B73}" dt="2022-07-21T17:11:06.132" v="87"/>
          <ac:spMkLst>
            <pc:docMk/>
            <pc:sldMk cId="2383550963" sldId="260"/>
            <ac:spMk id="6" creationId="{0650FFFE-F0A2-4F2E-A178-EBC5BD0EF84F}"/>
          </ac:spMkLst>
        </pc:spChg>
        <pc:spChg chg="add del mod">
          <ac:chgData name="HUONG" userId="96c0be97-27d7-4a61-abdf-86c1e94a778a" providerId="ADAL" clId="{6ABD795F-8B9A-403E-B5B4-CEADF7605B73}" dt="2022-07-21T17:11:06.133" v="89"/>
          <ac:spMkLst>
            <pc:docMk/>
            <pc:sldMk cId="2383550963" sldId="260"/>
            <ac:spMk id="7" creationId="{71381638-E9C4-46DA-B52E-23001BF93F88}"/>
          </ac:spMkLst>
        </pc:spChg>
        <pc:spChg chg="add del mod">
          <ac:chgData name="HUONG" userId="96c0be97-27d7-4a61-abdf-86c1e94a778a" providerId="ADAL" clId="{6ABD795F-8B9A-403E-B5B4-CEADF7605B73}" dt="2022-07-21T17:14:28.855" v="143" actId="21"/>
          <ac:spMkLst>
            <pc:docMk/>
            <pc:sldMk cId="2383550963" sldId="260"/>
            <ac:spMk id="9" creationId="{DFEBB1CF-2052-408A-A410-589201E9310C}"/>
          </ac:spMkLst>
        </pc:spChg>
        <pc:spChg chg="add mod">
          <ac:chgData name="HUONG" userId="96c0be97-27d7-4a61-abdf-86c1e94a778a" providerId="ADAL" clId="{6ABD795F-8B9A-403E-B5B4-CEADF7605B73}" dt="2022-07-21T17:20:23.581" v="237" actId="1076"/>
          <ac:spMkLst>
            <pc:docMk/>
            <pc:sldMk cId="2383550963" sldId="260"/>
            <ac:spMk id="10" creationId="{31F45342-97B0-4E58-93A0-AC7E55C4CA74}"/>
          </ac:spMkLst>
        </pc:spChg>
        <pc:spChg chg="add del mod">
          <ac:chgData name="HUONG" userId="96c0be97-27d7-4a61-abdf-86c1e94a778a" providerId="ADAL" clId="{6ABD795F-8B9A-403E-B5B4-CEADF7605B73}" dt="2022-07-21T17:18:54.479" v="226"/>
          <ac:spMkLst>
            <pc:docMk/>
            <pc:sldMk cId="2383550963" sldId="260"/>
            <ac:spMk id="11" creationId="{E61A9156-3B22-4D48-BBA2-E8C838E1F018}"/>
          </ac:spMkLst>
        </pc:spChg>
        <pc:spChg chg="add mod">
          <ac:chgData name="HUONG" userId="96c0be97-27d7-4a61-abdf-86c1e94a778a" providerId="ADAL" clId="{6ABD795F-8B9A-403E-B5B4-CEADF7605B73}" dt="2022-07-21T17:20:34.549" v="239" actId="1076"/>
          <ac:spMkLst>
            <pc:docMk/>
            <pc:sldMk cId="2383550963" sldId="260"/>
            <ac:spMk id="13" creationId="{C7971C42-0D3B-4EA8-BB46-9ED6F4DDFE50}"/>
          </ac:spMkLst>
        </pc:spChg>
        <pc:graphicFrameChg chg="add del mod modGraphic">
          <ac:chgData name="HUONG" userId="96c0be97-27d7-4a61-abdf-86c1e94a778a" providerId="ADAL" clId="{6ABD795F-8B9A-403E-B5B4-CEADF7605B73}" dt="2022-07-21T17:20:15.316" v="236" actId="21"/>
          <ac:graphicFrameMkLst>
            <pc:docMk/>
            <pc:sldMk cId="2383550963" sldId="260"/>
            <ac:graphicFrameMk id="15" creationId="{7E544FF9-4046-47E5-BFB1-21ABE4DBCFA9}"/>
          </ac:graphicFrameMkLst>
        </pc:graphicFrameChg>
        <pc:picChg chg="add mod">
          <ac:chgData name="HUONG" userId="96c0be97-27d7-4a61-abdf-86c1e94a778a" providerId="ADAL" clId="{6ABD795F-8B9A-403E-B5B4-CEADF7605B73}" dt="2022-07-21T17:19:54.563" v="233" actId="1076"/>
          <ac:picMkLst>
            <pc:docMk/>
            <pc:sldMk cId="2383550963" sldId="260"/>
            <ac:picMk id="8" creationId="{45F58ABB-E207-4693-A25C-BC131282FBD3}"/>
          </ac:picMkLst>
        </pc:picChg>
        <pc:picChg chg="add mod">
          <ac:chgData name="HUONG" userId="96c0be97-27d7-4a61-abdf-86c1e94a778a" providerId="ADAL" clId="{6ABD795F-8B9A-403E-B5B4-CEADF7605B73}" dt="2022-07-21T17:20:28.544" v="238" actId="1076"/>
          <ac:picMkLst>
            <pc:docMk/>
            <pc:sldMk cId="2383550963" sldId="260"/>
            <ac:picMk id="12" creationId="{6E04F9F7-01C5-490A-82C5-6B6D6F90579C}"/>
          </ac:picMkLst>
        </pc:picChg>
      </pc:sldChg>
      <pc:sldChg chg="modSp mod">
        <pc:chgData name="HUONG" userId="96c0be97-27d7-4a61-abdf-86c1e94a778a" providerId="ADAL" clId="{6ABD795F-8B9A-403E-B5B4-CEADF7605B73}" dt="2022-07-21T17:24:38.523" v="258" actId="14100"/>
        <pc:sldMkLst>
          <pc:docMk/>
          <pc:sldMk cId="2905508823" sldId="261"/>
        </pc:sldMkLst>
        <pc:spChg chg="mod">
          <ac:chgData name="HUONG" userId="96c0be97-27d7-4a61-abdf-86c1e94a778a" providerId="ADAL" clId="{6ABD795F-8B9A-403E-B5B4-CEADF7605B73}" dt="2022-07-21T17:24:38.523" v="258" actId="14100"/>
          <ac:spMkLst>
            <pc:docMk/>
            <pc:sldMk cId="2905508823" sldId="261"/>
            <ac:spMk id="3" creationId="{D9974A4D-51EC-AC5B-B2A4-F848DBC2C51C}"/>
          </ac:spMkLst>
        </pc:spChg>
      </pc:sldChg>
      <pc:sldChg chg="modSp mod">
        <pc:chgData name="HUONG" userId="96c0be97-27d7-4a61-abdf-86c1e94a778a" providerId="ADAL" clId="{6ABD795F-8B9A-403E-B5B4-CEADF7605B73}" dt="2022-07-21T18:44:49.812" v="577" actId="20577"/>
        <pc:sldMkLst>
          <pc:docMk/>
          <pc:sldMk cId="3969329454" sldId="262"/>
        </pc:sldMkLst>
        <pc:spChg chg="mod">
          <ac:chgData name="HUONG" userId="96c0be97-27d7-4a61-abdf-86c1e94a778a" providerId="ADAL" clId="{6ABD795F-8B9A-403E-B5B4-CEADF7605B73}" dt="2022-07-21T18:44:49.812" v="577" actId="20577"/>
          <ac:spMkLst>
            <pc:docMk/>
            <pc:sldMk cId="3969329454" sldId="262"/>
            <ac:spMk id="2" creationId="{30593384-7DD1-E63D-43F9-4BD8EE39ACBD}"/>
          </ac:spMkLst>
        </pc:spChg>
      </pc:sldChg>
      <pc:sldChg chg="modSp mod">
        <pc:chgData name="HUONG" userId="96c0be97-27d7-4a61-abdf-86c1e94a778a" providerId="ADAL" clId="{6ABD795F-8B9A-403E-B5B4-CEADF7605B73}" dt="2022-07-21T17:03:16.196" v="51" actId="20577"/>
        <pc:sldMkLst>
          <pc:docMk/>
          <pc:sldMk cId="2866744345" sldId="267"/>
        </pc:sldMkLst>
        <pc:spChg chg="mod">
          <ac:chgData name="HUONG" userId="96c0be97-27d7-4a61-abdf-86c1e94a778a" providerId="ADAL" clId="{6ABD795F-8B9A-403E-B5B4-CEADF7605B73}" dt="2022-07-21T17:02:49.615" v="42" actId="1076"/>
          <ac:spMkLst>
            <pc:docMk/>
            <pc:sldMk cId="2866744345" sldId="267"/>
            <ac:spMk id="2" creationId="{66BA1BDD-05B6-3E0D-17E9-34D9827AC93F}"/>
          </ac:spMkLst>
        </pc:spChg>
        <pc:spChg chg="mod">
          <ac:chgData name="HUONG" userId="96c0be97-27d7-4a61-abdf-86c1e94a778a" providerId="ADAL" clId="{6ABD795F-8B9A-403E-B5B4-CEADF7605B73}" dt="2022-07-21T17:03:16.196" v="51" actId="20577"/>
          <ac:spMkLst>
            <pc:docMk/>
            <pc:sldMk cId="2866744345" sldId="267"/>
            <ac:spMk id="3" creationId="{2E19B02D-64B8-C99F-41B8-89CE45CEEC4A}"/>
          </ac:spMkLst>
        </pc:spChg>
      </pc:sldChg>
      <pc:sldChg chg="addSp modSp mod addCm delCm modCm">
        <pc:chgData name="HUONG" userId="96c0be97-27d7-4a61-abdf-86c1e94a778a" providerId="ADAL" clId="{6ABD795F-8B9A-403E-B5B4-CEADF7605B73}" dt="2022-07-21T18:15:24.728" v="279" actId="12"/>
        <pc:sldMkLst>
          <pc:docMk/>
          <pc:sldMk cId="16049273" sldId="268"/>
        </pc:sldMkLst>
        <pc:spChg chg="mod">
          <ac:chgData name="HUONG" userId="96c0be97-27d7-4a61-abdf-86c1e94a778a" providerId="ADAL" clId="{6ABD795F-8B9A-403E-B5B4-CEADF7605B73}" dt="2022-07-21T18:14:13.141" v="268" actId="255"/>
          <ac:spMkLst>
            <pc:docMk/>
            <pc:sldMk cId="16049273" sldId="268"/>
            <ac:spMk id="3" creationId="{D9974A4D-51EC-AC5B-B2A4-F848DBC2C51C}"/>
          </ac:spMkLst>
        </pc:spChg>
        <pc:spChg chg="add mod">
          <ac:chgData name="HUONG" userId="96c0be97-27d7-4a61-abdf-86c1e94a778a" providerId="ADAL" clId="{6ABD795F-8B9A-403E-B5B4-CEADF7605B73}" dt="2022-07-21T18:15:24.728" v="279" actId="12"/>
          <ac:spMkLst>
            <pc:docMk/>
            <pc:sldMk cId="16049273" sldId="268"/>
            <ac:spMk id="5" creationId="{B8FB76F1-C57D-4079-AA07-456B7177ACE1}"/>
          </ac:spMkLst>
        </pc:spChg>
        <pc:picChg chg="mod">
          <ac:chgData name="HUONG" userId="96c0be97-27d7-4a61-abdf-86c1e94a778a" providerId="ADAL" clId="{6ABD795F-8B9A-403E-B5B4-CEADF7605B73}" dt="2022-07-21T18:14:18.141" v="269" actId="1076"/>
          <ac:picMkLst>
            <pc:docMk/>
            <pc:sldMk cId="16049273" sldId="268"/>
            <ac:picMk id="4" creationId="{B6338F01-D916-3466-4EA4-721C17ACD89A}"/>
          </ac:picMkLst>
        </pc:picChg>
      </pc:sldChg>
      <pc:sldChg chg="addSp delSp modSp new mod setBg">
        <pc:chgData name="HUONG" userId="96c0be97-27d7-4a61-abdf-86c1e94a778a" providerId="ADAL" clId="{6ABD795F-8B9A-403E-B5B4-CEADF7605B73}" dt="2022-07-21T18:25:52.948" v="422" actId="1076"/>
        <pc:sldMkLst>
          <pc:docMk/>
          <pc:sldMk cId="1840364393" sldId="269"/>
        </pc:sldMkLst>
        <pc:spChg chg="mod">
          <ac:chgData name="HUONG" userId="96c0be97-27d7-4a61-abdf-86c1e94a778a" providerId="ADAL" clId="{6ABD795F-8B9A-403E-B5B4-CEADF7605B73}" dt="2022-07-21T18:25:32.694" v="416" actId="14100"/>
          <ac:spMkLst>
            <pc:docMk/>
            <pc:sldMk cId="1840364393" sldId="269"/>
            <ac:spMk id="2" creationId="{893A4472-E0C1-4208-8FA9-3173B839B60A}"/>
          </ac:spMkLst>
        </pc:spChg>
        <pc:spChg chg="del">
          <ac:chgData name="HUONG" userId="96c0be97-27d7-4a61-abdf-86c1e94a778a" providerId="ADAL" clId="{6ABD795F-8B9A-403E-B5B4-CEADF7605B73}" dt="2022-07-21T18:23:48.210" v="398"/>
          <ac:spMkLst>
            <pc:docMk/>
            <pc:sldMk cId="1840364393" sldId="269"/>
            <ac:spMk id="3" creationId="{A066662F-BE7C-493A-BD2B-856F78FCBE3F}"/>
          </ac:spMkLst>
        </pc:spChg>
        <pc:spChg chg="add del">
          <ac:chgData name="HUONG" userId="96c0be97-27d7-4a61-abdf-86c1e94a778a" providerId="ADAL" clId="{6ABD795F-8B9A-403E-B5B4-CEADF7605B73}" dt="2022-07-21T18:25:21.103" v="412" actId="21"/>
          <ac:spMkLst>
            <pc:docMk/>
            <pc:sldMk cId="1840364393" sldId="269"/>
            <ac:spMk id="9" creationId="{1447DE99-2FF0-C201-0F8A-0E3023BCFB11}"/>
          </ac:spMkLst>
        </pc:spChg>
        <pc:spChg chg="add del">
          <ac:chgData name="HUONG" userId="96c0be97-27d7-4a61-abdf-86c1e94a778a" providerId="ADAL" clId="{6ABD795F-8B9A-403E-B5B4-CEADF7605B73}" dt="2022-07-21T18:25:13.510" v="410" actId="26606"/>
          <ac:spMkLst>
            <pc:docMk/>
            <pc:sldMk cId="1840364393" sldId="269"/>
            <ac:spMk id="10" creationId="{70BDD0CE-06A4-404B-8A13-580229C1C923}"/>
          </ac:spMkLst>
        </pc:spChg>
        <pc:spChg chg="add del">
          <ac:chgData name="HUONG" userId="96c0be97-27d7-4a61-abdf-86c1e94a778a" providerId="ADAL" clId="{6ABD795F-8B9A-403E-B5B4-CEADF7605B73}" dt="2022-07-21T18:25:13.510" v="410" actId="26606"/>
          <ac:spMkLst>
            <pc:docMk/>
            <pc:sldMk cId="1840364393" sldId="269"/>
            <ac:spMk id="12" creationId="{EE9899FA-8881-472C-AA59-D08A89CA8AEF}"/>
          </ac:spMkLst>
        </pc:spChg>
        <pc:spChg chg="add del">
          <ac:chgData name="HUONG" userId="96c0be97-27d7-4a61-abdf-86c1e94a778a" providerId="ADAL" clId="{6ABD795F-8B9A-403E-B5B4-CEADF7605B73}" dt="2022-07-21T18:25:13.510" v="410" actId="26606"/>
          <ac:spMkLst>
            <pc:docMk/>
            <pc:sldMk cId="1840364393" sldId="269"/>
            <ac:spMk id="14" creationId="{080B7D90-3DF1-4514-B26D-616BE35553C9}"/>
          </ac:spMkLst>
        </pc:spChg>
        <pc:spChg chg="add">
          <ac:chgData name="HUONG" userId="96c0be97-27d7-4a61-abdf-86c1e94a778a" providerId="ADAL" clId="{6ABD795F-8B9A-403E-B5B4-CEADF7605B73}" dt="2022-07-21T18:25:13.562" v="411" actId="26606"/>
          <ac:spMkLst>
            <pc:docMk/>
            <pc:sldMk cId="1840364393" sldId="269"/>
            <ac:spMk id="16" creationId="{61F6E425-22AB-4DA2-8FAC-58ADB58EF6C3}"/>
          </ac:spMkLst>
        </pc:spChg>
        <pc:spChg chg="add">
          <ac:chgData name="HUONG" userId="96c0be97-27d7-4a61-abdf-86c1e94a778a" providerId="ADAL" clId="{6ABD795F-8B9A-403E-B5B4-CEADF7605B73}" dt="2022-07-21T18:25:13.562" v="411" actId="26606"/>
          <ac:spMkLst>
            <pc:docMk/>
            <pc:sldMk cId="1840364393" sldId="269"/>
            <ac:spMk id="17" creationId="{5AAE9118-0436-4488-AC4A-C14DF6A7B6B1}"/>
          </ac:spMkLst>
        </pc:spChg>
        <pc:spChg chg="add">
          <ac:chgData name="HUONG" userId="96c0be97-27d7-4a61-abdf-86c1e94a778a" providerId="ADAL" clId="{6ABD795F-8B9A-403E-B5B4-CEADF7605B73}" dt="2022-07-21T18:25:13.562" v="411" actId="26606"/>
          <ac:spMkLst>
            <pc:docMk/>
            <pc:sldMk cId="1840364393" sldId="269"/>
            <ac:spMk id="18" creationId="{1B10F861-B8F1-49C7-BD58-EAB20CEE7F93}"/>
          </ac:spMkLst>
        </pc:spChg>
        <pc:picChg chg="add mod ord">
          <ac:chgData name="HUONG" userId="96c0be97-27d7-4a61-abdf-86c1e94a778a" providerId="ADAL" clId="{6ABD795F-8B9A-403E-B5B4-CEADF7605B73}" dt="2022-07-21T18:25:52.334" v="421" actId="1076"/>
          <ac:picMkLst>
            <pc:docMk/>
            <pc:sldMk cId="1840364393" sldId="269"/>
            <ac:picMk id="4" creationId="{0DB5008B-B098-4A75-8BF8-DEB36B5BB8FB}"/>
          </ac:picMkLst>
        </pc:picChg>
        <pc:picChg chg="add mod">
          <ac:chgData name="HUONG" userId="96c0be97-27d7-4a61-abdf-86c1e94a778a" providerId="ADAL" clId="{6ABD795F-8B9A-403E-B5B4-CEADF7605B73}" dt="2022-07-21T18:25:52.948" v="422" actId="1076"/>
          <ac:picMkLst>
            <pc:docMk/>
            <pc:sldMk cId="1840364393" sldId="269"/>
            <ac:picMk id="5" creationId="{0A4496BB-2044-4ED7-AC36-9776C4A89B09}"/>
          </ac:picMkLst>
        </pc:picChg>
      </pc:sldChg>
      <pc:sldChg chg="modSp new add del mod">
        <pc:chgData name="HUONG" userId="96c0be97-27d7-4a61-abdf-86c1e94a778a" providerId="ADAL" clId="{6ABD795F-8B9A-403E-B5B4-CEADF7605B73}" dt="2022-07-21T18:15:41.909" v="281" actId="47"/>
        <pc:sldMkLst>
          <pc:docMk/>
          <pc:sldMk cId="2841725583" sldId="269"/>
        </pc:sldMkLst>
        <pc:spChg chg="mod">
          <ac:chgData name="HUONG" userId="96c0be97-27d7-4a61-abdf-86c1e94a778a" providerId="ADAL" clId="{6ABD795F-8B9A-403E-B5B4-CEADF7605B73}" dt="2022-07-21T18:13:16.955" v="265"/>
          <ac:spMkLst>
            <pc:docMk/>
            <pc:sldMk cId="2841725583" sldId="269"/>
            <ac:spMk id="2" creationId="{BC3D7B66-1C3C-4B27-88B7-A08B379CE4C3}"/>
          </ac:spMkLst>
        </pc:spChg>
        <pc:spChg chg="mod">
          <ac:chgData name="HUONG" userId="96c0be97-27d7-4a61-abdf-86c1e94a778a" providerId="ADAL" clId="{6ABD795F-8B9A-403E-B5B4-CEADF7605B73}" dt="2022-07-21T18:15:37.147" v="280" actId="20577"/>
          <ac:spMkLst>
            <pc:docMk/>
            <pc:sldMk cId="2841725583" sldId="269"/>
            <ac:spMk id="3" creationId="{88E77AAE-1AD4-408D-A263-9BEC84537308}"/>
          </ac:spMkLst>
        </pc:spChg>
      </pc:sldChg>
      <pc:sldChg chg="addSp delSp modSp new mod ord">
        <pc:chgData name="HUONG" userId="96c0be97-27d7-4a61-abdf-86c1e94a778a" providerId="ADAL" clId="{6ABD795F-8B9A-403E-B5B4-CEADF7605B73}" dt="2022-07-21T18:31:27.844" v="442" actId="21"/>
        <pc:sldMkLst>
          <pc:docMk/>
          <pc:sldMk cId="2592176269" sldId="270"/>
        </pc:sldMkLst>
        <pc:spChg chg="mod">
          <ac:chgData name="HUONG" userId="96c0be97-27d7-4a61-abdf-86c1e94a778a" providerId="ADAL" clId="{6ABD795F-8B9A-403E-B5B4-CEADF7605B73}" dt="2022-07-21T18:23:33.204" v="397" actId="20577"/>
          <ac:spMkLst>
            <pc:docMk/>
            <pc:sldMk cId="2592176269" sldId="270"/>
            <ac:spMk id="2" creationId="{0A2B5C63-3F2E-4F0F-BF45-86C95BD127C8}"/>
          </ac:spMkLst>
        </pc:spChg>
        <pc:spChg chg="mod">
          <ac:chgData name="HUONG" userId="96c0be97-27d7-4a61-abdf-86c1e94a778a" providerId="ADAL" clId="{6ABD795F-8B9A-403E-B5B4-CEADF7605B73}" dt="2022-07-21T18:22:44.865" v="383" actId="14100"/>
          <ac:spMkLst>
            <pc:docMk/>
            <pc:sldMk cId="2592176269" sldId="270"/>
            <ac:spMk id="3" creationId="{7695A7BC-5B13-46ED-B9BB-EFE4412A8C61}"/>
          </ac:spMkLst>
        </pc:spChg>
        <pc:spChg chg="add del mod">
          <ac:chgData name="HUONG" userId="96c0be97-27d7-4a61-abdf-86c1e94a778a" providerId="ADAL" clId="{6ABD795F-8B9A-403E-B5B4-CEADF7605B73}" dt="2022-07-21T18:31:27.844" v="442" actId="21"/>
          <ac:spMkLst>
            <pc:docMk/>
            <pc:sldMk cId="2592176269" sldId="270"/>
            <ac:spMk id="5" creationId="{07DC608B-D18B-4AFD-A348-E083A3D1F1C4}"/>
          </ac:spMkLst>
        </pc:spChg>
        <pc:picChg chg="add del mod">
          <ac:chgData name="HUONG" userId="96c0be97-27d7-4a61-abdf-86c1e94a778a" providerId="ADAL" clId="{6ABD795F-8B9A-403E-B5B4-CEADF7605B73}" dt="2022-07-21T18:30:47.986" v="438" actId="21"/>
          <ac:picMkLst>
            <pc:docMk/>
            <pc:sldMk cId="2592176269" sldId="270"/>
            <ac:picMk id="4" creationId="{5B957E0D-0A0C-4108-81B3-FB480B28C68C}"/>
          </ac:picMkLst>
        </pc:picChg>
        <pc:picChg chg="add mod">
          <ac:chgData name="HUONG" userId="96c0be97-27d7-4a61-abdf-86c1e94a778a" providerId="ADAL" clId="{6ABD795F-8B9A-403E-B5B4-CEADF7605B73}" dt="2022-07-21T18:31:22.535" v="441" actId="1076"/>
          <ac:picMkLst>
            <pc:docMk/>
            <pc:sldMk cId="2592176269" sldId="270"/>
            <ac:picMk id="6" creationId="{D733AE1A-BC4B-444B-8CA9-2E9666B73E70}"/>
          </ac:picMkLst>
        </pc:picChg>
      </pc:sldChg>
      <pc:sldChg chg="addSp modSp new mod">
        <pc:chgData name="HUONG" userId="96c0be97-27d7-4a61-abdf-86c1e94a778a" providerId="ADAL" clId="{6ABD795F-8B9A-403E-B5B4-CEADF7605B73}" dt="2022-07-21T18:29:56.539" v="434" actId="1076"/>
        <pc:sldMkLst>
          <pc:docMk/>
          <pc:sldMk cId="2453679402" sldId="271"/>
        </pc:sldMkLst>
        <pc:spChg chg="mod">
          <ac:chgData name="HUONG" userId="96c0be97-27d7-4a61-abdf-86c1e94a778a" providerId="ADAL" clId="{6ABD795F-8B9A-403E-B5B4-CEADF7605B73}" dt="2022-07-21T18:26:51.558" v="424"/>
          <ac:spMkLst>
            <pc:docMk/>
            <pc:sldMk cId="2453679402" sldId="271"/>
            <ac:spMk id="2" creationId="{C5AAC43A-40D2-4EF5-9B98-0E0DC61594AC}"/>
          </ac:spMkLst>
        </pc:spChg>
        <pc:spChg chg="mod">
          <ac:chgData name="HUONG" userId="96c0be97-27d7-4a61-abdf-86c1e94a778a" providerId="ADAL" clId="{6ABD795F-8B9A-403E-B5B4-CEADF7605B73}" dt="2022-07-21T18:27:11.717" v="427" actId="255"/>
          <ac:spMkLst>
            <pc:docMk/>
            <pc:sldMk cId="2453679402" sldId="271"/>
            <ac:spMk id="3" creationId="{D0233AE4-ECD3-4EE8-A972-D9CC6EC70C6A}"/>
          </ac:spMkLst>
        </pc:spChg>
        <pc:picChg chg="add mod">
          <ac:chgData name="HUONG" userId="96c0be97-27d7-4a61-abdf-86c1e94a778a" providerId="ADAL" clId="{6ABD795F-8B9A-403E-B5B4-CEADF7605B73}" dt="2022-07-21T18:29:56.539" v="434" actId="1076"/>
          <ac:picMkLst>
            <pc:docMk/>
            <pc:sldMk cId="2453679402" sldId="271"/>
            <ac:picMk id="4" creationId="{B5AA65E9-2D46-4D72-9110-7B14C28C37C3}"/>
          </ac:picMkLst>
        </pc:picChg>
      </pc:sldChg>
      <pc:sldChg chg="addSp modSp new mod">
        <pc:chgData name="HUONG" userId="96c0be97-27d7-4a61-abdf-86c1e94a778a" providerId="ADAL" clId="{6ABD795F-8B9A-403E-B5B4-CEADF7605B73}" dt="2022-07-21T18:32:12.453" v="448" actId="1076"/>
        <pc:sldMkLst>
          <pc:docMk/>
          <pc:sldMk cId="4036743450" sldId="272"/>
        </pc:sldMkLst>
        <pc:spChg chg="mod">
          <ac:chgData name="HUONG" userId="96c0be97-27d7-4a61-abdf-86c1e94a778a" providerId="ADAL" clId="{6ABD795F-8B9A-403E-B5B4-CEADF7605B73}" dt="2022-07-21T18:28:59.387" v="429"/>
          <ac:spMkLst>
            <pc:docMk/>
            <pc:sldMk cId="4036743450" sldId="272"/>
            <ac:spMk id="2" creationId="{E5FD45DF-B844-4355-9C9D-F800E91984B6}"/>
          </ac:spMkLst>
        </pc:spChg>
        <pc:spChg chg="mod">
          <ac:chgData name="HUONG" userId="96c0be97-27d7-4a61-abdf-86c1e94a778a" providerId="ADAL" clId="{6ABD795F-8B9A-403E-B5B4-CEADF7605B73}" dt="2022-07-21T18:32:08.975" v="447" actId="2711"/>
          <ac:spMkLst>
            <pc:docMk/>
            <pc:sldMk cId="4036743450" sldId="272"/>
            <ac:spMk id="3" creationId="{AEA5D1B0-BE1A-427F-8C3B-70925624CA3B}"/>
          </ac:spMkLst>
        </pc:spChg>
        <pc:picChg chg="add mod">
          <ac:chgData name="HUONG" userId="96c0be97-27d7-4a61-abdf-86c1e94a778a" providerId="ADAL" clId="{6ABD795F-8B9A-403E-B5B4-CEADF7605B73}" dt="2022-07-21T18:32:12.453" v="448" actId="1076"/>
          <ac:picMkLst>
            <pc:docMk/>
            <pc:sldMk cId="4036743450" sldId="272"/>
            <ac:picMk id="4" creationId="{5E773026-4F38-47E9-9F8E-30BEF156012B}"/>
          </ac:picMkLst>
        </pc:picChg>
      </pc:sldChg>
      <pc:sldChg chg="addSp delSp modSp new mod">
        <pc:chgData name="HUONG" userId="96c0be97-27d7-4a61-abdf-86c1e94a778a" providerId="ADAL" clId="{6ABD795F-8B9A-403E-B5B4-CEADF7605B73}" dt="2022-07-21T18:31:47.945" v="445"/>
        <pc:sldMkLst>
          <pc:docMk/>
          <pc:sldMk cId="916577566" sldId="273"/>
        </pc:sldMkLst>
        <pc:spChg chg="mod">
          <ac:chgData name="HUONG" userId="96c0be97-27d7-4a61-abdf-86c1e94a778a" providerId="ADAL" clId="{6ABD795F-8B9A-403E-B5B4-CEADF7605B73}" dt="2022-07-21T18:31:47.945" v="445"/>
          <ac:spMkLst>
            <pc:docMk/>
            <pc:sldMk cId="916577566" sldId="273"/>
            <ac:spMk id="2" creationId="{286CF241-7C91-438A-BEF1-38372EB9457E}"/>
          </ac:spMkLst>
        </pc:spChg>
        <pc:spChg chg="del">
          <ac:chgData name="HUONG" userId="96c0be97-27d7-4a61-abdf-86c1e94a778a" providerId="ADAL" clId="{6ABD795F-8B9A-403E-B5B4-CEADF7605B73}" dt="2022-07-21T18:30:51.372" v="439"/>
          <ac:spMkLst>
            <pc:docMk/>
            <pc:sldMk cId="916577566" sldId="273"/>
            <ac:spMk id="3" creationId="{3A054B51-7406-4BE7-B6B1-58607396D3DA}"/>
          </ac:spMkLst>
        </pc:spChg>
        <pc:spChg chg="add mod">
          <ac:chgData name="HUONG" userId="96c0be97-27d7-4a61-abdf-86c1e94a778a" providerId="ADAL" clId="{6ABD795F-8B9A-403E-B5B4-CEADF7605B73}" dt="2022-07-21T18:31:39.338" v="444" actId="1076"/>
          <ac:spMkLst>
            <pc:docMk/>
            <pc:sldMk cId="916577566" sldId="273"/>
            <ac:spMk id="5" creationId="{19A6F175-A80A-4401-BB01-92CD53142DB5}"/>
          </ac:spMkLst>
        </pc:spChg>
        <pc:picChg chg="add mod">
          <ac:chgData name="HUONG" userId="96c0be97-27d7-4a61-abdf-86c1e94a778a" providerId="ADAL" clId="{6ABD795F-8B9A-403E-B5B4-CEADF7605B73}" dt="2022-07-21T18:30:52.992" v="440" actId="1076"/>
          <ac:picMkLst>
            <pc:docMk/>
            <pc:sldMk cId="916577566" sldId="273"/>
            <ac:picMk id="4" creationId="{3DD308A3-3FE1-49D5-9EB2-0F88F085532C}"/>
          </ac:picMkLst>
        </pc:picChg>
      </pc:sldChg>
      <pc:sldChg chg="addSp delSp modSp new mod">
        <pc:chgData name="HUONG" userId="96c0be97-27d7-4a61-abdf-86c1e94a778a" providerId="ADAL" clId="{6ABD795F-8B9A-403E-B5B4-CEADF7605B73}" dt="2022-07-21T18:41:40.363" v="556" actId="20577"/>
        <pc:sldMkLst>
          <pc:docMk/>
          <pc:sldMk cId="825219548" sldId="274"/>
        </pc:sldMkLst>
        <pc:spChg chg="mod">
          <ac:chgData name="HUONG" userId="96c0be97-27d7-4a61-abdf-86c1e94a778a" providerId="ADAL" clId="{6ABD795F-8B9A-403E-B5B4-CEADF7605B73}" dt="2022-07-21T18:41:40.363" v="556" actId="20577"/>
          <ac:spMkLst>
            <pc:docMk/>
            <pc:sldMk cId="825219548" sldId="274"/>
            <ac:spMk id="2" creationId="{DC2F404C-84C2-4D0B-A27C-52DE71AACFAB}"/>
          </ac:spMkLst>
        </pc:spChg>
        <pc:spChg chg="mod">
          <ac:chgData name="HUONG" userId="96c0be97-27d7-4a61-abdf-86c1e94a778a" providerId="ADAL" clId="{6ABD795F-8B9A-403E-B5B4-CEADF7605B73}" dt="2022-07-21T18:38:23.251" v="532" actId="2711"/>
          <ac:spMkLst>
            <pc:docMk/>
            <pc:sldMk cId="825219548" sldId="274"/>
            <ac:spMk id="3" creationId="{5DCD0785-8F0B-4779-BE18-02BE84F2793A}"/>
          </ac:spMkLst>
        </pc:spChg>
        <pc:spChg chg="add mod">
          <ac:chgData name="HUONG" userId="96c0be97-27d7-4a61-abdf-86c1e94a778a" providerId="ADAL" clId="{6ABD795F-8B9A-403E-B5B4-CEADF7605B73}" dt="2022-07-21T18:38:32.201" v="534" actId="1076"/>
          <ac:spMkLst>
            <pc:docMk/>
            <pc:sldMk cId="825219548" sldId="274"/>
            <ac:spMk id="4" creationId="{0C5C1076-FCF1-41A1-B377-FC34AC3E2102}"/>
          </ac:spMkLst>
        </pc:spChg>
        <pc:spChg chg="add del mod">
          <ac:chgData name="HUONG" userId="96c0be97-27d7-4a61-abdf-86c1e94a778a" providerId="ADAL" clId="{6ABD795F-8B9A-403E-B5B4-CEADF7605B73}" dt="2022-07-21T18:36:53.088" v="518" actId="21"/>
          <ac:spMkLst>
            <pc:docMk/>
            <pc:sldMk cId="825219548" sldId="274"/>
            <ac:spMk id="5" creationId="{EFEC1974-C591-428B-A872-7639354E1A2F}"/>
          </ac:spMkLst>
        </pc:spChg>
        <pc:spChg chg="add del mod">
          <ac:chgData name="HUONG" userId="96c0be97-27d7-4a61-abdf-86c1e94a778a" providerId="ADAL" clId="{6ABD795F-8B9A-403E-B5B4-CEADF7605B73}" dt="2022-07-21T18:36:12.408" v="498" actId="47"/>
          <ac:spMkLst>
            <pc:docMk/>
            <pc:sldMk cId="825219548" sldId="274"/>
            <ac:spMk id="6" creationId="{1C09ADE5-91B2-430D-999E-C22E8BE38648}"/>
          </ac:spMkLst>
        </pc:spChg>
        <pc:spChg chg="add mod">
          <ac:chgData name="HUONG" userId="96c0be97-27d7-4a61-abdf-86c1e94a778a" providerId="ADAL" clId="{6ABD795F-8B9A-403E-B5B4-CEADF7605B73}" dt="2022-07-21T18:38:27.583" v="533" actId="1076"/>
          <ac:spMkLst>
            <pc:docMk/>
            <pc:sldMk cId="825219548" sldId="274"/>
            <ac:spMk id="7" creationId="{C6A76614-4F79-4AA8-A6C2-44BDB6A9F88D}"/>
          </ac:spMkLst>
        </pc:spChg>
      </pc:sldChg>
      <pc:sldChg chg="addSp modSp new mod">
        <pc:chgData name="HUONG" userId="96c0be97-27d7-4a61-abdf-86c1e94a778a" providerId="ADAL" clId="{6ABD795F-8B9A-403E-B5B4-CEADF7605B73}" dt="2022-07-21T18:41:33.602" v="553" actId="20577"/>
        <pc:sldMkLst>
          <pc:docMk/>
          <pc:sldMk cId="4080001021" sldId="275"/>
        </pc:sldMkLst>
        <pc:spChg chg="mod">
          <ac:chgData name="HUONG" userId="96c0be97-27d7-4a61-abdf-86c1e94a778a" providerId="ADAL" clId="{6ABD795F-8B9A-403E-B5B4-CEADF7605B73}" dt="2022-07-21T18:41:33.602" v="553" actId="20577"/>
          <ac:spMkLst>
            <pc:docMk/>
            <pc:sldMk cId="4080001021" sldId="275"/>
            <ac:spMk id="2" creationId="{8C262C12-4F8A-406E-A988-C5279305608A}"/>
          </ac:spMkLst>
        </pc:spChg>
        <pc:spChg chg="add mod">
          <ac:chgData name="HUONG" userId="96c0be97-27d7-4a61-abdf-86c1e94a778a" providerId="ADAL" clId="{6ABD795F-8B9A-403E-B5B4-CEADF7605B73}" dt="2022-07-21T18:41:00.712" v="547" actId="1076"/>
          <ac:spMkLst>
            <pc:docMk/>
            <pc:sldMk cId="4080001021" sldId="275"/>
            <ac:spMk id="4" creationId="{FC0CBA66-A4E3-4E38-977A-71763E4D8107}"/>
          </ac:spMkLst>
        </pc:spChg>
        <pc:spChg chg="add mod">
          <ac:chgData name="HUONG" userId="96c0be97-27d7-4a61-abdf-86c1e94a778a" providerId="ADAL" clId="{6ABD795F-8B9A-403E-B5B4-CEADF7605B73}" dt="2022-07-21T18:41:12.243" v="548" actId="1076"/>
          <ac:spMkLst>
            <pc:docMk/>
            <pc:sldMk cId="4080001021" sldId="275"/>
            <ac:spMk id="5" creationId="{FD883815-974A-4DC8-85B2-383D95700026}"/>
          </ac:spMkLst>
        </pc:spChg>
      </pc:sldChg>
      <pc:sldChg chg="new del">
        <pc:chgData name="HUONG" userId="96c0be97-27d7-4a61-abdf-86c1e94a778a" providerId="ADAL" clId="{6ABD795F-8B9A-403E-B5B4-CEADF7605B73}" dt="2022-07-21T18:43:12.010" v="557" actId="47"/>
        <pc:sldMkLst>
          <pc:docMk/>
          <pc:sldMk cId="963745190" sldId="276"/>
        </pc:sldMkLst>
      </pc:sldChg>
      <pc:sldChg chg="new del">
        <pc:chgData name="HUONG" userId="96c0be97-27d7-4a61-abdf-86c1e94a778a" providerId="ADAL" clId="{6ABD795F-8B9A-403E-B5B4-CEADF7605B73}" dt="2022-07-21T18:43:13.919" v="558" actId="47"/>
        <pc:sldMkLst>
          <pc:docMk/>
          <pc:sldMk cId="636701316" sldId="277"/>
        </pc:sldMkLst>
      </pc:sldChg>
      <pc:sldChg chg="modSp new mod">
        <pc:chgData name="HUONG" userId="96c0be97-27d7-4a61-abdf-86c1e94a778a" providerId="ADAL" clId="{6ABD795F-8B9A-403E-B5B4-CEADF7605B73}" dt="2022-07-21T18:45:50.800" v="579"/>
        <pc:sldMkLst>
          <pc:docMk/>
          <pc:sldMk cId="3520531293" sldId="282"/>
        </pc:sldMkLst>
        <pc:spChg chg="mod">
          <ac:chgData name="HUONG" userId="96c0be97-27d7-4a61-abdf-86c1e94a778a" providerId="ADAL" clId="{6ABD795F-8B9A-403E-B5B4-CEADF7605B73}" dt="2022-07-21T18:44:47.150" v="575"/>
          <ac:spMkLst>
            <pc:docMk/>
            <pc:sldMk cId="3520531293" sldId="282"/>
            <ac:spMk id="2" creationId="{012968CF-12AD-4A03-9EE5-2ABE9D5275B5}"/>
          </ac:spMkLst>
        </pc:spChg>
        <pc:spChg chg="mod">
          <ac:chgData name="HUONG" userId="96c0be97-27d7-4a61-abdf-86c1e94a778a" providerId="ADAL" clId="{6ABD795F-8B9A-403E-B5B4-CEADF7605B73}" dt="2022-07-21T18:45:50.800" v="579"/>
          <ac:spMkLst>
            <pc:docMk/>
            <pc:sldMk cId="3520531293" sldId="282"/>
            <ac:spMk id="3" creationId="{99FACCE4-92AD-4771-91C3-CE8EB3B49E65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7-22T11:18:51.535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0F5E46-3E65-42E5-A217-0D75E9EA187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CA3E18-085F-4DE0-A4E9-4A1D6C746636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Gaussian</a:t>
          </a:r>
        </a:p>
      </dgm:t>
    </dgm:pt>
    <dgm:pt modelId="{F1C1801C-6580-461E-B73F-5A1B6B330390}" type="parTrans" cxnId="{16F21EB0-4D20-4BF1-93B1-961C493CF69F}">
      <dgm:prSet/>
      <dgm:spPr/>
      <dgm:t>
        <a:bodyPr/>
        <a:lstStyle/>
        <a:p>
          <a:endParaRPr lang="en-US"/>
        </a:p>
      </dgm:t>
    </dgm:pt>
    <dgm:pt modelId="{514FFDC0-7FE9-4B77-94AA-F9A88E864727}" type="sibTrans" cxnId="{16F21EB0-4D20-4BF1-93B1-961C493CF69F}">
      <dgm:prSet/>
      <dgm:spPr/>
      <dgm:t>
        <a:bodyPr/>
        <a:lstStyle/>
        <a:p>
          <a:endParaRPr lang="en-US"/>
        </a:p>
      </dgm:t>
    </dgm:pt>
    <dgm:pt modelId="{83C2C66C-B9E9-4A70-A7F5-D543A25CE26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4.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trung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vị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75E534-5D7E-4434-9E18-C1E9FBA6A9D2}" type="parTrans" cxnId="{7A39E6B9-77AE-4BB1-8B49-96DEC81A710D}">
      <dgm:prSet/>
      <dgm:spPr/>
      <dgm:t>
        <a:bodyPr/>
        <a:lstStyle/>
        <a:p>
          <a:endParaRPr lang="en-US"/>
        </a:p>
      </dgm:t>
    </dgm:pt>
    <dgm:pt modelId="{A9AAA0C4-A612-407B-8A1D-A36EC246552A}" type="sibTrans" cxnId="{7A39E6B9-77AE-4BB1-8B49-96DEC81A710D}">
      <dgm:prSet/>
      <dgm:spPr/>
      <dgm:t>
        <a:bodyPr/>
        <a:lstStyle/>
        <a:p>
          <a:endParaRPr lang="en-US"/>
        </a:p>
      </dgm:t>
    </dgm:pt>
    <dgm:pt modelId="{ACB405AF-FE6E-4BB6-880B-B6E2AADA973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7.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Laplacian</a:t>
          </a:r>
        </a:p>
      </dgm:t>
    </dgm:pt>
    <dgm:pt modelId="{37370E64-D1D7-4808-A17C-15CB8C904AF3}" type="parTrans" cxnId="{87A5A45B-9FDF-4610-BBB3-1BDAB8E0D054}">
      <dgm:prSet/>
      <dgm:spPr/>
      <dgm:t>
        <a:bodyPr/>
        <a:lstStyle/>
        <a:p>
          <a:endParaRPr lang="en-US"/>
        </a:p>
      </dgm:t>
    </dgm:pt>
    <dgm:pt modelId="{3A14D30B-F963-4038-914B-31390EB2064E}" type="sibTrans" cxnId="{87A5A45B-9FDF-4610-BBB3-1BDAB8E0D054}">
      <dgm:prSet/>
      <dgm:spPr/>
      <dgm:t>
        <a:bodyPr/>
        <a:lstStyle/>
        <a:p>
          <a:endParaRPr lang="en-US"/>
        </a:p>
      </dgm:t>
    </dgm:pt>
    <dgm:pt modelId="{E92E9E40-BD5F-4C62-A727-0C871DBDBEDD}">
      <dgm:prSet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6DE248-240B-428A-951B-881BD4AD8907}" type="parTrans" cxnId="{F207B39F-AAE2-46FE-9C34-CC1E7FBA23ED}">
      <dgm:prSet/>
      <dgm:spPr/>
      <dgm:t>
        <a:bodyPr/>
        <a:lstStyle/>
        <a:p>
          <a:endParaRPr lang="en-US"/>
        </a:p>
      </dgm:t>
    </dgm:pt>
    <dgm:pt modelId="{83633F19-403D-4C72-8543-47DACE004106}" type="sibTrans" cxnId="{F207B39F-AAE2-46FE-9C34-CC1E7FBA23ED}">
      <dgm:prSet/>
      <dgm:spPr/>
      <dgm:t>
        <a:bodyPr/>
        <a:lstStyle/>
        <a:p>
          <a:endParaRPr lang="en-US"/>
        </a:p>
      </dgm:t>
    </dgm:pt>
    <dgm:pt modelId="{2B72F04B-1BC4-4A96-904A-FB46EC0123DC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trung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bình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897429-0837-4E3F-A6A9-D7CD3950BF05}" type="parTrans" cxnId="{4FF832FB-9C9B-4903-97F2-1DE01EF8A96D}">
      <dgm:prSet/>
      <dgm:spPr/>
      <dgm:t>
        <a:bodyPr/>
        <a:lstStyle/>
        <a:p>
          <a:endParaRPr lang="en-US"/>
        </a:p>
      </dgm:t>
    </dgm:pt>
    <dgm:pt modelId="{D3DE8AFF-690E-4A1C-859D-EBE625F8D3E0}" type="sibTrans" cxnId="{4FF832FB-9C9B-4903-97F2-1DE01EF8A96D}">
      <dgm:prSet/>
      <dgm:spPr/>
      <dgm:t>
        <a:bodyPr/>
        <a:lstStyle/>
        <a:p>
          <a:endParaRPr lang="en-US"/>
        </a:p>
      </dgm:t>
    </dgm:pt>
    <dgm:pt modelId="{714E248B-9C54-462B-ABC7-7BC92B91C301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phép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498696-5E4C-4D84-8323-E4443B965DE6}" type="parTrans" cxnId="{FD017AEA-F5EC-406E-A735-1854472EF4E8}">
      <dgm:prSet/>
      <dgm:spPr/>
      <dgm:t>
        <a:bodyPr/>
        <a:lstStyle/>
        <a:p>
          <a:endParaRPr lang="en-US"/>
        </a:p>
      </dgm:t>
    </dgm:pt>
    <dgm:pt modelId="{9C101043-78FD-4540-98E6-26EF8278D334}" type="sibTrans" cxnId="{FD017AEA-F5EC-406E-A735-1854472EF4E8}">
      <dgm:prSet/>
      <dgm:spPr/>
      <dgm:t>
        <a:bodyPr/>
        <a:lstStyle/>
        <a:p>
          <a:endParaRPr lang="en-US"/>
        </a:p>
      </dgm:t>
    </dgm:pt>
    <dgm:pt modelId="{489E6CA8-96F1-4439-A25A-652D7530DF0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6.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Sobel</a:t>
          </a:r>
        </a:p>
      </dgm:t>
    </dgm:pt>
    <dgm:pt modelId="{3E164354-8CD0-4EAE-B7E8-1D1F7D9D2A58}" type="parTrans" cxnId="{6A2507BB-620C-40C8-A262-906352E06661}">
      <dgm:prSet/>
      <dgm:spPr/>
      <dgm:t>
        <a:bodyPr/>
        <a:lstStyle/>
        <a:p>
          <a:endParaRPr lang="en-US"/>
        </a:p>
      </dgm:t>
    </dgm:pt>
    <dgm:pt modelId="{66A682F6-3526-49BF-92B7-F93D0C9B75A8}" type="sibTrans" cxnId="{6A2507BB-620C-40C8-A262-906352E06661}">
      <dgm:prSet/>
      <dgm:spPr/>
      <dgm:t>
        <a:bodyPr/>
        <a:lstStyle/>
        <a:p>
          <a:endParaRPr lang="en-US"/>
        </a:p>
      </dgm:t>
    </dgm:pt>
    <dgm:pt modelId="{CF4723D4-B0E1-4BE5-9C92-A145A6829F5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5.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Unsharp mask</a:t>
          </a:r>
        </a:p>
      </dgm:t>
    </dgm:pt>
    <dgm:pt modelId="{7577CE40-E8C3-4652-AF89-3F844E720771}" type="parTrans" cxnId="{1C0C7F8A-094E-4EB4-9C0D-0BAEA15873C6}">
      <dgm:prSet/>
      <dgm:spPr/>
      <dgm:t>
        <a:bodyPr/>
        <a:lstStyle/>
        <a:p>
          <a:endParaRPr lang="en-US"/>
        </a:p>
      </dgm:t>
    </dgm:pt>
    <dgm:pt modelId="{1A806F0B-2439-4F73-A3EB-01BAC051F649}" type="sibTrans" cxnId="{1C0C7F8A-094E-4EB4-9C0D-0BAEA15873C6}">
      <dgm:prSet/>
      <dgm:spPr/>
      <dgm:t>
        <a:bodyPr/>
        <a:lstStyle/>
        <a:p>
          <a:endParaRPr lang="en-US"/>
        </a:p>
      </dgm:t>
    </dgm:pt>
    <dgm:pt modelId="{61562156-29BA-40D7-AE34-69FCC52F05C4}" type="pres">
      <dgm:prSet presAssocID="{200F5E46-3E65-42E5-A217-0D75E9EA187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8BB02E0-BB33-4278-9908-05C3273323EC}" type="pres">
      <dgm:prSet presAssocID="{714E248B-9C54-462B-ABC7-7BC92B91C301}" presName="thickLine" presStyleLbl="alignNode1" presStyleIdx="0" presStyleCnt="8"/>
      <dgm:spPr/>
    </dgm:pt>
    <dgm:pt modelId="{31E94AD9-38BA-4A83-9201-835A486E89CA}" type="pres">
      <dgm:prSet presAssocID="{714E248B-9C54-462B-ABC7-7BC92B91C301}" presName="horz1" presStyleCnt="0"/>
      <dgm:spPr/>
    </dgm:pt>
    <dgm:pt modelId="{F1885596-8E55-43C9-888F-3942134CE937}" type="pres">
      <dgm:prSet presAssocID="{714E248B-9C54-462B-ABC7-7BC92B91C301}" presName="tx1" presStyleLbl="revTx" presStyleIdx="0" presStyleCnt="8"/>
      <dgm:spPr/>
      <dgm:t>
        <a:bodyPr/>
        <a:lstStyle/>
        <a:p>
          <a:endParaRPr lang="en-US"/>
        </a:p>
      </dgm:t>
    </dgm:pt>
    <dgm:pt modelId="{E2EEEA12-14AF-4AF2-84BE-58315F337BFA}" type="pres">
      <dgm:prSet presAssocID="{714E248B-9C54-462B-ABC7-7BC92B91C301}" presName="vert1" presStyleCnt="0"/>
      <dgm:spPr/>
    </dgm:pt>
    <dgm:pt modelId="{E43F1C64-E449-4EA1-B446-52E116D0BE9F}" type="pres">
      <dgm:prSet presAssocID="{2B72F04B-1BC4-4A96-904A-FB46EC0123DC}" presName="thickLine" presStyleLbl="alignNode1" presStyleIdx="1" presStyleCnt="8"/>
      <dgm:spPr/>
    </dgm:pt>
    <dgm:pt modelId="{6C6B4547-4C76-4F50-AF6C-DC25E56E05CD}" type="pres">
      <dgm:prSet presAssocID="{2B72F04B-1BC4-4A96-904A-FB46EC0123DC}" presName="horz1" presStyleCnt="0"/>
      <dgm:spPr/>
    </dgm:pt>
    <dgm:pt modelId="{44E26DBE-CC24-4914-9721-4BF5E7435119}" type="pres">
      <dgm:prSet presAssocID="{2B72F04B-1BC4-4A96-904A-FB46EC0123DC}" presName="tx1" presStyleLbl="revTx" presStyleIdx="1" presStyleCnt="8"/>
      <dgm:spPr/>
      <dgm:t>
        <a:bodyPr/>
        <a:lstStyle/>
        <a:p>
          <a:endParaRPr lang="en-US"/>
        </a:p>
      </dgm:t>
    </dgm:pt>
    <dgm:pt modelId="{34AF1AA6-04B7-4919-A962-F288969E54EB}" type="pres">
      <dgm:prSet presAssocID="{2B72F04B-1BC4-4A96-904A-FB46EC0123DC}" presName="vert1" presStyleCnt="0"/>
      <dgm:spPr/>
    </dgm:pt>
    <dgm:pt modelId="{5786DF28-100C-4865-AFF8-5ADE12DF6FB5}" type="pres">
      <dgm:prSet presAssocID="{0ACA3E18-085F-4DE0-A4E9-4A1D6C746636}" presName="thickLine" presStyleLbl="alignNode1" presStyleIdx="2" presStyleCnt="8"/>
      <dgm:spPr/>
    </dgm:pt>
    <dgm:pt modelId="{AC342782-2929-47AF-901D-994BF39F5287}" type="pres">
      <dgm:prSet presAssocID="{0ACA3E18-085F-4DE0-A4E9-4A1D6C746636}" presName="horz1" presStyleCnt="0"/>
      <dgm:spPr/>
    </dgm:pt>
    <dgm:pt modelId="{64950E9D-D8C8-4DEB-A958-BA244B2FE798}" type="pres">
      <dgm:prSet presAssocID="{0ACA3E18-085F-4DE0-A4E9-4A1D6C746636}" presName="tx1" presStyleLbl="revTx" presStyleIdx="2" presStyleCnt="8"/>
      <dgm:spPr/>
      <dgm:t>
        <a:bodyPr/>
        <a:lstStyle/>
        <a:p>
          <a:endParaRPr lang="en-US"/>
        </a:p>
      </dgm:t>
    </dgm:pt>
    <dgm:pt modelId="{642F649B-1BB4-45D7-8C31-D5A9482CCC98}" type="pres">
      <dgm:prSet presAssocID="{0ACA3E18-085F-4DE0-A4E9-4A1D6C746636}" presName="vert1" presStyleCnt="0"/>
      <dgm:spPr/>
    </dgm:pt>
    <dgm:pt modelId="{DAD8C701-EFEE-459A-AC16-9A7C0958A989}" type="pres">
      <dgm:prSet presAssocID="{83C2C66C-B9E9-4A70-A7F5-D543A25CE26B}" presName="thickLine" presStyleLbl="alignNode1" presStyleIdx="3" presStyleCnt="8"/>
      <dgm:spPr/>
    </dgm:pt>
    <dgm:pt modelId="{78AC8562-EA83-4C28-B2D7-DB4E9A9A8CAE}" type="pres">
      <dgm:prSet presAssocID="{83C2C66C-B9E9-4A70-A7F5-D543A25CE26B}" presName="horz1" presStyleCnt="0"/>
      <dgm:spPr/>
    </dgm:pt>
    <dgm:pt modelId="{D3A68172-3E2A-4868-B51D-C738A8BCEF40}" type="pres">
      <dgm:prSet presAssocID="{83C2C66C-B9E9-4A70-A7F5-D543A25CE26B}" presName="tx1" presStyleLbl="revTx" presStyleIdx="3" presStyleCnt="8"/>
      <dgm:spPr/>
      <dgm:t>
        <a:bodyPr/>
        <a:lstStyle/>
        <a:p>
          <a:endParaRPr lang="en-US"/>
        </a:p>
      </dgm:t>
    </dgm:pt>
    <dgm:pt modelId="{5B6A0464-A3B6-4F64-9904-AD2CFDADC661}" type="pres">
      <dgm:prSet presAssocID="{83C2C66C-B9E9-4A70-A7F5-D543A25CE26B}" presName="vert1" presStyleCnt="0"/>
      <dgm:spPr/>
    </dgm:pt>
    <dgm:pt modelId="{2854A0CC-A8CC-407A-AD5E-19641C4ECF9E}" type="pres">
      <dgm:prSet presAssocID="{CF4723D4-B0E1-4BE5-9C92-A145A6829F54}" presName="thickLine" presStyleLbl="alignNode1" presStyleIdx="4" presStyleCnt="8"/>
      <dgm:spPr/>
    </dgm:pt>
    <dgm:pt modelId="{7F6A281D-9558-439E-BAFA-CCB93BAF774F}" type="pres">
      <dgm:prSet presAssocID="{CF4723D4-B0E1-4BE5-9C92-A145A6829F54}" presName="horz1" presStyleCnt="0"/>
      <dgm:spPr/>
    </dgm:pt>
    <dgm:pt modelId="{BC1B0E12-4E93-4D42-B1B3-FD25E3878B6E}" type="pres">
      <dgm:prSet presAssocID="{CF4723D4-B0E1-4BE5-9C92-A145A6829F54}" presName="tx1" presStyleLbl="revTx" presStyleIdx="4" presStyleCnt="8"/>
      <dgm:spPr/>
      <dgm:t>
        <a:bodyPr/>
        <a:lstStyle/>
        <a:p>
          <a:endParaRPr lang="en-US"/>
        </a:p>
      </dgm:t>
    </dgm:pt>
    <dgm:pt modelId="{4A53337A-7DB9-4A74-8536-A5E3D683AC69}" type="pres">
      <dgm:prSet presAssocID="{CF4723D4-B0E1-4BE5-9C92-A145A6829F54}" presName="vert1" presStyleCnt="0"/>
      <dgm:spPr/>
    </dgm:pt>
    <dgm:pt modelId="{76977A9F-4202-4B8F-A20E-01818ED9056E}" type="pres">
      <dgm:prSet presAssocID="{489E6CA8-96F1-4439-A25A-652D7530DF07}" presName="thickLine" presStyleLbl="alignNode1" presStyleIdx="5" presStyleCnt="8"/>
      <dgm:spPr/>
    </dgm:pt>
    <dgm:pt modelId="{5CEE583C-3A52-4BCC-816A-155E73447522}" type="pres">
      <dgm:prSet presAssocID="{489E6CA8-96F1-4439-A25A-652D7530DF07}" presName="horz1" presStyleCnt="0"/>
      <dgm:spPr/>
    </dgm:pt>
    <dgm:pt modelId="{CE8ED2E9-7AAC-463E-97DE-D3A6C0A6F8A3}" type="pres">
      <dgm:prSet presAssocID="{489E6CA8-96F1-4439-A25A-652D7530DF07}" presName="tx1" presStyleLbl="revTx" presStyleIdx="5" presStyleCnt="8"/>
      <dgm:spPr/>
      <dgm:t>
        <a:bodyPr/>
        <a:lstStyle/>
        <a:p>
          <a:endParaRPr lang="en-US"/>
        </a:p>
      </dgm:t>
    </dgm:pt>
    <dgm:pt modelId="{7173AFB5-9617-41C7-9A80-FA388C6DFACC}" type="pres">
      <dgm:prSet presAssocID="{489E6CA8-96F1-4439-A25A-652D7530DF07}" presName="vert1" presStyleCnt="0"/>
      <dgm:spPr/>
    </dgm:pt>
    <dgm:pt modelId="{2565DE1A-7D99-4E7B-925E-E92B84AF84BA}" type="pres">
      <dgm:prSet presAssocID="{ACB405AF-FE6E-4BB6-880B-B6E2AADA973E}" presName="thickLine" presStyleLbl="alignNode1" presStyleIdx="6" presStyleCnt="8"/>
      <dgm:spPr/>
    </dgm:pt>
    <dgm:pt modelId="{CF620088-F466-433E-81CC-5264F827B5E4}" type="pres">
      <dgm:prSet presAssocID="{ACB405AF-FE6E-4BB6-880B-B6E2AADA973E}" presName="horz1" presStyleCnt="0"/>
      <dgm:spPr/>
    </dgm:pt>
    <dgm:pt modelId="{1E55C01B-630C-429F-B119-003FA743F9F2}" type="pres">
      <dgm:prSet presAssocID="{ACB405AF-FE6E-4BB6-880B-B6E2AADA973E}" presName="tx1" presStyleLbl="revTx" presStyleIdx="6" presStyleCnt="8"/>
      <dgm:spPr/>
      <dgm:t>
        <a:bodyPr/>
        <a:lstStyle/>
        <a:p>
          <a:endParaRPr lang="en-US"/>
        </a:p>
      </dgm:t>
    </dgm:pt>
    <dgm:pt modelId="{4DA10BE3-AF43-421D-AD96-0FAC40A18A5E}" type="pres">
      <dgm:prSet presAssocID="{ACB405AF-FE6E-4BB6-880B-B6E2AADA973E}" presName="vert1" presStyleCnt="0"/>
      <dgm:spPr/>
    </dgm:pt>
    <dgm:pt modelId="{06D6B532-EDF7-463C-A014-9B5C2DD182C4}" type="pres">
      <dgm:prSet presAssocID="{E92E9E40-BD5F-4C62-A727-0C871DBDBEDD}" presName="thickLine" presStyleLbl="alignNode1" presStyleIdx="7" presStyleCnt="8"/>
      <dgm:spPr/>
    </dgm:pt>
    <dgm:pt modelId="{0E1D91F4-D774-485A-99A4-93310206349B}" type="pres">
      <dgm:prSet presAssocID="{E92E9E40-BD5F-4C62-A727-0C871DBDBEDD}" presName="horz1" presStyleCnt="0"/>
      <dgm:spPr/>
    </dgm:pt>
    <dgm:pt modelId="{CD38C186-86FF-4107-A0EB-4DDE13B186E0}" type="pres">
      <dgm:prSet presAssocID="{E92E9E40-BD5F-4C62-A727-0C871DBDBEDD}" presName="tx1" presStyleLbl="revTx" presStyleIdx="7" presStyleCnt="8"/>
      <dgm:spPr/>
      <dgm:t>
        <a:bodyPr/>
        <a:lstStyle/>
        <a:p>
          <a:endParaRPr lang="en-US"/>
        </a:p>
      </dgm:t>
    </dgm:pt>
    <dgm:pt modelId="{27CBDC71-989A-4233-842C-067DAE209D64}" type="pres">
      <dgm:prSet presAssocID="{E92E9E40-BD5F-4C62-A727-0C871DBDBEDD}" presName="vert1" presStyleCnt="0"/>
      <dgm:spPr/>
    </dgm:pt>
  </dgm:ptLst>
  <dgm:cxnLst>
    <dgm:cxn modelId="{6A2507BB-620C-40C8-A262-906352E06661}" srcId="{200F5E46-3E65-42E5-A217-0D75E9EA1876}" destId="{489E6CA8-96F1-4439-A25A-652D7530DF07}" srcOrd="5" destOrd="0" parTransId="{3E164354-8CD0-4EAE-B7E8-1D1F7D9D2A58}" sibTransId="{66A682F6-3526-49BF-92B7-F93D0C9B75A8}"/>
    <dgm:cxn modelId="{BB72F4C1-05CB-4F8D-AC22-DE110E5E7815}" type="presOf" srcId="{714E248B-9C54-462B-ABC7-7BC92B91C301}" destId="{F1885596-8E55-43C9-888F-3942134CE937}" srcOrd="0" destOrd="0" presId="urn:microsoft.com/office/officeart/2008/layout/LinedList"/>
    <dgm:cxn modelId="{1C0C7F8A-094E-4EB4-9C0D-0BAEA15873C6}" srcId="{200F5E46-3E65-42E5-A217-0D75E9EA1876}" destId="{CF4723D4-B0E1-4BE5-9C92-A145A6829F54}" srcOrd="4" destOrd="0" parTransId="{7577CE40-E8C3-4652-AF89-3F844E720771}" sibTransId="{1A806F0B-2439-4F73-A3EB-01BAC051F649}"/>
    <dgm:cxn modelId="{AA02C00C-EFA8-4B98-830E-604325476012}" type="presOf" srcId="{ACB405AF-FE6E-4BB6-880B-B6E2AADA973E}" destId="{1E55C01B-630C-429F-B119-003FA743F9F2}" srcOrd="0" destOrd="0" presId="urn:microsoft.com/office/officeart/2008/layout/LinedList"/>
    <dgm:cxn modelId="{3C32B7B2-F22F-40DD-A70B-E1B1FA96BD36}" type="presOf" srcId="{83C2C66C-B9E9-4A70-A7F5-D543A25CE26B}" destId="{D3A68172-3E2A-4868-B51D-C738A8BCEF40}" srcOrd="0" destOrd="0" presId="urn:microsoft.com/office/officeart/2008/layout/LinedList"/>
    <dgm:cxn modelId="{7EBD0DC3-3C82-40C7-BC2D-7A0BEB3AA467}" type="presOf" srcId="{489E6CA8-96F1-4439-A25A-652D7530DF07}" destId="{CE8ED2E9-7AAC-463E-97DE-D3A6C0A6F8A3}" srcOrd="0" destOrd="0" presId="urn:microsoft.com/office/officeart/2008/layout/LinedList"/>
    <dgm:cxn modelId="{D438A789-8D58-42DD-810B-122D2B61F622}" type="presOf" srcId="{E92E9E40-BD5F-4C62-A727-0C871DBDBEDD}" destId="{CD38C186-86FF-4107-A0EB-4DDE13B186E0}" srcOrd="0" destOrd="0" presId="urn:microsoft.com/office/officeart/2008/layout/LinedList"/>
    <dgm:cxn modelId="{F207B39F-AAE2-46FE-9C34-CC1E7FBA23ED}" srcId="{200F5E46-3E65-42E5-A217-0D75E9EA1876}" destId="{E92E9E40-BD5F-4C62-A727-0C871DBDBEDD}" srcOrd="7" destOrd="0" parTransId="{AF6DE248-240B-428A-951B-881BD4AD8907}" sibTransId="{83633F19-403D-4C72-8543-47DACE004106}"/>
    <dgm:cxn modelId="{5F1AB51C-BAF9-4CFF-B5E3-EF4DD4983F76}" type="presOf" srcId="{0ACA3E18-085F-4DE0-A4E9-4A1D6C746636}" destId="{64950E9D-D8C8-4DEB-A958-BA244B2FE798}" srcOrd="0" destOrd="0" presId="urn:microsoft.com/office/officeart/2008/layout/LinedList"/>
    <dgm:cxn modelId="{5129A96F-981E-41BB-A806-471568EE81E2}" type="presOf" srcId="{2B72F04B-1BC4-4A96-904A-FB46EC0123DC}" destId="{44E26DBE-CC24-4914-9721-4BF5E7435119}" srcOrd="0" destOrd="0" presId="urn:microsoft.com/office/officeart/2008/layout/LinedList"/>
    <dgm:cxn modelId="{4FF832FB-9C9B-4903-97F2-1DE01EF8A96D}" srcId="{200F5E46-3E65-42E5-A217-0D75E9EA1876}" destId="{2B72F04B-1BC4-4A96-904A-FB46EC0123DC}" srcOrd="1" destOrd="0" parTransId="{DC897429-0837-4E3F-A6A9-D7CD3950BF05}" sibTransId="{D3DE8AFF-690E-4A1C-859D-EBE625F8D3E0}"/>
    <dgm:cxn modelId="{16F21EB0-4D20-4BF1-93B1-961C493CF69F}" srcId="{200F5E46-3E65-42E5-A217-0D75E9EA1876}" destId="{0ACA3E18-085F-4DE0-A4E9-4A1D6C746636}" srcOrd="2" destOrd="0" parTransId="{F1C1801C-6580-461E-B73F-5A1B6B330390}" sibTransId="{514FFDC0-7FE9-4B77-94AA-F9A88E864727}"/>
    <dgm:cxn modelId="{87A5A45B-9FDF-4610-BBB3-1BDAB8E0D054}" srcId="{200F5E46-3E65-42E5-A217-0D75E9EA1876}" destId="{ACB405AF-FE6E-4BB6-880B-B6E2AADA973E}" srcOrd="6" destOrd="0" parTransId="{37370E64-D1D7-4808-A17C-15CB8C904AF3}" sibTransId="{3A14D30B-F963-4038-914B-31390EB2064E}"/>
    <dgm:cxn modelId="{DEA505B5-79D7-4CAE-A7F6-9E1705446607}" type="presOf" srcId="{200F5E46-3E65-42E5-A217-0D75E9EA1876}" destId="{61562156-29BA-40D7-AE34-69FCC52F05C4}" srcOrd="0" destOrd="0" presId="urn:microsoft.com/office/officeart/2008/layout/LinedList"/>
    <dgm:cxn modelId="{FD017AEA-F5EC-406E-A735-1854472EF4E8}" srcId="{200F5E46-3E65-42E5-A217-0D75E9EA1876}" destId="{714E248B-9C54-462B-ABC7-7BC92B91C301}" srcOrd="0" destOrd="0" parTransId="{70498696-5E4C-4D84-8323-E4443B965DE6}" sibTransId="{9C101043-78FD-4540-98E6-26EF8278D334}"/>
    <dgm:cxn modelId="{0B133DE1-2C4E-4133-A1EF-01DD3F85B3F2}" type="presOf" srcId="{CF4723D4-B0E1-4BE5-9C92-A145A6829F54}" destId="{BC1B0E12-4E93-4D42-B1B3-FD25E3878B6E}" srcOrd="0" destOrd="0" presId="urn:microsoft.com/office/officeart/2008/layout/LinedList"/>
    <dgm:cxn modelId="{7A39E6B9-77AE-4BB1-8B49-96DEC81A710D}" srcId="{200F5E46-3E65-42E5-A217-0D75E9EA1876}" destId="{83C2C66C-B9E9-4A70-A7F5-D543A25CE26B}" srcOrd="3" destOrd="0" parTransId="{A875E534-5D7E-4434-9E18-C1E9FBA6A9D2}" sibTransId="{A9AAA0C4-A612-407B-8A1D-A36EC246552A}"/>
    <dgm:cxn modelId="{FA837AC3-7D66-49B9-8009-9D6A056E874C}" type="presParOf" srcId="{61562156-29BA-40D7-AE34-69FCC52F05C4}" destId="{D8BB02E0-BB33-4278-9908-05C3273323EC}" srcOrd="0" destOrd="0" presId="urn:microsoft.com/office/officeart/2008/layout/LinedList"/>
    <dgm:cxn modelId="{FD09F0C1-9233-4BC7-AA43-5152B09AE6DB}" type="presParOf" srcId="{61562156-29BA-40D7-AE34-69FCC52F05C4}" destId="{31E94AD9-38BA-4A83-9201-835A486E89CA}" srcOrd="1" destOrd="0" presId="urn:microsoft.com/office/officeart/2008/layout/LinedList"/>
    <dgm:cxn modelId="{40898A44-299B-4602-A1B8-F303C2D83E6A}" type="presParOf" srcId="{31E94AD9-38BA-4A83-9201-835A486E89CA}" destId="{F1885596-8E55-43C9-888F-3942134CE937}" srcOrd="0" destOrd="0" presId="urn:microsoft.com/office/officeart/2008/layout/LinedList"/>
    <dgm:cxn modelId="{0F1171F4-AE45-436D-84F8-FE99B4739374}" type="presParOf" srcId="{31E94AD9-38BA-4A83-9201-835A486E89CA}" destId="{E2EEEA12-14AF-4AF2-84BE-58315F337BFA}" srcOrd="1" destOrd="0" presId="urn:microsoft.com/office/officeart/2008/layout/LinedList"/>
    <dgm:cxn modelId="{F2DF6C5D-BE60-4FB3-9AA5-4DA80E9826A5}" type="presParOf" srcId="{61562156-29BA-40D7-AE34-69FCC52F05C4}" destId="{E43F1C64-E449-4EA1-B446-52E116D0BE9F}" srcOrd="2" destOrd="0" presId="urn:microsoft.com/office/officeart/2008/layout/LinedList"/>
    <dgm:cxn modelId="{00827B15-7636-43A6-B0F9-F1343BD447CF}" type="presParOf" srcId="{61562156-29BA-40D7-AE34-69FCC52F05C4}" destId="{6C6B4547-4C76-4F50-AF6C-DC25E56E05CD}" srcOrd="3" destOrd="0" presId="urn:microsoft.com/office/officeart/2008/layout/LinedList"/>
    <dgm:cxn modelId="{129C98B8-7418-4841-889D-BFCF35842AC4}" type="presParOf" srcId="{6C6B4547-4C76-4F50-AF6C-DC25E56E05CD}" destId="{44E26DBE-CC24-4914-9721-4BF5E7435119}" srcOrd="0" destOrd="0" presId="urn:microsoft.com/office/officeart/2008/layout/LinedList"/>
    <dgm:cxn modelId="{4A8FC7E0-DA84-4B10-9274-B4142672DE3A}" type="presParOf" srcId="{6C6B4547-4C76-4F50-AF6C-DC25E56E05CD}" destId="{34AF1AA6-04B7-4919-A962-F288969E54EB}" srcOrd="1" destOrd="0" presId="urn:microsoft.com/office/officeart/2008/layout/LinedList"/>
    <dgm:cxn modelId="{E2D5EFA0-03F6-489F-99A9-ECBBAD8524C9}" type="presParOf" srcId="{61562156-29BA-40D7-AE34-69FCC52F05C4}" destId="{5786DF28-100C-4865-AFF8-5ADE12DF6FB5}" srcOrd="4" destOrd="0" presId="urn:microsoft.com/office/officeart/2008/layout/LinedList"/>
    <dgm:cxn modelId="{61B397AE-C3D0-4A90-A5E9-5968172385A5}" type="presParOf" srcId="{61562156-29BA-40D7-AE34-69FCC52F05C4}" destId="{AC342782-2929-47AF-901D-994BF39F5287}" srcOrd="5" destOrd="0" presId="urn:microsoft.com/office/officeart/2008/layout/LinedList"/>
    <dgm:cxn modelId="{52B47F2C-1769-49E3-B937-258A1A3AE983}" type="presParOf" srcId="{AC342782-2929-47AF-901D-994BF39F5287}" destId="{64950E9D-D8C8-4DEB-A958-BA244B2FE798}" srcOrd="0" destOrd="0" presId="urn:microsoft.com/office/officeart/2008/layout/LinedList"/>
    <dgm:cxn modelId="{6FEAD25D-8028-4A43-AAF3-EFC24989F025}" type="presParOf" srcId="{AC342782-2929-47AF-901D-994BF39F5287}" destId="{642F649B-1BB4-45D7-8C31-D5A9482CCC98}" srcOrd="1" destOrd="0" presId="urn:microsoft.com/office/officeart/2008/layout/LinedList"/>
    <dgm:cxn modelId="{FC32F90B-E1F5-4029-B755-6A225F05ADA2}" type="presParOf" srcId="{61562156-29BA-40D7-AE34-69FCC52F05C4}" destId="{DAD8C701-EFEE-459A-AC16-9A7C0958A989}" srcOrd="6" destOrd="0" presId="urn:microsoft.com/office/officeart/2008/layout/LinedList"/>
    <dgm:cxn modelId="{6BFB0B4F-A485-47C6-8BAA-5C34D340ECB7}" type="presParOf" srcId="{61562156-29BA-40D7-AE34-69FCC52F05C4}" destId="{78AC8562-EA83-4C28-B2D7-DB4E9A9A8CAE}" srcOrd="7" destOrd="0" presId="urn:microsoft.com/office/officeart/2008/layout/LinedList"/>
    <dgm:cxn modelId="{F9DC6100-F8C0-4ED1-9258-19C2E9C31A7A}" type="presParOf" srcId="{78AC8562-EA83-4C28-B2D7-DB4E9A9A8CAE}" destId="{D3A68172-3E2A-4868-B51D-C738A8BCEF40}" srcOrd="0" destOrd="0" presId="urn:microsoft.com/office/officeart/2008/layout/LinedList"/>
    <dgm:cxn modelId="{5818D5FB-A5CC-49D0-9E5B-F0EBFA3E39BB}" type="presParOf" srcId="{78AC8562-EA83-4C28-B2D7-DB4E9A9A8CAE}" destId="{5B6A0464-A3B6-4F64-9904-AD2CFDADC661}" srcOrd="1" destOrd="0" presId="urn:microsoft.com/office/officeart/2008/layout/LinedList"/>
    <dgm:cxn modelId="{9922B21B-9A68-4053-88D7-F4F94885CDA1}" type="presParOf" srcId="{61562156-29BA-40D7-AE34-69FCC52F05C4}" destId="{2854A0CC-A8CC-407A-AD5E-19641C4ECF9E}" srcOrd="8" destOrd="0" presId="urn:microsoft.com/office/officeart/2008/layout/LinedList"/>
    <dgm:cxn modelId="{B4BA514D-CADF-400C-AD1A-B04A2A36BEEF}" type="presParOf" srcId="{61562156-29BA-40D7-AE34-69FCC52F05C4}" destId="{7F6A281D-9558-439E-BAFA-CCB93BAF774F}" srcOrd="9" destOrd="0" presId="urn:microsoft.com/office/officeart/2008/layout/LinedList"/>
    <dgm:cxn modelId="{58099A6C-2D7D-4562-BC08-1192CA0D3583}" type="presParOf" srcId="{7F6A281D-9558-439E-BAFA-CCB93BAF774F}" destId="{BC1B0E12-4E93-4D42-B1B3-FD25E3878B6E}" srcOrd="0" destOrd="0" presId="urn:microsoft.com/office/officeart/2008/layout/LinedList"/>
    <dgm:cxn modelId="{D8B51842-E5FC-4E4D-9EAB-C25897F84944}" type="presParOf" srcId="{7F6A281D-9558-439E-BAFA-CCB93BAF774F}" destId="{4A53337A-7DB9-4A74-8536-A5E3D683AC69}" srcOrd="1" destOrd="0" presId="urn:microsoft.com/office/officeart/2008/layout/LinedList"/>
    <dgm:cxn modelId="{427F2FF0-1EC9-4338-B3B5-338CD7FFF879}" type="presParOf" srcId="{61562156-29BA-40D7-AE34-69FCC52F05C4}" destId="{76977A9F-4202-4B8F-A20E-01818ED9056E}" srcOrd="10" destOrd="0" presId="urn:microsoft.com/office/officeart/2008/layout/LinedList"/>
    <dgm:cxn modelId="{EBB7797A-24B1-4652-BBD7-BBEB08CE7998}" type="presParOf" srcId="{61562156-29BA-40D7-AE34-69FCC52F05C4}" destId="{5CEE583C-3A52-4BCC-816A-155E73447522}" srcOrd="11" destOrd="0" presId="urn:microsoft.com/office/officeart/2008/layout/LinedList"/>
    <dgm:cxn modelId="{BAE100FF-075A-4043-A1B6-23B4389A0871}" type="presParOf" srcId="{5CEE583C-3A52-4BCC-816A-155E73447522}" destId="{CE8ED2E9-7AAC-463E-97DE-D3A6C0A6F8A3}" srcOrd="0" destOrd="0" presId="urn:microsoft.com/office/officeart/2008/layout/LinedList"/>
    <dgm:cxn modelId="{23FE0879-DCEC-4774-ABB8-9A775EED57C4}" type="presParOf" srcId="{5CEE583C-3A52-4BCC-816A-155E73447522}" destId="{7173AFB5-9617-41C7-9A80-FA388C6DFACC}" srcOrd="1" destOrd="0" presId="urn:microsoft.com/office/officeart/2008/layout/LinedList"/>
    <dgm:cxn modelId="{CDA7C2EE-1DE5-47A8-BCBC-24613F75A0C5}" type="presParOf" srcId="{61562156-29BA-40D7-AE34-69FCC52F05C4}" destId="{2565DE1A-7D99-4E7B-925E-E92B84AF84BA}" srcOrd="12" destOrd="0" presId="urn:microsoft.com/office/officeart/2008/layout/LinedList"/>
    <dgm:cxn modelId="{5A601BF0-73CA-43D5-BCE8-721491941F02}" type="presParOf" srcId="{61562156-29BA-40D7-AE34-69FCC52F05C4}" destId="{CF620088-F466-433E-81CC-5264F827B5E4}" srcOrd="13" destOrd="0" presId="urn:microsoft.com/office/officeart/2008/layout/LinedList"/>
    <dgm:cxn modelId="{BB88558B-BC60-4843-BA0F-43C6CF610C7B}" type="presParOf" srcId="{CF620088-F466-433E-81CC-5264F827B5E4}" destId="{1E55C01B-630C-429F-B119-003FA743F9F2}" srcOrd="0" destOrd="0" presId="urn:microsoft.com/office/officeart/2008/layout/LinedList"/>
    <dgm:cxn modelId="{8D5E7F96-71A0-4E8F-B5B8-48D9D64D3373}" type="presParOf" srcId="{CF620088-F466-433E-81CC-5264F827B5E4}" destId="{4DA10BE3-AF43-421D-AD96-0FAC40A18A5E}" srcOrd="1" destOrd="0" presId="urn:microsoft.com/office/officeart/2008/layout/LinedList"/>
    <dgm:cxn modelId="{487EB3B5-6F78-4EE3-BF2D-63849B77779F}" type="presParOf" srcId="{61562156-29BA-40D7-AE34-69FCC52F05C4}" destId="{06D6B532-EDF7-463C-A014-9B5C2DD182C4}" srcOrd="14" destOrd="0" presId="urn:microsoft.com/office/officeart/2008/layout/LinedList"/>
    <dgm:cxn modelId="{AE32C463-05E1-45F4-9BF5-5AF4EA3A683A}" type="presParOf" srcId="{61562156-29BA-40D7-AE34-69FCC52F05C4}" destId="{0E1D91F4-D774-485A-99A4-93310206349B}" srcOrd="15" destOrd="0" presId="urn:microsoft.com/office/officeart/2008/layout/LinedList"/>
    <dgm:cxn modelId="{9986A271-3987-4DC4-A08E-EF7C93C52CB6}" type="presParOf" srcId="{0E1D91F4-D774-485A-99A4-93310206349B}" destId="{CD38C186-86FF-4107-A0EB-4DDE13B186E0}" srcOrd="0" destOrd="0" presId="urn:microsoft.com/office/officeart/2008/layout/LinedList"/>
    <dgm:cxn modelId="{5798AB61-BE11-41C4-90B9-6A2F4F3181B6}" type="presParOf" srcId="{0E1D91F4-D774-485A-99A4-93310206349B}" destId="{27CBDC71-989A-4233-842C-067DAE209D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B02E0-BB33-4278-9908-05C3273323EC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85596-8E55-43C9-888F-3942134CE937}">
      <dsp:nvSpPr>
        <dsp:cNvPr id="0" name=""/>
        <dsp:cNvSpPr/>
      </dsp:nvSpPr>
      <dsp:spPr>
        <a:xfrm>
          <a:off x="0" y="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3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phép</a:t>
          </a: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endParaRPr lang="en-US" sz="3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6492875" cy="638175"/>
      </dsp:txXfrm>
    </dsp:sp>
    <dsp:sp modelId="{E43F1C64-E449-4EA1-B446-52E116D0BE9F}">
      <dsp:nvSpPr>
        <dsp:cNvPr id="0" name=""/>
        <dsp:cNvSpPr/>
      </dsp:nvSpPr>
      <dsp:spPr>
        <a:xfrm>
          <a:off x="0" y="638175"/>
          <a:ext cx="6492875" cy="0"/>
        </a:xfrm>
        <a:prstGeom prst="line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26DBE-CC24-4914-9721-4BF5E7435119}">
      <dsp:nvSpPr>
        <dsp:cNvPr id="0" name=""/>
        <dsp:cNvSpPr/>
      </dsp:nvSpPr>
      <dsp:spPr>
        <a:xfrm>
          <a:off x="0" y="6381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3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trung</a:t>
          </a: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bình</a:t>
          </a:r>
          <a:endParaRPr lang="en-US" sz="3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38175"/>
        <a:ext cx="6492875" cy="638175"/>
      </dsp:txXfrm>
    </dsp:sp>
    <dsp:sp modelId="{5786DF28-100C-4865-AFF8-5ADE12DF6FB5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50E9D-D8C8-4DEB-A958-BA244B2FE798}">
      <dsp:nvSpPr>
        <dsp:cNvPr id="0" name=""/>
        <dsp:cNvSpPr/>
      </dsp:nvSpPr>
      <dsp:spPr>
        <a:xfrm>
          <a:off x="0" y="12763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en-US" sz="3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 Gaussian</a:t>
          </a:r>
        </a:p>
      </dsp:txBody>
      <dsp:txXfrm>
        <a:off x="0" y="1276350"/>
        <a:ext cx="6492875" cy="638175"/>
      </dsp:txXfrm>
    </dsp:sp>
    <dsp:sp modelId="{DAD8C701-EFEE-459A-AC16-9A7C0958A989}">
      <dsp:nvSpPr>
        <dsp:cNvPr id="0" name=""/>
        <dsp:cNvSpPr/>
      </dsp:nvSpPr>
      <dsp:spPr>
        <a:xfrm>
          <a:off x="0" y="1914524"/>
          <a:ext cx="6492875" cy="0"/>
        </a:xfrm>
        <a:prstGeom prst="line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68172-3E2A-4868-B51D-C738A8BCEF40}">
      <dsp:nvSpPr>
        <dsp:cNvPr id="0" name=""/>
        <dsp:cNvSpPr/>
      </dsp:nvSpPr>
      <dsp:spPr>
        <a:xfrm>
          <a:off x="0" y="19145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trung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vị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914525"/>
        <a:ext cx="6492875" cy="638175"/>
      </dsp:txXfrm>
    </dsp:sp>
    <dsp:sp modelId="{2854A0CC-A8CC-407A-AD5E-19641C4ECF9E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B0E12-4E93-4D42-B1B3-FD25E3878B6E}">
      <dsp:nvSpPr>
        <dsp:cNvPr id="0" name=""/>
        <dsp:cNvSpPr/>
      </dsp:nvSpPr>
      <dsp:spPr>
        <a:xfrm>
          <a:off x="0" y="255270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5.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Unsharp mask</a:t>
          </a:r>
        </a:p>
      </dsp:txBody>
      <dsp:txXfrm>
        <a:off x="0" y="2552700"/>
        <a:ext cx="6492875" cy="638175"/>
      </dsp:txXfrm>
    </dsp:sp>
    <dsp:sp modelId="{76977A9F-4202-4B8F-A20E-01818ED9056E}">
      <dsp:nvSpPr>
        <dsp:cNvPr id="0" name=""/>
        <dsp:cNvSpPr/>
      </dsp:nvSpPr>
      <dsp:spPr>
        <a:xfrm>
          <a:off x="0" y="3190874"/>
          <a:ext cx="6492875" cy="0"/>
        </a:xfrm>
        <a:prstGeom prst="line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ED2E9-7AAC-463E-97DE-D3A6C0A6F8A3}">
      <dsp:nvSpPr>
        <dsp:cNvPr id="0" name=""/>
        <dsp:cNvSpPr/>
      </dsp:nvSpPr>
      <dsp:spPr>
        <a:xfrm>
          <a:off x="0" y="31908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6.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Sobel</a:t>
          </a:r>
        </a:p>
      </dsp:txBody>
      <dsp:txXfrm>
        <a:off x="0" y="3190875"/>
        <a:ext cx="6492875" cy="638175"/>
      </dsp:txXfrm>
    </dsp:sp>
    <dsp:sp modelId="{2565DE1A-7D99-4E7B-925E-E92B84AF84BA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5C01B-630C-429F-B119-003FA743F9F2}">
      <dsp:nvSpPr>
        <dsp:cNvPr id="0" name=""/>
        <dsp:cNvSpPr/>
      </dsp:nvSpPr>
      <dsp:spPr>
        <a:xfrm>
          <a:off x="0" y="38290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7.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Bộ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lọc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Laplacian</a:t>
          </a:r>
        </a:p>
      </dsp:txBody>
      <dsp:txXfrm>
        <a:off x="0" y="3829050"/>
        <a:ext cx="6492875" cy="638175"/>
      </dsp:txXfrm>
    </dsp:sp>
    <dsp:sp modelId="{06D6B532-EDF7-463C-A014-9B5C2DD182C4}">
      <dsp:nvSpPr>
        <dsp:cNvPr id="0" name=""/>
        <dsp:cNvSpPr/>
      </dsp:nvSpPr>
      <dsp:spPr>
        <a:xfrm>
          <a:off x="0" y="4467225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8C186-86FF-4107-A0EB-4DDE13B186E0}">
      <dsp:nvSpPr>
        <dsp:cNvPr id="0" name=""/>
        <dsp:cNvSpPr/>
      </dsp:nvSpPr>
      <dsp:spPr>
        <a:xfrm>
          <a:off x="0" y="44672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467225"/>
        <a:ext cx="6492875" cy="638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1E4E-FDB6-0763-D037-3AD429587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D8790-3D86-F9DE-1625-06321706B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6B86D-88D2-B72A-94CD-7822EB67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720D-83C1-4130-A68B-F000299AE7E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07556-93A1-1177-1DC2-74E85B57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A20C5-40C3-3613-7174-BC703AA8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98D6-7FD6-44F7-B561-8FA96663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3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9B15-D811-65C4-4EFB-D0943EC9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16170-8B92-D6A8-B94A-58774E9CC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23202-1D7E-4543-BB1C-9DD2F9F3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720D-83C1-4130-A68B-F000299AE7E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1F1C-6AA6-B7C1-4938-A4A05620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19697-FA62-AFFB-5B7F-709EF4E0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98D6-7FD6-44F7-B561-8FA96663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885BB-BE35-0F5B-90E0-E404A29AA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6E2C4-5C11-7DCF-E2CF-5025351C4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FEF43-4FEF-041A-D0F7-6B8EAEF2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720D-83C1-4130-A68B-F000299AE7E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736B9-B308-77C8-103B-AA7342E4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23320-B419-0F6A-C755-7B95C1C9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98D6-7FD6-44F7-B561-8FA96663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9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F8B1-6B2E-CD9C-4873-464FCF4D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CE0F-FE14-2F38-9AE7-9E7CEE875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F2567-1428-D605-2185-59348A07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720D-83C1-4130-A68B-F000299AE7E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512E9-481F-37DE-BA00-D8A0C7E3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4B1AA-66A0-62B0-9E51-CE0ACBE0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98D6-7FD6-44F7-B561-8FA96663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1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2D5B-05AC-086F-4AB7-9CFCF77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7AF51-C0F3-9E3D-E141-88474A15F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0E55F-32B1-BB37-58B0-E25D731B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720D-83C1-4130-A68B-F000299AE7E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4652E-2ED0-AB23-1817-21356907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5C797-4AB5-D19B-C87F-DEDFD70F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98D6-7FD6-44F7-B561-8FA96663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8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EEED-E535-0AC7-A470-67D99172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5AB86-0F5C-94B5-E4F5-A464EC2A9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B188B-559F-0792-C11B-4B59BDAC1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AD208-E349-44B6-915B-2A7C9E66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720D-83C1-4130-A68B-F000299AE7E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D1124-2FF1-ED49-1BBC-D3EE3C41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67C4A-0675-05D4-1640-9AA05798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98D6-7FD6-44F7-B561-8FA96663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9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3AE3-55EF-838B-95AA-B51DC6E4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61AFD-5364-9D2A-3A17-08EEEA39A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A30B2-285E-2440-C898-29DC10E50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F4744-BD08-2B3D-C8BB-0A0E00C75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22242F-512F-B839-8460-FFA1ED81B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A640F-AD33-71B4-6011-0C0CFA26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720D-83C1-4130-A68B-F000299AE7E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139E9-D9F6-C213-6B36-AEDD111F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CFB1E1-2311-2C31-4AA1-89815EE4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98D6-7FD6-44F7-B561-8FA96663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9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F586-91EB-E0FA-FBD7-B0D3FC5D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50C25-59E2-7194-3807-C55CC2A2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720D-83C1-4130-A68B-F000299AE7E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1E392-EA45-9BAE-F9C8-C30F50BA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46258-A349-7403-7DE1-20AEF2E1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98D6-7FD6-44F7-B561-8FA96663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8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5B1545-CCE0-372A-130A-30628293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720D-83C1-4130-A68B-F000299AE7E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2F315-45D0-546B-AAF6-35E55E6C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3CBDB-7377-DE7E-F19F-9DAD68B3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98D6-7FD6-44F7-B561-8FA96663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1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598A-15BB-CF47-6985-85CCE97B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568-1235-4492-70DB-D0B1AEB1D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A5A20-2A76-FD16-EDCC-5DF2A256F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4664A-9273-FEA6-FA2D-6C32A072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720D-83C1-4130-A68B-F000299AE7E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58FC8-4DD8-2648-58EF-09A9FA06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B9CC4-725B-E359-33E5-F970BC78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98D6-7FD6-44F7-B561-8FA96663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1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44DE-3688-A909-F285-18DCA12D4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74CA6-3340-FD77-922F-697C7C6D9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14AFB-D407-2F08-CD70-0CF19C235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BD816-0599-45FD-9923-3581AB42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720D-83C1-4130-A68B-F000299AE7E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8DFCE-3919-A08F-E4AD-5E8B23B1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847CF-A00B-DBCE-8851-54E31D33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98D6-7FD6-44F7-B561-8FA96663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8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222"/>
                    </a14:imgEffect>
                    <a14:imgEffect>
                      <a14:saturation sat="169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71A68-1BD2-7785-3F9F-D24E9F04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CDC2B-0E5E-8EF8-C44C-751D05F34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498E2-9FCF-D796-FBC8-CE8D90492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720D-83C1-4130-A68B-F000299AE7E2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22390-DF37-5855-0822-1D315A853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F799E-87E0-87AC-EACF-1BF0C5DF0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98D6-7FD6-44F7-B561-8FA96663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B43C-7590-533B-046A-F4790C792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762" y="1237984"/>
            <a:ext cx="9578599" cy="2387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BÀI TẬP LỚN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MÔN XỬ LÍ ẢNH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VÀ XÂY DỰNG CÁC BỘ LỌC XỬ LÝ ẢNH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0F698-C4F9-60AE-784B-1CFCF5303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7060" y="3729279"/>
            <a:ext cx="9144000" cy="165576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B84628-F117-4C73-204D-8AE654EB8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926252"/>
              </p:ext>
            </p:extLst>
          </p:nvPr>
        </p:nvGraphicFramePr>
        <p:xfrm>
          <a:off x="4372106" y="4695229"/>
          <a:ext cx="6427869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204797">
                  <a:extLst>
                    <a:ext uri="{9D8B030D-6E8A-4147-A177-3AD203B41FA5}">
                      <a16:colId xmlns:a16="http://schemas.microsoft.com/office/drawing/2014/main" val="2127791300"/>
                    </a:ext>
                  </a:extLst>
                </a:gridCol>
                <a:gridCol w="3223072">
                  <a:extLst>
                    <a:ext uri="{9D8B030D-6E8A-4147-A177-3AD203B41FA5}">
                      <a16:colId xmlns:a16="http://schemas.microsoft.com/office/drawing/2014/main" val="2638573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Đức</a:t>
                      </a:r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endParaRPr 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20182838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9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Quang Thu </a:t>
                      </a:r>
                      <a:r>
                        <a:rPr lang="en-US" b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endParaRPr 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20182725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16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</a:t>
                      </a:r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Sỹ</a:t>
                      </a:r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Thạch</a:t>
                      </a:r>
                      <a:endParaRPr 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20182769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61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Hường</a:t>
                      </a:r>
                      <a:endParaRPr 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20182570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42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BF4632-EC70-1826-C8E3-C7A477ED47E7}"/>
              </a:ext>
            </a:extLst>
          </p:cNvPr>
          <p:cNvSpPr txBox="1"/>
          <p:nvPr/>
        </p:nvSpPr>
        <p:spPr>
          <a:xfrm>
            <a:off x="4372106" y="256716"/>
            <a:ext cx="360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Bách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2882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E6FB-9502-A39F-D414-D408BFA2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59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74A4D-51EC-AC5B-B2A4-F848DBC2C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162" y="887273"/>
            <a:ext cx="9795235" cy="5083454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GB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GB" sz="2600"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GB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GB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GB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GB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GB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muối</a:t>
            </a:r>
            <a:r>
              <a:rPr lang="en-GB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GB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Thuật</a:t>
            </a:r>
            <a:r>
              <a:rPr lang="en-US" sz="26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6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toán</a:t>
            </a:r>
            <a:r>
              <a:rPr lang="en-US" sz="26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B1: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ma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trận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mặt</a:t>
            </a:r>
            <a:r>
              <a:rPr lang="en-US" sz="2200" kern="10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nạ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quét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qua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lần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lượt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từng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đầu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B2: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Tại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vị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trí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mỗi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lấy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tương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ứng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vùng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gốc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“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lấp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ma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trận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mặt</a:t>
            </a:r>
            <a:r>
              <a:rPr lang="en-US" sz="2200" kern="10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nạ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B3: Sau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đó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sắp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xếp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ma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trận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này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thứ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tự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tăng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dần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giảm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dần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tuỳ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ý).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B4: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Gán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nằm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chính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giữa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trung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vị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dãy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đã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sắp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xếp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ở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trên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đang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xét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đầu</a:t>
            </a:r>
            <a:r>
              <a:rPr lang="en-US" sz="22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ra.</a:t>
            </a:r>
            <a:endParaRPr lang="en-US" sz="2200" kern="1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5088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90F1-6F69-56B1-C222-C39947D8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439" y="1204985"/>
            <a:ext cx="4086795" cy="4010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04984"/>
            <a:ext cx="4086795" cy="40105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4982" y="5418320"/>
            <a:ext cx="3256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4536" y="5418320"/>
            <a:ext cx="4396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8405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46044-35D5-CB6F-48E3-E3359EEF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382"/>
            <a:ext cx="10515600" cy="72838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Unsharp mask</a:t>
            </a:r>
            <a:r>
              <a:rPr lang="en-GB" sz="4400" dirty="0"/>
              <a:t/>
            </a:r>
            <a:br>
              <a:rPr lang="en-GB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0AD5-46EE-DE3C-35B8-125C8A28C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8095"/>
            <a:ext cx="10515600" cy="5158868"/>
          </a:xfrm>
        </p:spPr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Làm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mờ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gốc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Trừ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mờ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khỏi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bản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gốc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chênh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lệch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kết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gọi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mặt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nạ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Thêm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mặt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nạ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bản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gốc</a:t>
            </a:r>
            <a:r>
              <a:rPr lang="en-US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C308D-1402-194B-55AB-C0BB56A3C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240" y="3910196"/>
            <a:ext cx="4563209" cy="1098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1BE5AE-2A60-8883-8CF1-5D772E56E698}"/>
              </a:ext>
            </a:extLst>
          </p:cNvPr>
          <p:cNvSpPr txBox="1"/>
          <p:nvPr/>
        </p:nvSpPr>
        <p:spPr>
          <a:xfrm>
            <a:off x="2714625" y="4228840"/>
            <a:ext cx="324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0656347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90F1-6F69-56B1-C222-C39947D8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Unsharp mark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6571"/>
            <a:ext cx="10424124" cy="36225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4470" y="5194169"/>
            <a:ext cx="1263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26814" y="5194169"/>
            <a:ext cx="2846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Unsharp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mask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= 2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80809" y="5202217"/>
            <a:ext cx="2878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Unsharp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mask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=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6474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E6FB-9502-A39F-D414-D408BFA2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52"/>
            <a:ext cx="10515600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74A4D-51EC-AC5B-B2A4-F848DBC2C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188" y="774752"/>
            <a:ext cx="10515600" cy="4257674"/>
          </a:xfrm>
        </p:spPr>
        <p:txBody>
          <a:bodyPr/>
          <a:lstStyle/>
          <a:p>
            <a:pPr algn="just"/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Gaussian</a:t>
            </a:r>
          </a:p>
          <a:p>
            <a:pPr algn="just"/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hai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ma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trận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kernel 3 × 3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chập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gốc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toán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gần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đúng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đạo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-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thay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chiều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ngang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thay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chiều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kern="1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nguồn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sz="2400" kern="1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kern="1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Gx,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hai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tại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xấp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xỉ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đạo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ngang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38F01-D916-3466-4EA4-721C17ACD8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739"/>
          <a:stretch/>
        </p:blipFill>
        <p:spPr>
          <a:xfrm>
            <a:off x="3245873" y="4075229"/>
            <a:ext cx="5700253" cy="1472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FB76F1-C57D-4079-AA07-456B7177ACE1}"/>
                  </a:ext>
                </a:extLst>
              </p:cNvPr>
              <p:cNvSpPr txBox="1"/>
              <p:nvPr/>
            </p:nvSpPr>
            <p:spPr>
              <a:xfrm>
                <a:off x="1255956" y="5187304"/>
                <a:ext cx="9511646" cy="1302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lớn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gradient :</a:t>
                </a:r>
                <a:r>
                  <a:rPr lang="en-US" sz="1800" b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ngsana New" panose="02020603050405020304" pitchFamily="18" charset="-34"/>
                  </a:rPr>
                  <a:t>	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𝐺</m:t>
                      </m:r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FB76F1-C57D-4079-AA07-456B7177A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956" y="5187304"/>
                <a:ext cx="9511646" cy="1302344"/>
              </a:xfrm>
              <a:prstGeom prst="rect">
                <a:avLst/>
              </a:prstGeom>
              <a:blipFill>
                <a:blip r:embed="rId3"/>
                <a:stretch>
                  <a:fillRect l="-833" t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92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90F1-6F69-56B1-C222-C39947D8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Sobel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513" y="1242706"/>
            <a:ext cx="2955338" cy="3038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658" y="1242706"/>
            <a:ext cx="3191320" cy="30388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552" y="1242706"/>
            <a:ext cx="3172268" cy="30388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48000" y="4507446"/>
            <a:ext cx="1470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0280" y="4507446"/>
            <a:ext cx="3246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Sobel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51900" y="4507446"/>
            <a:ext cx="32848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Sobel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8450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404C-84C2-4D0B-A27C-52DE71AA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474"/>
            <a:ext cx="10515600" cy="69677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.Bộ lọc Laplacian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D0785-8F0B-4779-BE18-02BE84F27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249"/>
            <a:ext cx="10515600" cy="4351338"/>
          </a:xfrm>
        </p:spPr>
        <p:txBody>
          <a:bodyPr/>
          <a:lstStyle/>
          <a:p>
            <a:pPr algn="just"/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b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iên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laplace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5C1076-FCF1-41A1-B377-FC34AC3E2102}"/>
                  </a:ext>
                </a:extLst>
              </p:cNvPr>
              <p:cNvSpPr txBox="1"/>
              <p:nvPr/>
            </p:nvSpPr>
            <p:spPr>
              <a:xfrm>
                <a:off x="8030477" y="1211177"/>
                <a:ext cx="3281680" cy="695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∆</m:t>
                      </m:r>
                      <m:r>
                        <a:rPr lang="en-GB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𝑦</m:t>
                          </m:r>
                        </m:e>
                      </m:d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5C1076-FCF1-41A1-B377-FC34AC3E2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477" y="1211177"/>
                <a:ext cx="3281680" cy="6954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C09ADE5-91B2-430D-999E-C22E8BE38648}"/>
              </a:ext>
            </a:extLst>
          </p:cNvPr>
          <p:cNvSpPr txBox="1"/>
          <p:nvPr/>
        </p:nvSpPr>
        <p:spPr>
          <a:xfrm>
            <a:off x="-467360" y="23164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A76614-4F79-4AA8-A6C2-44BDB6A9F88D}"/>
                  </a:ext>
                </a:extLst>
              </p:cNvPr>
              <p:cNvSpPr txBox="1"/>
              <p:nvPr/>
            </p:nvSpPr>
            <p:spPr>
              <a:xfrm flipH="1">
                <a:off x="6394825" y="5182152"/>
                <a:ext cx="3571241" cy="90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000" i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GB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A76614-4F79-4AA8-A6C2-44BDB6A9F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394825" y="5182152"/>
                <a:ext cx="3571241" cy="906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790" y="2010774"/>
            <a:ext cx="3067478" cy="30579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576" y="2010774"/>
            <a:ext cx="2981741" cy="30103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0F539B-9315-A565-A872-8B257768A3FA}"/>
                  </a:ext>
                </a:extLst>
              </p:cNvPr>
              <p:cNvSpPr txBox="1"/>
              <p:nvPr/>
            </p:nvSpPr>
            <p:spPr>
              <a:xfrm>
                <a:off x="1070790" y="5187442"/>
                <a:ext cx="3045780" cy="4478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Ả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nh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ố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0F539B-9315-A565-A872-8B257768A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90" y="5187442"/>
                <a:ext cx="3045780" cy="447815"/>
              </a:xfrm>
              <a:prstGeom prst="rect">
                <a:avLst/>
              </a:prstGeom>
              <a:blipFill>
                <a:blip r:embed="rId6"/>
                <a:stretch>
                  <a:fillRect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2195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90F1-6F69-56B1-C222-C39947D8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Laplacian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876" y="1343171"/>
            <a:ext cx="3010320" cy="3067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792" y="1286013"/>
            <a:ext cx="2991267" cy="31246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526349" y="4789684"/>
                <a:ext cx="2257733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349" y="4789684"/>
                <a:ext cx="2257733" cy="823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6812558" y="4789684"/>
                <a:ext cx="2257733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558" y="4789684"/>
                <a:ext cx="2257733" cy="823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7912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3384-7DD1-E63D-43F9-4BD8EE39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26" y="357809"/>
            <a:ext cx="10515600" cy="80610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16B33-8598-160F-ADC2-F6E145E01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914"/>
            <a:ext cx="10515600" cy="4845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Chức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năng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chính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: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Lấy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ảnh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từ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thiết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bị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,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hiên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thị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hình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ảnh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,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các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button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chuyển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đổi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các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bộ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lọc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, reset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bộ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lọc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,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lưu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ảnh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60" y="2572206"/>
            <a:ext cx="5147060" cy="37720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9530" y="4258167"/>
            <a:ext cx="3120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294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82EB-D9B8-E7C0-3E43-C89010AC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F125-110E-FCA0-0012-A38C29028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50504"/>
            <a:ext cx="10515600" cy="4676154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GUI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desktop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030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551A53-56DA-D093-642E-31D11437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FF51F3-59EC-E703-227D-2F292095F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745572"/>
              </p:ext>
            </p:extLst>
          </p:nvPr>
        </p:nvGraphicFramePr>
        <p:xfrm>
          <a:off x="4938729" y="983284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7709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2CE970-E3DA-533C-F414-4BB0542DD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5041" y="2894006"/>
            <a:ext cx="5782716" cy="2150719"/>
          </a:xfrm>
          <a:noFill/>
        </p:spPr>
        <p:txBody>
          <a:bodyPr anchor="ctr">
            <a:normAutofit fontScale="90000"/>
          </a:bodyPr>
          <a:lstStyle/>
          <a:p>
            <a:r>
              <a:rPr lang="en-US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!!!</a:t>
            </a:r>
            <a:r>
              <a:rPr lang="en-US" sz="3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rgbClr val="080808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417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1BDD-05B6-3E0D-17E9-34D9827A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29" y="1106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1.Các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9B02D-64B8-C99F-41B8-89CE45CEE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569"/>
            <a:ext cx="10515600" cy="4932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/>
                <a:cs typeface="Times New Roman"/>
              </a:rPr>
              <a:t>1.1. Ma </a:t>
            </a:r>
            <a:r>
              <a:rPr lang="en-US" b="1" dirty="0" err="1">
                <a:latin typeface="Times New Roman"/>
                <a:cs typeface="Times New Roman"/>
              </a:rPr>
              <a:t>trận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dirty="0" err="1">
                <a:latin typeface="Times New Roman"/>
                <a:cs typeface="Times New Roman"/>
              </a:rPr>
              <a:t>lọc</a:t>
            </a:r>
            <a:r>
              <a:rPr lang="en-US" b="1" dirty="0">
                <a:latin typeface="Times New Roman"/>
                <a:cs typeface="Times New Roman"/>
              </a:rPr>
              <a:t> (kernel):</a:t>
            </a:r>
            <a:endParaRPr lang="vi-VN" b="1" dirty="0">
              <a:latin typeface="Times New Roman"/>
              <a:cs typeface="Times New Roman"/>
            </a:endParaRPr>
          </a:p>
          <a:p>
            <a:r>
              <a:rPr lang="en-US" sz="2400" kern="100" dirty="0"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K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ernel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ma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trận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vuông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kích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thước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k*k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đó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k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lẻ</a:t>
            </a:r>
            <a:endParaRPr lang="en-US" sz="2400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</a:t>
            </a: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white&#10;&#10;Description automatically generated">
            <a:extLst>
              <a:ext uri="{FF2B5EF4-FFF2-40B4-BE49-F238E27FC236}">
                <a16:creationId xmlns:a16="http://schemas.microsoft.com/office/drawing/2014/main" id="{514DD966-083A-4DF9-81B7-1F48D0DF5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62" y="3036766"/>
            <a:ext cx="3998099" cy="1932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DFA9AE-C7E1-41B3-A901-EFDBF58BD9A4}"/>
              </a:ext>
            </a:extLst>
          </p:cNvPr>
          <p:cNvSpPr txBox="1"/>
          <p:nvPr/>
        </p:nvSpPr>
        <p:spPr>
          <a:xfrm>
            <a:off x="5637622" y="2848719"/>
            <a:ext cx="57161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trận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ảnh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X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padding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ban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đầu.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Mục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đích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làm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mờ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làm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nét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ảnh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;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xác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định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đường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ngsana New" panose="02020603050405020304" pitchFamily="18" charset="-34"/>
              </a:rPr>
              <a:t>;…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518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1BDD-05B6-3E0D-17E9-34D9827A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6" y="276093"/>
            <a:ext cx="10515600" cy="858823"/>
          </a:xfrm>
        </p:spPr>
        <p:txBody>
          <a:bodyPr>
            <a:normAutofit/>
          </a:bodyPr>
          <a:lstStyle/>
          <a:p>
            <a:pPr algn="r"/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1.Các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19B02D-64B8-C99F-41B8-89CE45CEEC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4058" y="1080896"/>
                <a:ext cx="10394845" cy="5501011"/>
              </a:xfrm>
            </p:spPr>
            <p:txBody>
              <a:bodyPr vert="horz" lIns="91440" tIns="45720" rIns="91440" bIns="45720" rtlCol="0" anchor="t"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11200" b="1" dirty="0">
                    <a:latin typeface="Times New Roman"/>
                    <a:cs typeface="Times New Roman"/>
                  </a:rPr>
                  <a:t>1.2. </a:t>
                </a:r>
                <a:r>
                  <a:rPr lang="en-US" sz="11200" b="1" dirty="0" err="1">
                    <a:latin typeface="Times New Roman"/>
                    <a:cs typeface="Times New Roman"/>
                  </a:rPr>
                  <a:t>Phép</a:t>
                </a:r>
                <a:r>
                  <a:rPr lang="en-US" sz="11200" b="1" dirty="0">
                    <a:latin typeface="Times New Roman"/>
                    <a:cs typeface="Times New Roman"/>
                  </a:rPr>
                  <a:t> </a:t>
                </a:r>
                <a:r>
                  <a:rPr lang="en-US" sz="11200" b="1" dirty="0" err="1">
                    <a:latin typeface="Times New Roman"/>
                    <a:cs typeface="Times New Roman"/>
                  </a:rPr>
                  <a:t>tích</a:t>
                </a:r>
                <a:r>
                  <a:rPr lang="en-US" sz="11200" b="1" dirty="0">
                    <a:latin typeface="Times New Roman"/>
                    <a:cs typeface="Times New Roman"/>
                  </a:rPr>
                  <a:t> </a:t>
                </a:r>
                <a:r>
                  <a:rPr lang="en-US" sz="11200" b="1" dirty="0" err="1">
                    <a:latin typeface="Times New Roman"/>
                    <a:cs typeface="Times New Roman"/>
                  </a:rPr>
                  <a:t>chập</a:t>
                </a:r>
                <a:r>
                  <a:rPr lang="en-US" sz="11200" b="1" dirty="0">
                    <a:latin typeface="Times New Roman"/>
                    <a:cs typeface="Times New Roman"/>
                  </a:rPr>
                  <a:t>:</a:t>
                </a:r>
              </a:p>
              <a:p>
                <a:pPr marL="0" indent="0">
                  <a:buNone/>
                </a:pPr>
                <a:endParaRPr lang="vi-VN" sz="5100" b="1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70000"/>
                  </a:lnSpc>
                  <a:buFont typeface="Wingdings" panose="05000000000000000000" pitchFamily="2" charset="2"/>
                  <a:buChar char="v"/>
                </a:pPr>
                <a:r>
                  <a:rPr lang="en-US" sz="9600" kern="100" dirty="0" err="1"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P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hép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tích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chập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giữa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ma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trận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lọc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(kernel)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và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ảnh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giúp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loại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bỏ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nhiễu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.</a:t>
                </a:r>
              </a:p>
              <a:p>
                <a:pPr>
                  <a:lnSpc>
                    <a:spcPct val="170000"/>
                  </a:lnSpc>
                  <a:buFont typeface="Wingdings" panose="05000000000000000000" pitchFamily="2" charset="2"/>
                  <a:buChar char="v"/>
                </a:pPr>
                <a:r>
                  <a:rPr lang="en-US" sz="9600" kern="100" dirty="0" err="1">
                    <a:latin typeface="Times New Roman" panose="02020603050405020304" pitchFamily="18" charset="0"/>
                    <a:cs typeface="Angsana New" panose="02020603050405020304" pitchFamily="18" charset="-34"/>
                  </a:rPr>
                  <a:t>Kí</a:t>
                </a:r>
                <a:r>
                  <a:rPr lang="en-US" sz="9600" kern="100" dirty="0">
                    <a:latin typeface="Times New Roman" panose="02020603050405020304" pitchFamily="18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latin typeface="Times New Roman" panose="02020603050405020304" pitchFamily="18" charset="0"/>
                    <a:cs typeface="Angsana New" panose="02020603050405020304" pitchFamily="18" charset="-34"/>
                  </a:rPr>
                  <a:t>hiệu</a:t>
                </a:r>
                <a:r>
                  <a:rPr lang="en-US" sz="9600" kern="100" dirty="0">
                    <a:latin typeface="Times New Roman" panose="02020603050405020304" pitchFamily="18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latin typeface="Times New Roman" panose="02020603050405020304" pitchFamily="18" charset="0"/>
                    <a:cs typeface="Angsana New" panose="02020603050405020304" pitchFamily="18" charset="-34"/>
                  </a:rPr>
                  <a:t>là</a:t>
                </a:r>
                <a:r>
                  <a:rPr lang="en-US" sz="9600" kern="100">
                    <a:latin typeface="Times New Roman" panose="02020603050405020304" pitchFamily="18" charset="0"/>
                    <a:cs typeface="Angsana New" panose="02020603050405020304" pitchFamily="18" charset="-34"/>
                  </a:rPr>
                  <a:t> (*): </a:t>
                </a:r>
                <a:r>
                  <a:rPr lang="en-US" sz="9600" kern="100" dirty="0">
                    <a:latin typeface="Times New Roman" panose="02020603050405020304" pitchFamily="18" charset="0"/>
                    <a:cs typeface="Angsana New" panose="02020603050405020304" pitchFamily="18" charset="-34"/>
                  </a:rPr>
                  <a:t>f * g</a:t>
                </a:r>
                <a:endParaRPr lang="vi-VN" sz="9600" dirty="0">
                  <a:latin typeface="Times New Roman"/>
                  <a:cs typeface="Times New Roman"/>
                </a:endParaRPr>
              </a:p>
              <a:p>
                <a:pPr marL="285750" indent="-285750" algn="just">
                  <a:lnSpc>
                    <a:spcPct val="17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9600" kern="100" dirty="0" err="1"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C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ông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thức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	</a:t>
                </a:r>
                <a:r>
                  <a:rPr lang="en-US" sz="7200" i="1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k(</a:t>
                </a:r>
                <a:r>
                  <a:rPr lang="en-US" sz="7200" i="1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x,y</a:t>
                </a:r>
                <a:r>
                  <a:rPr lang="en-US" sz="7200" i="1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) </a:t>
                </a:r>
                <a:r>
                  <a:rPr lang="en-US" sz="7200" i="1" kern="100" dirty="0">
                    <a:effectLst/>
                    <a:latin typeface="Cambria Math" panose="02040503050406030204" pitchFamily="18" charset="0"/>
                    <a:ea typeface="Arial" panose="020B0604020202020204" pitchFamily="34" charset="0"/>
                    <a:cs typeface="Cambria Math" panose="02040503050406030204" pitchFamily="18" charset="0"/>
                  </a:rPr>
                  <a:t>*</a:t>
                </a:r>
                <a:r>
                  <a:rPr lang="en-US" sz="7200" i="1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f(</a:t>
                </a:r>
                <a:r>
                  <a:rPr lang="en-US" sz="7200" i="1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x,y</a:t>
                </a:r>
                <a:r>
                  <a:rPr lang="en-US" sz="7200" i="1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72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7200" b="0" i="1" kern="10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ngsana New" panose="02020603050405020304" pitchFamily="18" charset="-34"/>
                          </a:rPr>
                          <m:t>𝑢</m:t>
                        </m:r>
                        <m:r>
                          <a:rPr lang="en-US" sz="7200" b="0" i="1" kern="10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ngsana New" panose="02020603050405020304" pitchFamily="18" charset="-34"/>
                          </a:rPr>
                          <m:t>=−</m:t>
                        </m:r>
                        <m:r>
                          <a:rPr lang="en-US" sz="7200" b="0" i="1" kern="10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ngsana New" panose="02020603050405020304" pitchFamily="18" charset="-34"/>
                          </a:rPr>
                          <m:t>𝑚</m:t>
                        </m:r>
                        <m:r>
                          <a:rPr lang="en-US" sz="7200" b="0" i="1" kern="10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ngsana New" panose="02020603050405020304" pitchFamily="18" charset="-34"/>
                          </a:rPr>
                          <m:t>/2</m:t>
                        </m:r>
                      </m:sub>
                      <m:sup>
                        <m:r>
                          <a:rPr lang="en-US" sz="7200" b="0" i="1" kern="10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ngsana New" panose="02020603050405020304" pitchFamily="18" charset="-34"/>
                          </a:rPr>
                          <m:t>𝑚</m:t>
                        </m:r>
                        <m:r>
                          <a:rPr lang="en-US" sz="7200" b="0" i="1" kern="10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ngsana New" panose="02020603050405020304" pitchFamily="18" charset="-34"/>
                          </a:rPr>
                          <m:t>/2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7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𝑣</m:t>
                            </m:r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=−</m:t>
                            </m:r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𝑛</m:t>
                            </m:r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/2</m:t>
                            </m:r>
                          </m:sub>
                          <m:sup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𝑛</m:t>
                            </m:r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/2</m:t>
                            </m:r>
                          </m:sup>
                          <m:e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sz="7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200" b="0" i="1" kern="100" smtClean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ngsana New" panose="02020603050405020304" pitchFamily="18" charset="-34"/>
                                  </a:rPr>
                                  <m:t>𝑢</m:t>
                                </m:r>
                                <m:r>
                                  <a:rPr lang="en-US" sz="7200" b="0" i="1" kern="100" smtClean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ngsana New" panose="02020603050405020304" pitchFamily="18" charset="-34"/>
                                  </a:rPr>
                                  <m:t>,</m:t>
                                </m:r>
                                <m:r>
                                  <a:rPr lang="en-US" sz="7200" b="0" i="1" kern="100" smtClean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ngsana New" panose="02020603050405020304" pitchFamily="18" charset="-34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𝑓</m:t>
                            </m:r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(</m:t>
                            </m:r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𝑥</m:t>
                            </m:r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−</m:t>
                            </m:r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𝑢</m:t>
                            </m:r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,</m:t>
                            </m:r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𝑦</m:t>
                            </m:r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−</m:t>
                            </m:r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𝑣</m:t>
                            </m:r>
                            <m:r>
                              <a:rPr lang="en-US" sz="7200" b="0" i="1" kern="100" smtClea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ngsana New" panose="02020603050405020304" pitchFamily="18" charset="-34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7200" i="1" dirty="0">
                    <a:ea typeface="+mn-lt"/>
                    <a:cs typeface="+mn-lt"/>
                  </a:rPr>
                  <a:t>  </a:t>
                </a:r>
                <a:r>
                  <a:rPr lang="en-US" sz="9600" dirty="0" err="1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trong</a:t>
                </a:r>
                <a:r>
                  <a:rPr lang="en-US" sz="9600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9600" dirty="0" err="1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đó</a:t>
                </a:r>
                <a:r>
                  <a:rPr lang="en-US" sz="9600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: </a:t>
                </a:r>
                <a:r>
                  <a:rPr lang="en-US" sz="9600" kern="100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f(x, y) </a:t>
                </a:r>
                <a:r>
                  <a:rPr lang="en-US" sz="9600" kern="100" dirty="0" err="1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ảnh</a:t>
                </a:r>
                <a:r>
                  <a:rPr lang="en-US" sz="9600" kern="100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	</a:t>
                </a:r>
                <a:r>
                  <a:rPr lang="en-US" sz="9600" kern="100" dirty="0"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  						   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k(x, y)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là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bộ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lọc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ảnh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</a:p>
              <a:p>
                <a:pPr>
                  <a:lnSpc>
                    <a:spcPct val="170000"/>
                  </a:lnSpc>
                  <a:buFont typeface="Wingdings" panose="05000000000000000000" pitchFamily="2" charset="2"/>
                  <a:buChar char="v"/>
                </a:pP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Mỗi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kernel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khác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nhau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thì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sẽ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phép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tính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convolution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sẽ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có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ý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nghĩa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khác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96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nhau</a:t>
                </a:r>
                <a:r>
                  <a:rPr lang="en-US" sz="96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vi-VN" sz="2400" dirty="0">
                  <a:ea typeface="+mn-lt"/>
                  <a:cs typeface="+mn-lt"/>
                </a:endParaRPr>
              </a:p>
              <a:p>
                <a:pPr marL="0" indent="0">
                  <a:buNone/>
                </a:pPr>
                <a:endParaRPr lang="en-US" dirty="0">
                  <a:ea typeface="+mn-lt"/>
                  <a:cs typeface="+mn-lt"/>
                </a:endParaRPr>
              </a:p>
              <a:p>
                <a:pPr>
                  <a:buNone/>
                </a:pPr>
                <a:endParaRPr lang="en-US" b="1" dirty="0">
                  <a:ea typeface="+mn-lt"/>
                  <a:cs typeface="+mn-lt"/>
                </a:endParaRPr>
              </a:p>
              <a:p>
                <a:pPr>
                  <a:buNone/>
                </a:pPr>
                <a:r>
                  <a:rPr lang="en-US" dirty="0">
                    <a:ea typeface="+mn-lt"/>
                    <a:cs typeface="+mn-lt"/>
                  </a:rPr>
                  <a:t>             </a:t>
                </a:r>
              </a:p>
              <a:p>
                <a:pPr marL="0" indent="0">
                  <a:buNone/>
                </a:pPr>
                <a:endParaRPr lang="en-US" b="1" dirty="0">
                  <a:ea typeface="+mn-lt"/>
                  <a:cs typeface="+mn-lt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19B02D-64B8-C99F-41B8-89CE45CEEC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4058" y="1080896"/>
                <a:ext cx="10394845" cy="5501011"/>
              </a:xfrm>
              <a:blipFill>
                <a:blip r:embed="rId2"/>
                <a:stretch>
                  <a:fillRect l="-1173" t="-3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DDFA9AE-C7E1-41B3-A901-EFDBF58BD9A4}"/>
              </a:ext>
            </a:extLst>
          </p:cNvPr>
          <p:cNvSpPr txBox="1"/>
          <p:nvPr/>
        </p:nvSpPr>
        <p:spPr>
          <a:xfrm>
            <a:off x="2045615" y="4560081"/>
            <a:ext cx="5429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277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1BDD-05B6-3E0D-17E9-34D9827A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465" y="420539"/>
            <a:ext cx="4887013" cy="520995"/>
          </a:xfrm>
        </p:spPr>
        <p:txBody>
          <a:bodyPr>
            <a:normAutofit/>
          </a:bodyPr>
          <a:lstStyle/>
          <a:p>
            <a:r>
              <a:rPr 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1.Các </a:t>
            </a:r>
            <a:r>
              <a:rPr lang="en-US" sz="1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19B02D-64B8-C99F-41B8-89CE45CEEC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21125" y="941534"/>
                <a:ext cx="10515600" cy="49326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1.3.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tương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chéo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vi-V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Kí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hiệu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phép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tương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quan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chéo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(</a:t>
                </a:r>
                <a:r>
                  <a:rPr lang="en-US" sz="2400" kern="100" dirty="0">
                    <a:effectLst/>
                    <a:latin typeface="Cambria Math" panose="02040503050406030204" pitchFamily="18" charset="0"/>
                    <a:ea typeface="Arial" panose="020B0604020202020204" pitchFamily="34" charset="0"/>
                    <a:cs typeface="Cambria Math" panose="02040503050406030204" pitchFamily="18" charset="0"/>
                  </a:rPr>
                  <a:t>⊗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), G = F </a:t>
                </a:r>
                <a:r>
                  <a:rPr lang="en-US" sz="2400" kern="100" dirty="0">
                    <a:effectLst/>
                    <a:latin typeface="Cambria Math" panose="02040503050406030204" pitchFamily="18" charset="0"/>
                    <a:ea typeface="Arial" panose="020B0604020202020204" pitchFamily="34" charset="0"/>
                    <a:cs typeface="Cambria Math" panose="02040503050406030204" pitchFamily="18" charset="0"/>
                  </a:rPr>
                  <a:t>⊗ K. </a:t>
                </a:r>
              </a:p>
              <a:p>
                <a:pPr marL="342900" indent="-342900" algn="l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Công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thức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tính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tương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quan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chéo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:</a:t>
                </a:r>
              </a:p>
              <a:p>
                <a:pPr indent="0" algn="l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kern="100" smtClea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ngsana New" panose="02020603050405020304" pitchFamily="18" charset="-34"/>
                        </a:rPr>
                        <m:t>𝐺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ngsana New" panose="02020603050405020304" pitchFamily="18" charset="-34"/>
                            </a:rPr>
                          </m:ctrlPr>
                        </m:dPr>
                        <m:e>
                          <m:r>
                            <a:rPr lang="en-GB" sz="2400" b="0" i="1" kern="100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ngsana New" panose="02020603050405020304" pitchFamily="18" charset="-34"/>
                            </a:rPr>
                            <m:t>𝑥</m:t>
                          </m:r>
                          <m:r>
                            <a:rPr lang="en-GB" sz="2400" b="0" kern="100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ngsana New" panose="02020603050405020304" pitchFamily="18" charset="-34"/>
                            </a:rPr>
                            <m:t>,</m:t>
                          </m:r>
                          <m:r>
                            <a:rPr lang="en-GB" sz="2400" b="0" i="1" kern="100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ngsana New" panose="02020603050405020304" pitchFamily="18" charset="-34"/>
                            </a:rPr>
                            <m:t>𝑦</m:t>
                          </m:r>
                        </m:e>
                      </m:d>
                      <m:r>
                        <a:rPr lang="en-GB" sz="2400" b="0" kern="100" smtClea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ngsana New" panose="02020603050405020304" pitchFamily="18" charset="-34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ngsana New" panose="02020603050405020304" pitchFamily="18" charset="-34"/>
                            </a:rPr>
                          </m:ctrlPr>
                        </m:naryPr>
                        <m:sub>
                          <m:r>
                            <a:rPr lang="en-GB" sz="2400" b="0" i="1" kern="100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ngsana New" panose="02020603050405020304" pitchFamily="18" charset="-34"/>
                            </a:rPr>
                            <m:t>𝑢</m:t>
                          </m:r>
                          <m:r>
                            <a:rPr lang="en-GB" sz="2400" b="0" kern="100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ngsana New" panose="02020603050405020304" pitchFamily="18" charset="-34"/>
                            </a:rPr>
                            <m:t>=</m:t>
                          </m:r>
                          <m:r>
                            <a:rPr lang="en-GB" sz="2400" b="0" i="1" kern="100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ngsana New" panose="02020603050405020304" pitchFamily="18" charset="-34"/>
                            </a:rPr>
                            <m:t>−</m:t>
                          </m:r>
                          <m:r>
                            <a:rPr lang="en-GB" sz="2400" b="0" i="1" kern="100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ngsana New" panose="02020603050405020304" pitchFamily="18" charset="-34"/>
                            </a:rPr>
                            <m:t>h</m:t>
                          </m:r>
                        </m:sub>
                        <m:sup>
                          <m:r>
                            <a:rPr lang="en-GB" sz="2400" b="0" i="1" kern="100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ngsana New" panose="02020603050405020304" pitchFamily="18" charset="-34"/>
                            </a:rPr>
                            <m:t>h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ngsana New" panose="02020603050405020304" pitchFamily="18" charset="-34"/>
                                </a:rPr>
                              </m:ctrlPr>
                            </m:naryPr>
                            <m:sub>
                              <m:r>
                                <a:rPr lang="en-GB" sz="2400" b="0" i="1" kern="100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ngsana New" panose="02020603050405020304" pitchFamily="18" charset="-34"/>
                                </a:rPr>
                                <m:t>𝑣</m:t>
                              </m:r>
                              <m:r>
                                <a:rPr lang="en-GB" sz="2400" b="0" kern="100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ngsana New" panose="02020603050405020304" pitchFamily="18" charset="-34"/>
                                </a:rPr>
                                <m:t>=</m:t>
                              </m:r>
                              <m:r>
                                <a:rPr lang="en-GB" sz="2400" b="0" i="1" kern="100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ngsana New" panose="02020603050405020304" pitchFamily="18" charset="-34"/>
                                </a:rPr>
                                <m:t>−</m:t>
                              </m:r>
                              <m:r>
                                <a:rPr lang="en-GB" sz="2400" b="0" i="1" kern="100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ngsana New" panose="02020603050405020304" pitchFamily="18" charset="-34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GB" sz="2400" b="0" i="1" kern="100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ngsana New" panose="02020603050405020304" pitchFamily="18" charset="-34"/>
                                </a:rPr>
                                <m:t>h</m:t>
                              </m:r>
                            </m:sup>
                            <m:e>
                              <m:r>
                                <a:rPr lang="en-GB" sz="2400" b="0" i="1" kern="100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ngsana New" panose="02020603050405020304" pitchFamily="18" charset="-34"/>
                                </a:rPr>
                                <m:t>𝐹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ngsana New" panose="02020603050405020304" pitchFamily="18" charset="-34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ngsana New" panose="02020603050405020304" pitchFamily="18" charset="-34"/>
                                    </a:rPr>
                                    <m:t>𝑥</m:t>
                                  </m:r>
                                  <m:r>
                                    <a:rPr lang="en-GB" sz="2400" b="0" kern="100" smtClean="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ngsana New" panose="02020603050405020304" pitchFamily="18" charset="-34"/>
                                    </a:rPr>
                                    <m:t>+</m:t>
                                  </m:r>
                                  <m:r>
                                    <a:rPr lang="en-GB" sz="24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ngsana New" panose="02020603050405020304" pitchFamily="18" charset="-34"/>
                                    </a:rPr>
                                    <m:t>𝑢</m:t>
                                  </m:r>
                                  <m:r>
                                    <a:rPr lang="en-GB" sz="2400" b="0" kern="100" smtClean="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ngsana New" panose="02020603050405020304" pitchFamily="18" charset="-34"/>
                                    </a:rPr>
                                    <m:t>,</m:t>
                                  </m:r>
                                  <m:r>
                                    <a:rPr lang="en-GB" sz="24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ngsana New" panose="02020603050405020304" pitchFamily="18" charset="-34"/>
                                    </a:rPr>
                                    <m:t>𝑦</m:t>
                                  </m:r>
                                  <m:r>
                                    <a:rPr lang="en-GB" sz="2400" b="0" kern="100" smtClean="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ngsana New" panose="02020603050405020304" pitchFamily="18" charset="-34"/>
                                    </a:rPr>
                                    <m:t>+</m:t>
                                  </m:r>
                                  <m:r>
                                    <a:rPr lang="en-GB" sz="24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ngsana New" panose="02020603050405020304" pitchFamily="18" charset="-34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GB" sz="2400" b="0" kern="100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ngsana New" panose="02020603050405020304" pitchFamily="18" charset="-34"/>
                                </a:rPr>
                                <m:t>.</m:t>
                              </m:r>
                              <m:r>
                                <a:rPr lang="en-GB" sz="2400" b="0" i="1" kern="100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ngsana New" panose="02020603050405020304" pitchFamily="18" charset="-34"/>
                                </a:rPr>
                                <m:t>𝐾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ngsana New" panose="02020603050405020304" pitchFamily="18" charset="-34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ngsana New" panose="02020603050405020304" pitchFamily="18" charset="-34"/>
                                    </a:rPr>
                                    <m:t>𝑢</m:t>
                                  </m:r>
                                  <m:r>
                                    <a:rPr lang="en-GB" sz="2400" b="0" kern="100" smtClean="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ngsana New" panose="02020603050405020304" pitchFamily="18" charset="-34"/>
                                    </a:rPr>
                                    <m:t>,</m:t>
                                  </m:r>
                                  <m:r>
                                    <a:rPr lang="en-GB" sz="24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ngsana New" panose="02020603050405020304" pitchFamily="18" charset="-34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GB" sz="2400" b="0" i="1" kern="100" smtClea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ngsana New" panose="02020603050405020304" pitchFamily="18" charset="-34"/>
                        </a:rPr>
                        <m:t>                                                 </m:t>
                      </m:r>
                    </m:oMath>
                  </m:oMathPara>
                </a14:m>
                <a:endParaRPr lang="en-US" sz="2400" kern="1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ngsana New" panose="02020603050405020304" pitchFamily="18" charset="-34"/>
                </a:endParaRPr>
              </a:p>
              <a:p>
                <a:pPr marL="342900" indent="-342900" algn="l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Cả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tích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chập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và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tương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quan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chéo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đều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là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bộ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lọc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tuyến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tính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. </a:t>
                </a:r>
              </a:p>
              <a:p>
                <a:pPr marL="342900" indent="-342900" algn="l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Sự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khác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biệt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với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tích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chập</a:t>
                </a:r>
                <a:r>
                  <a:rPr lang="en-US" sz="2400" kern="100" dirty="0"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là</a:t>
                </a:r>
                <a:r>
                  <a:rPr lang="en-US" sz="2400" kern="100" dirty="0"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tích</a:t>
                </a:r>
                <a:r>
                  <a:rPr lang="en-US" sz="2400" kern="100" dirty="0"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chập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lật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</a:t>
                </a:r>
                <a:r>
                  <a:rPr lang="en-US" sz="2400" kern="1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ngược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Angsana New" panose="02020603050405020304" pitchFamily="18" charset="-34"/>
                  </a:rPr>
                  <a:t> kernel.</a:t>
                </a:r>
              </a:p>
              <a:p>
                <a:pPr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400" kern="1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ngsana New" panose="02020603050405020304" pitchFamily="18" charset="-34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19B02D-64B8-C99F-41B8-89CE45CEEC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1125" y="941534"/>
                <a:ext cx="10515600" cy="4932625"/>
              </a:xfrm>
              <a:blipFill>
                <a:blip r:embed="rId2"/>
                <a:stretch>
                  <a:fillRect l="-1159" t="-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7443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B109-3045-060C-5DEB-22100605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903" y="254082"/>
            <a:ext cx="10515600" cy="899278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74BEC-6D88-FE40-4A55-09A14F19F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704" y="1253331"/>
            <a:ext cx="1033434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lân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nạ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mịn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mờ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fr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fr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1A365C-4103-47A3-94F0-4BEC87F290CC}"/>
                  </a:ext>
                </a:extLst>
              </p:cNvPr>
              <p:cNvSpPr txBox="1"/>
              <p:nvPr/>
            </p:nvSpPr>
            <p:spPr>
              <a:xfrm>
                <a:off x="2421903" y="4506854"/>
                <a:ext cx="5524107" cy="1112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1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8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8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sz="18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8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sz="18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800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GB" sz="18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800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GB" sz="18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8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GB" sz="18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8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sz="18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800" i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GB" sz="18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800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GB" sz="18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1A365C-4103-47A3-94F0-4BEC87F29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903" y="4506854"/>
                <a:ext cx="5524107" cy="1112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936F8F-26F0-46D2-8554-FF7DAD11A83F}"/>
                  </a:ext>
                </a:extLst>
              </p:cNvPr>
              <p:cNvSpPr txBox="1"/>
              <p:nvPr/>
            </p:nvSpPr>
            <p:spPr>
              <a:xfrm flipH="1">
                <a:off x="7843101" y="4693925"/>
                <a:ext cx="615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936F8F-26F0-46D2-8554-FF7DAD11A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43101" y="4693925"/>
                <a:ext cx="6155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85CF1BA-2ECE-31A5-C5CF-1EE955F59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673" y="3089718"/>
            <a:ext cx="2391109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257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90F1-6F69-56B1-C222-C39947D8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499" y="1320294"/>
            <a:ext cx="3806268" cy="3909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997" y="1320293"/>
            <a:ext cx="3984356" cy="39099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20652" y="5477143"/>
            <a:ext cx="21587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8948" y="5477143"/>
            <a:ext cx="52978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60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D957-E69E-C0AB-9DCB-67FB89C1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565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Gaussian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EB638-7E8E-BD79-5150-3CD10A8E5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375"/>
            <a:ext cx="10515600" cy="4686657"/>
          </a:xfrm>
        </p:spPr>
        <p:txBody>
          <a:bodyPr/>
          <a:lstStyle/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nạ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Gauss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mịn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mờ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mờ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B96600-8B51-441D-BC00-D32962ECE976}"/>
              </a:ext>
            </a:extLst>
          </p:cNvPr>
          <p:cNvSpPr txBox="1"/>
          <p:nvPr/>
        </p:nvSpPr>
        <p:spPr>
          <a:xfrm>
            <a:off x="830974" y="2828835"/>
            <a:ext cx="51093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nạ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Gauss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/>
              <a:t> </a:t>
            </a:r>
          </a:p>
          <a:p>
            <a:r>
              <a:rPr lang="en-US"/>
              <a:t>	</a:t>
            </a:r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F58ABB-E207-4693-A25C-BC131282F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789" y="2828835"/>
            <a:ext cx="3000262" cy="8265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F45342-97B0-4E58-93A0-AC7E55C4CA74}"/>
                  </a:ext>
                </a:extLst>
              </p:cNvPr>
              <p:cNvSpPr txBox="1"/>
              <p:nvPr/>
            </p:nvSpPr>
            <p:spPr>
              <a:xfrm>
                <a:off x="830974" y="3817518"/>
                <a:ext cx="60897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vi-VN" sz="2400" dirty="0">
                    <a:latin typeface="+mj-lt"/>
                  </a:rPr>
                  <a:t>Mặt nạ tạo ra:                  </a:t>
                </a:r>
                <a:r>
                  <a:rPr lang="en-GB" sz="2400" dirty="0">
                    <a:effectLst/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ớ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sz="1800" dirty="0"/>
                  <a:t>,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F45342-97B0-4E58-93A0-AC7E55C4C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74" y="3817518"/>
                <a:ext cx="6089716" cy="461665"/>
              </a:xfrm>
              <a:prstGeom prst="rect">
                <a:avLst/>
              </a:prstGeom>
              <a:blipFill>
                <a:blip r:embed="rId3"/>
                <a:stretch>
                  <a:fillRect l="-1301" t="-11842" b="-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6E04F9F7-01C5-490A-82C5-6B6D6F905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2015" y="4321115"/>
            <a:ext cx="5876351" cy="13699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971C42-0D3B-4EA8-BB46-9ED6F4DDFE50}"/>
              </a:ext>
            </a:extLst>
          </p:cNvPr>
          <p:cNvSpPr txBox="1"/>
          <p:nvPr/>
        </p:nvSpPr>
        <p:spPr>
          <a:xfrm>
            <a:off x="3485266" y="4855744"/>
            <a:ext cx="78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+mj-lt"/>
              </a:rPr>
              <a:t>K=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5509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90F1-6F69-56B1-C222-C39947D8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Gaussian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392" y="1401050"/>
            <a:ext cx="3553321" cy="3429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875" y="1401049"/>
            <a:ext cx="3466554" cy="34294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4726" y="5142331"/>
            <a:ext cx="1385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33156" y="5158151"/>
            <a:ext cx="409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Gaussian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412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0D3E43CFCD8443B1FA7A8808A723A4" ma:contentTypeVersion="12" ma:contentTypeDescription="Create a new document." ma:contentTypeScope="" ma:versionID="443425b8dec1a6c9a72a44f3774090e5">
  <xsd:schema xmlns:xsd="http://www.w3.org/2001/XMLSchema" xmlns:xs="http://www.w3.org/2001/XMLSchema" xmlns:p="http://schemas.microsoft.com/office/2006/metadata/properties" xmlns:ns3="048321e5-c008-4958-8f7a-daf0b6490e1c" xmlns:ns4="9729219c-0276-4ea2-85d4-22454d4ab818" targetNamespace="http://schemas.microsoft.com/office/2006/metadata/properties" ma:root="true" ma:fieldsID="30dd83d52cd16980ee5161c27589fc30" ns3:_="" ns4:_="">
    <xsd:import namespace="048321e5-c008-4958-8f7a-daf0b6490e1c"/>
    <xsd:import namespace="9729219c-0276-4ea2-85d4-22454d4ab8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321e5-c008-4958-8f7a-daf0b6490e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29219c-0276-4ea2-85d4-22454d4ab81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4FA67C-C536-4041-A7BD-7326E68929D6}">
  <ds:schemaRefs>
    <ds:schemaRef ds:uri="http://schemas.microsoft.com/office/2006/metadata/properties"/>
    <ds:schemaRef ds:uri="048321e5-c008-4958-8f7a-daf0b6490e1c"/>
    <ds:schemaRef ds:uri="http://purl.org/dc/elements/1.1/"/>
    <ds:schemaRef ds:uri="http://schemas.microsoft.com/office/2006/documentManagement/types"/>
    <ds:schemaRef ds:uri="9729219c-0276-4ea2-85d4-22454d4ab818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A7EF7B4-E42E-4079-ABC9-3E13F53C94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672DE3-6A9F-468E-BB1E-79D7650DE9E3}">
  <ds:schemaRefs>
    <ds:schemaRef ds:uri="048321e5-c008-4958-8f7a-daf0b6490e1c"/>
    <ds:schemaRef ds:uri="9729219c-0276-4ea2-85d4-22454d4ab81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880</Words>
  <Application>Microsoft Office PowerPoint</Application>
  <PresentationFormat>Widescreen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SimSun</vt:lpstr>
      <vt:lpstr>Angsana New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BÁO CÁO BÀI TẬP LỚN MÔN XỬ LÍ ẢNH ĐỀ TÀI: TÌM HIỂU VÀ XÂY DỰNG CÁC BỘ LỌC XỬ LÝ ẢNH</vt:lpstr>
      <vt:lpstr>NỘI DUNG</vt:lpstr>
      <vt:lpstr>1.Các phép toán của bộ lọc: </vt:lpstr>
      <vt:lpstr>1.Các phép toán của bộ lọc: </vt:lpstr>
      <vt:lpstr>1.Các phép toán của bộ lọc: </vt:lpstr>
      <vt:lpstr>2. Bộ lọc trung bình</vt:lpstr>
      <vt:lpstr>Kết quả bộ lọc trung bình</vt:lpstr>
      <vt:lpstr>3. Bộ lọc Gaussian</vt:lpstr>
      <vt:lpstr>Kết quả bộ lọc Gaussian</vt:lpstr>
      <vt:lpstr>4. Bộ lọc trung vị</vt:lpstr>
      <vt:lpstr>Kết quả bộ lọc trung vị</vt:lpstr>
      <vt:lpstr>5. Bộ lọc Unsharp mask </vt:lpstr>
      <vt:lpstr>Kết quả bộ lọc Unsharp mark</vt:lpstr>
      <vt:lpstr>6. Bộ lọc Sobel</vt:lpstr>
      <vt:lpstr>Kết quả bộ lọc Sobel</vt:lpstr>
      <vt:lpstr>7.Bộ lọc Laplacian</vt:lpstr>
      <vt:lpstr>Kết quả bộ lọc Laplacian</vt:lpstr>
      <vt:lpstr>8. Xây dựng hệ thống ứng dụng</vt:lpstr>
      <vt:lpstr>Tổng kết</vt:lpstr>
      <vt:lpstr>Cảm ơn thầy cô và các bạn đã lắng nghe 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LỚN MÔN XỬ LÍ ẢNH ĐỀ TÀI: Tìm hiểu và xây dựng các bộ lọc xử lý ảnh</dc:title>
  <dc:creator>NGUYEN QUANG THU PHUONG 20182725</dc:creator>
  <cp:lastModifiedBy>Admin</cp:lastModifiedBy>
  <cp:revision>5</cp:revision>
  <dcterms:created xsi:type="dcterms:W3CDTF">2022-07-21T10:24:19Z</dcterms:created>
  <dcterms:modified xsi:type="dcterms:W3CDTF">2022-07-22T04:29:34Z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0x0101000A0D3E43CFCD8443B1FA7A8808A723A4</vt:lpwstr>
  </property>
</Properties>
</file>