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3" r:id="rId8"/>
    <p:sldId id="267" r:id="rId9"/>
    <p:sldId id="259" r:id="rId10"/>
    <p:sldId id="278" r:id="rId11"/>
    <p:sldId id="260" r:id="rId12"/>
    <p:sldId id="284" r:id="rId13"/>
    <p:sldId id="261" r:id="rId14"/>
    <p:sldId id="285" r:id="rId15"/>
    <p:sldId id="280" r:id="rId16"/>
    <p:sldId id="287" r:id="rId17"/>
    <p:sldId id="268" r:id="rId18"/>
    <p:sldId id="288" r:id="rId19"/>
    <p:sldId id="27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2" r:id="rId28"/>
    <p:sldId id="263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" initials="H" lastIdx="2" clrIdx="0">
    <p:extLst>
      <p:ext uri="{19B8F6BF-5375-455C-9EA6-DF929625EA0E}">
        <p15:presenceInfo xmlns:p15="http://schemas.microsoft.com/office/powerpoint/2012/main" userId="HUONG" providerId="None"/>
      </p:ext>
    </p:extLst>
  </p:cmAuthor>
  <p:cmAuthor id="2" name="Admin" initials="A" lastIdx="1" clrIdx="1">
    <p:extLst>
      <p:ext uri="{19B8F6BF-5375-455C-9EA6-DF929625EA0E}">
        <p15:presenceInfo xmlns:p15="http://schemas.microsoft.com/office/powerpoint/2012/main" userId="f33ff383028d0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B6D31-1D26-4D77-8837-D8D7CC482408}" v="45" dt="2022-07-21T16:34:35.982"/>
    <p1510:client id="{56B0CF24-55EC-49FE-9233-D15AF16B5FA9}" v="1" dt="2022-07-21T16:57:25.105"/>
    <p1510:client id="{6ABD795F-8B9A-403E-B5B4-CEADF7605B73}" v="563" dt="2022-07-21T18:45:50.800"/>
    <p1510:client id="{8FCA7963-1B1E-499C-AEAA-4F11141251F2}" v="1339" dt="2022-07-22T01:05:15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I HUONG 20182570" userId="S::huong.tt182570@sis.hust.edu.vn::96c0be97-27d7-4a61-abdf-86c1e94a778a" providerId="AD" clId="Web-{56B0CF24-55EC-49FE-9233-D15AF16B5FA9}"/>
    <pc:docChg chg="">
      <pc:chgData name="TRAN THI HUONG 20182570" userId="S::huong.tt182570@sis.hust.edu.vn::96c0be97-27d7-4a61-abdf-86c1e94a778a" providerId="AD" clId="Web-{56B0CF24-55EC-49FE-9233-D15AF16B5FA9}" dt="2022-07-21T16:57:25.105" v="0"/>
      <pc:docMkLst>
        <pc:docMk/>
      </pc:docMkLst>
      <pc:sldChg chg="delCm">
        <pc:chgData name="TRAN THI HUONG 20182570" userId="S::huong.tt182570@sis.hust.edu.vn::96c0be97-27d7-4a61-abdf-86c1e94a778a" providerId="AD" clId="Web-{56B0CF24-55EC-49FE-9233-D15AF16B5FA9}" dt="2022-07-21T16:57:25.105" v="0"/>
        <pc:sldMkLst>
          <pc:docMk/>
          <pc:sldMk cId="4177651882" sldId="258"/>
        </pc:sldMkLst>
      </pc:sldChg>
    </pc:docChg>
  </pc:docChgLst>
  <pc:docChgLst>
    <pc:chgData name="TRAN THI HUONG 20182570" userId="S::huong.tt182570@sis.hust.edu.vn::96c0be97-27d7-4a61-abdf-86c1e94a778a" providerId="AD" clId="Web-{297B6D31-1D26-4D77-8837-D8D7CC482408}"/>
    <pc:docChg chg="modSld">
      <pc:chgData name="TRAN THI HUONG 20182570" userId="S::huong.tt182570@sis.hust.edu.vn::96c0be97-27d7-4a61-abdf-86c1e94a778a" providerId="AD" clId="Web-{297B6D31-1D26-4D77-8837-D8D7CC482408}" dt="2022-07-21T16:34:35.982" v="45" actId="20577"/>
      <pc:docMkLst>
        <pc:docMk/>
      </pc:docMkLst>
      <pc:sldChg chg="modSp">
        <pc:chgData name="TRAN THI HUONG 20182570" userId="S::huong.tt182570@sis.hust.edu.vn::96c0be97-27d7-4a61-abdf-86c1e94a778a" providerId="AD" clId="Web-{297B6D31-1D26-4D77-8837-D8D7CC482408}" dt="2022-07-21T16:34:35.982" v="45" actId="20577"/>
        <pc:sldMkLst>
          <pc:docMk/>
          <pc:sldMk cId="4177651882" sldId="258"/>
        </pc:sldMkLst>
        <pc:spChg chg="mod">
          <ac:chgData name="TRAN THI HUONG 20182570" userId="S::huong.tt182570@sis.hust.edu.vn::96c0be97-27d7-4a61-abdf-86c1e94a778a" providerId="AD" clId="Web-{297B6D31-1D26-4D77-8837-D8D7CC482408}" dt="2022-07-21T16:34:35.982" v="45" actId="20577"/>
          <ac:spMkLst>
            <pc:docMk/>
            <pc:sldMk cId="4177651882" sldId="258"/>
            <ac:spMk id="3" creationId="{2E19B02D-64B8-C99F-41B8-89CE45CEEC4A}"/>
          </ac:spMkLst>
        </pc:spChg>
      </pc:sldChg>
    </pc:docChg>
  </pc:docChgLst>
  <pc:docChgLst>
    <pc:chgData name="NGUYEN QUANG THU PHUONG 20182725" userId="e0a3030e-9e81-4efc-9f7f-114289cf992f" providerId="ADAL" clId="{8FCA7963-1B1E-499C-AEAA-4F11141251F2}"/>
    <pc:docChg chg="undo custSel addSld delSld modSld sldOrd">
      <pc:chgData name="NGUYEN QUANG THU PHUONG 20182725" userId="e0a3030e-9e81-4efc-9f7f-114289cf992f" providerId="ADAL" clId="{8FCA7963-1B1E-499C-AEAA-4F11141251F2}" dt="2022-07-22T01:23:28.004" v="2236" actId="20577"/>
      <pc:docMkLst>
        <pc:docMk/>
      </pc:docMkLst>
      <pc:sldChg chg="modSp">
        <pc:chgData name="NGUYEN QUANG THU PHUONG 20182725" userId="e0a3030e-9e81-4efc-9f7f-114289cf992f" providerId="ADAL" clId="{8FCA7963-1B1E-499C-AEAA-4F11141251F2}" dt="2022-07-22T01:02:47.416" v="1420" actId="20577"/>
        <pc:sldMkLst>
          <pc:docMk/>
          <pc:sldMk cId="2397709683" sldId="257"/>
        </pc:sldMkLst>
        <pc:graphicFrameChg chg="mod">
          <ac:chgData name="NGUYEN QUANG THU PHUONG 20182725" userId="e0a3030e-9e81-4efc-9f7f-114289cf992f" providerId="ADAL" clId="{8FCA7963-1B1E-499C-AEAA-4F11141251F2}" dt="2022-07-22T01:02:47.416" v="1420" actId="20577"/>
          <ac:graphicFrameMkLst>
            <pc:docMk/>
            <pc:sldMk cId="2397709683" sldId="257"/>
            <ac:graphicFrameMk id="5" creationId="{0EFF51F3-59EC-E703-227D-2F292095FB36}"/>
          </ac:graphicFrameMkLst>
        </pc:graphicFrameChg>
      </pc:sldChg>
      <pc:sldChg chg="addSp delSp modSp mod modAnim">
        <pc:chgData name="NGUYEN QUANG THU PHUONG 20182725" userId="e0a3030e-9e81-4efc-9f7f-114289cf992f" providerId="ADAL" clId="{8FCA7963-1B1E-499C-AEAA-4F11141251F2}" dt="2022-07-22T01:03:26.527" v="1422" actId="5793"/>
        <pc:sldMkLst>
          <pc:docMk/>
          <pc:sldMk cId="4177651882" sldId="258"/>
        </pc:sldMkLst>
        <pc:spChg chg="mod">
          <ac:chgData name="NGUYEN QUANG THU PHUONG 20182725" userId="e0a3030e-9e81-4efc-9f7f-114289cf992f" providerId="ADAL" clId="{8FCA7963-1B1E-499C-AEAA-4F11141251F2}" dt="2022-07-21T17:58:12.790" v="113" actId="113"/>
          <ac:spMkLst>
            <pc:docMk/>
            <pc:sldMk cId="4177651882" sldId="258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1T18:48:32.286" v="1133" actId="255"/>
          <ac:spMkLst>
            <pc:docMk/>
            <pc:sldMk cId="4177651882" sldId="258"/>
            <ac:spMk id="3" creationId="{2E19B02D-64B8-C99F-41B8-89CE45CEEC4A}"/>
          </ac:spMkLst>
        </pc:spChg>
        <pc:spChg chg="mod">
          <ac:chgData name="NGUYEN QUANG THU PHUONG 20182725" userId="e0a3030e-9e81-4efc-9f7f-114289cf992f" providerId="ADAL" clId="{8FCA7963-1B1E-499C-AEAA-4F11141251F2}" dt="2022-07-22T01:03:26.527" v="1422" actId="5793"/>
          <ac:spMkLst>
            <pc:docMk/>
            <pc:sldMk cId="4177651882" sldId="258"/>
            <ac:spMk id="6" creationId="{2DDFA9AE-C7E1-41B3-A901-EFDBF58BD9A4}"/>
          </ac:spMkLst>
        </pc:spChg>
        <pc:spChg chg="mod">
          <ac:chgData name="NGUYEN QUANG THU PHUONG 20182725" userId="e0a3030e-9e81-4efc-9f7f-114289cf992f" providerId="ADAL" clId="{8FCA7963-1B1E-499C-AEAA-4F11141251F2}" dt="2022-07-21T18:01:06.924" v="173"/>
          <ac:spMkLst>
            <pc:docMk/>
            <pc:sldMk cId="4177651882" sldId="258"/>
            <ac:spMk id="9" creationId="{3FBACD09-695F-2C96-E77E-705DBAB6B9B7}"/>
          </ac:spMkLst>
        </pc:spChg>
        <pc:spChg chg="mod">
          <ac:chgData name="NGUYEN QUANG THU PHUONG 20182725" userId="e0a3030e-9e81-4efc-9f7f-114289cf992f" providerId="ADAL" clId="{8FCA7963-1B1E-499C-AEAA-4F11141251F2}" dt="2022-07-21T18:01:06.924" v="173"/>
          <ac:spMkLst>
            <pc:docMk/>
            <pc:sldMk cId="4177651882" sldId="258"/>
            <ac:spMk id="10" creationId="{BD58D46F-4416-154A-295C-360B70C0FEAC}"/>
          </ac:spMkLst>
        </pc:spChg>
        <pc:grpChg chg="add del mod">
          <ac:chgData name="NGUYEN QUANG THU PHUONG 20182725" userId="e0a3030e-9e81-4efc-9f7f-114289cf992f" providerId="ADAL" clId="{8FCA7963-1B1E-499C-AEAA-4F11141251F2}" dt="2022-07-21T18:01:10.366" v="174"/>
          <ac:grpSpMkLst>
            <pc:docMk/>
            <pc:sldMk cId="4177651882" sldId="258"/>
            <ac:grpSpMk id="8" creationId="{2F7C5030-DF5A-51B2-38B0-CA87CD8C294E}"/>
          </ac:grpSpMkLst>
        </pc:grpChg>
        <pc:picChg chg="mod">
          <ac:chgData name="NGUYEN QUANG THU PHUONG 20182725" userId="e0a3030e-9e81-4efc-9f7f-114289cf992f" providerId="ADAL" clId="{8FCA7963-1B1E-499C-AEAA-4F11141251F2}" dt="2022-07-21T18:48:15.235" v="1130" actId="1076"/>
          <ac:picMkLst>
            <pc:docMk/>
            <pc:sldMk cId="4177651882" sldId="258"/>
            <ac:picMk id="4" creationId="{514DD966-083A-4DF9-81B7-1F48D0DF5EDF}"/>
          </ac:picMkLst>
        </pc:picChg>
      </pc:sldChg>
      <pc:sldChg chg="addSp modSp mod">
        <pc:chgData name="NGUYEN QUANG THU PHUONG 20182725" userId="e0a3030e-9e81-4efc-9f7f-114289cf992f" providerId="ADAL" clId="{8FCA7963-1B1E-499C-AEAA-4F11141251F2}" dt="2022-07-22T01:06:58.296" v="1458" actId="1076"/>
        <pc:sldMkLst>
          <pc:docMk/>
          <pc:sldMk cId="1862525723" sldId="259"/>
        </pc:sldMkLst>
        <pc:spChg chg="mod">
          <ac:chgData name="NGUYEN QUANG THU PHUONG 20182725" userId="e0a3030e-9e81-4efc-9f7f-114289cf992f" providerId="ADAL" clId="{8FCA7963-1B1E-499C-AEAA-4F11141251F2}" dt="2022-07-21T18:31:41.228" v="651" actId="20577"/>
          <ac:spMkLst>
            <pc:docMk/>
            <pc:sldMk cId="1862525723" sldId="259"/>
            <ac:spMk id="2" creationId="{609DB109-3045-060C-5DEB-22100605EF61}"/>
          </ac:spMkLst>
        </pc:spChg>
        <pc:spChg chg="mod">
          <ac:chgData name="NGUYEN QUANG THU PHUONG 20182725" userId="e0a3030e-9e81-4efc-9f7f-114289cf992f" providerId="ADAL" clId="{8FCA7963-1B1E-499C-AEAA-4F11141251F2}" dt="2022-07-22T01:06:49.637" v="1457" actId="14100"/>
          <ac:spMkLst>
            <pc:docMk/>
            <pc:sldMk cId="1862525723" sldId="259"/>
            <ac:spMk id="3" creationId="{D0574BEC-6D88-FE40-4A55-09A14F19FB37}"/>
          </ac:spMkLst>
        </pc:spChg>
        <pc:spChg chg="mod">
          <ac:chgData name="NGUYEN QUANG THU PHUONG 20182725" userId="e0a3030e-9e81-4efc-9f7f-114289cf992f" providerId="ADAL" clId="{8FCA7963-1B1E-499C-AEAA-4F11141251F2}" dt="2022-07-22T01:06:58.296" v="1458" actId="1076"/>
          <ac:spMkLst>
            <pc:docMk/>
            <pc:sldMk cId="1862525723" sldId="259"/>
            <ac:spMk id="4" creationId="{561A365C-4103-47A3-94F0-4BEC87F290CC}"/>
          </ac:spMkLst>
        </pc:spChg>
        <pc:spChg chg="mod">
          <ac:chgData name="NGUYEN QUANG THU PHUONG 20182725" userId="e0a3030e-9e81-4efc-9f7f-114289cf992f" providerId="ADAL" clId="{8FCA7963-1B1E-499C-AEAA-4F11141251F2}" dt="2022-07-21T18:12:16.784" v="373" actId="1076"/>
          <ac:spMkLst>
            <pc:docMk/>
            <pc:sldMk cId="1862525723" sldId="259"/>
            <ac:spMk id="6" creationId="{0C936F8F-26F0-46D2-8554-FF7DAD11A83F}"/>
          </ac:spMkLst>
        </pc:spChg>
        <pc:picChg chg="add mod">
          <ac:chgData name="NGUYEN QUANG THU PHUONG 20182725" userId="e0a3030e-9e81-4efc-9f7f-114289cf992f" providerId="ADAL" clId="{8FCA7963-1B1E-499C-AEAA-4F11141251F2}" dt="2022-07-21T18:12:36.177" v="375" actId="1076"/>
          <ac:picMkLst>
            <pc:docMk/>
            <pc:sldMk cId="1862525723" sldId="259"/>
            <ac:picMk id="8" creationId="{B85CF1BA-2ECE-31A5-C5CF-1EE955F59E7F}"/>
          </ac:picMkLst>
        </pc:picChg>
      </pc:sldChg>
      <pc:sldChg chg="addSp delSp modSp mod">
        <pc:chgData name="NGUYEN QUANG THU PHUONG 20182725" userId="e0a3030e-9e81-4efc-9f7f-114289cf992f" providerId="ADAL" clId="{8FCA7963-1B1E-499C-AEAA-4F11141251F2}" dt="2022-07-22T01:07:56.634" v="1511" actId="14100"/>
        <pc:sldMkLst>
          <pc:docMk/>
          <pc:sldMk cId="2383550963" sldId="260"/>
        </pc:sldMkLst>
        <pc:spChg chg="mod">
          <ac:chgData name="NGUYEN QUANG THU PHUONG 20182725" userId="e0a3030e-9e81-4efc-9f7f-114289cf992f" providerId="ADAL" clId="{8FCA7963-1B1E-499C-AEAA-4F11141251F2}" dt="2022-07-21T18:31:45.424" v="652" actId="20577"/>
          <ac:spMkLst>
            <pc:docMk/>
            <pc:sldMk cId="2383550963" sldId="260"/>
            <ac:spMk id="2" creationId="{271BD957-E69E-C0AB-9DCB-67FB89C13BF1}"/>
          </ac:spMkLst>
        </pc:spChg>
        <pc:spChg chg="mod">
          <ac:chgData name="NGUYEN QUANG THU PHUONG 20182725" userId="e0a3030e-9e81-4efc-9f7f-114289cf992f" providerId="ADAL" clId="{8FCA7963-1B1E-499C-AEAA-4F11141251F2}" dt="2022-07-21T18:25:34.076" v="478" actId="20577"/>
          <ac:spMkLst>
            <pc:docMk/>
            <pc:sldMk cId="2383550963" sldId="260"/>
            <ac:spMk id="3" creationId="{F4CEB638-7E8E-BD79-5150-3CD10A8E5381}"/>
          </ac:spMkLst>
        </pc:spChg>
        <pc:spChg chg="mod">
          <ac:chgData name="NGUYEN QUANG THU PHUONG 20182725" userId="e0a3030e-9e81-4efc-9f7f-114289cf992f" providerId="ADAL" clId="{8FCA7963-1B1E-499C-AEAA-4F11141251F2}" dt="2022-07-21T18:25:27.673" v="474" actId="12"/>
          <ac:spMkLst>
            <pc:docMk/>
            <pc:sldMk cId="2383550963" sldId="260"/>
            <ac:spMk id="4" creationId="{F8B96600-8B51-441D-BC00-D32962ECE976}"/>
          </ac:spMkLst>
        </pc:spChg>
        <pc:spChg chg="mod">
          <ac:chgData name="NGUYEN QUANG THU PHUONG 20182725" userId="e0a3030e-9e81-4efc-9f7f-114289cf992f" providerId="ADAL" clId="{8FCA7963-1B1E-499C-AEAA-4F11141251F2}" dt="2022-07-21T18:25:21.041" v="472" actId="12"/>
          <ac:spMkLst>
            <pc:docMk/>
            <pc:sldMk cId="2383550963" sldId="260"/>
            <ac:spMk id="10" creationId="{31F45342-97B0-4E58-93A0-AC7E55C4CA74}"/>
          </ac:spMkLst>
        </pc:spChg>
        <pc:spChg chg="mod">
          <ac:chgData name="NGUYEN QUANG THU PHUONG 20182725" userId="e0a3030e-9e81-4efc-9f7f-114289cf992f" providerId="ADAL" clId="{8FCA7963-1B1E-499C-AEAA-4F11141251F2}" dt="2022-07-21T18:25:43.270" v="480" actId="1076"/>
          <ac:spMkLst>
            <pc:docMk/>
            <pc:sldMk cId="2383550963" sldId="260"/>
            <ac:spMk id="13" creationId="{C7971C42-0D3B-4EA8-BB46-9ED6F4DDFE50}"/>
          </ac:spMkLst>
        </pc:spChg>
        <pc:spChg chg="add del mod">
          <ac:chgData name="NGUYEN QUANG THU PHUONG 20182725" userId="e0a3030e-9e81-4efc-9f7f-114289cf992f" providerId="ADAL" clId="{8FCA7963-1B1E-499C-AEAA-4F11141251F2}" dt="2022-07-21T18:22:10.795" v="454" actId="21"/>
          <ac:spMkLst>
            <pc:docMk/>
            <pc:sldMk cId="2383550963" sldId="260"/>
            <ac:spMk id="14" creationId="{6B50DC3A-46D6-F747-B768-089376CAB8B0}"/>
          </ac:spMkLst>
        </pc:spChg>
        <pc:picChg chg="mod">
          <ac:chgData name="NGUYEN QUANG THU PHUONG 20182725" userId="e0a3030e-9e81-4efc-9f7f-114289cf992f" providerId="ADAL" clId="{8FCA7963-1B1E-499C-AEAA-4F11141251F2}" dt="2022-07-22T01:07:56.634" v="1511" actId="14100"/>
          <ac:picMkLst>
            <pc:docMk/>
            <pc:sldMk cId="2383550963" sldId="260"/>
            <ac:picMk id="8" creationId="{45F58ABB-E207-4693-A25C-BC131282FBD3}"/>
          </ac:picMkLst>
        </pc:picChg>
        <pc:picChg chg="mod">
          <ac:chgData name="NGUYEN QUANG THU PHUONG 20182725" userId="e0a3030e-9e81-4efc-9f7f-114289cf992f" providerId="ADAL" clId="{8FCA7963-1B1E-499C-AEAA-4F11141251F2}" dt="2022-07-21T18:25:39.141" v="479" actId="1076"/>
          <ac:picMkLst>
            <pc:docMk/>
            <pc:sldMk cId="2383550963" sldId="260"/>
            <ac:picMk id="12" creationId="{6E04F9F7-01C5-490A-82C5-6B6D6F90579C}"/>
          </ac:picMkLst>
        </pc:picChg>
      </pc:sldChg>
      <pc:sldChg chg="modSp mod">
        <pc:chgData name="NGUYEN QUANG THU PHUONG 20182725" userId="e0a3030e-9e81-4efc-9f7f-114289cf992f" providerId="ADAL" clId="{8FCA7963-1B1E-499C-AEAA-4F11141251F2}" dt="2022-07-21T18:36:29.166" v="748" actId="1076"/>
        <pc:sldMkLst>
          <pc:docMk/>
          <pc:sldMk cId="2905508823" sldId="261"/>
        </pc:sldMkLst>
        <pc:spChg chg="mod">
          <ac:chgData name="NGUYEN QUANG THU PHUONG 20182725" userId="e0a3030e-9e81-4efc-9f7f-114289cf992f" providerId="ADAL" clId="{8FCA7963-1B1E-499C-AEAA-4F11141251F2}" dt="2022-07-21T18:31:49.131" v="653" actId="20577"/>
          <ac:spMkLst>
            <pc:docMk/>
            <pc:sldMk cId="2905508823" sldId="261"/>
            <ac:spMk id="2" creationId="{6BF8E6FB-9502-A39F-D414-D408BFA2DD14}"/>
          </ac:spMkLst>
        </pc:spChg>
        <pc:spChg chg="mod">
          <ac:chgData name="NGUYEN QUANG THU PHUONG 20182725" userId="e0a3030e-9e81-4efc-9f7f-114289cf992f" providerId="ADAL" clId="{8FCA7963-1B1E-499C-AEAA-4F11141251F2}" dt="2022-07-21T18:36:29.166" v="748" actId="1076"/>
          <ac:spMkLst>
            <pc:docMk/>
            <pc:sldMk cId="2905508823" sldId="261"/>
            <ac:spMk id="3" creationId="{D9974A4D-51EC-AC5B-B2A4-F848DBC2C51C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22:05.127" v="2230" actId="2710"/>
        <pc:sldMkLst>
          <pc:docMk/>
          <pc:sldMk cId="3969329454" sldId="262"/>
        </pc:sldMkLst>
        <pc:spChg chg="mod">
          <ac:chgData name="NGUYEN QUANG THU PHUONG 20182725" userId="e0a3030e-9e81-4efc-9f7f-114289cf992f" providerId="ADAL" clId="{8FCA7963-1B1E-499C-AEAA-4F11141251F2}" dt="2022-07-22T01:11:58.360" v="1691" actId="1076"/>
          <ac:spMkLst>
            <pc:docMk/>
            <pc:sldMk cId="3969329454" sldId="262"/>
            <ac:spMk id="2" creationId="{30593384-7DD1-E63D-43F9-4BD8EE39ACBD}"/>
          </ac:spMkLst>
        </pc:spChg>
        <pc:spChg chg="mod">
          <ac:chgData name="NGUYEN QUANG THU PHUONG 20182725" userId="e0a3030e-9e81-4efc-9f7f-114289cf992f" providerId="ADAL" clId="{8FCA7963-1B1E-499C-AEAA-4F11141251F2}" dt="2022-07-22T01:22:05.127" v="2230" actId="2710"/>
          <ac:spMkLst>
            <pc:docMk/>
            <pc:sldMk cId="3969329454" sldId="262"/>
            <ac:spMk id="3" creationId="{2DA16B33-8598-160F-ADC2-F6E145E01E31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21:37.747" v="2229" actId="1076"/>
        <pc:sldMkLst>
          <pc:docMk/>
          <pc:sldMk cId="3007703067" sldId="263"/>
        </pc:sldMkLst>
        <pc:spChg chg="mod">
          <ac:chgData name="NGUYEN QUANG THU PHUONG 20182725" userId="e0a3030e-9e81-4efc-9f7f-114289cf992f" providerId="ADAL" clId="{8FCA7963-1B1E-499C-AEAA-4F11141251F2}" dt="2022-07-22T01:13:43.538" v="1702" actId="122"/>
          <ac:spMkLst>
            <pc:docMk/>
            <pc:sldMk cId="3007703067" sldId="263"/>
            <ac:spMk id="2" creationId="{525282EB-D9B8-E7C0-3E43-C89010AC1170}"/>
          </ac:spMkLst>
        </pc:spChg>
        <pc:spChg chg="mod">
          <ac:chgData name="NGUYEN QUANG THU PHUONG 20182725" userId="e0a3030e-9e81-4efc-9f7f-114289cf992f" providerId="ADAL" clId="{8FCA7963-1B1E-499C-AEAA-4F11141251F2}" dt="2022-07-22T01:21:37.747" v="2229" actId="1076"/>
          <ac:spMkLst>
            <pc:docMk/>
            <pc:sldMk cId="3007703067" sldId="263"/>
            <ac:spMk id="3" creationId="{AF9CF125-110E-FCA0-0012-A38C29028901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05:58.121" v="1456" actId="1076"/>
        <pc:sldMkLst>
          <pc:docMk/>
          <pc:sldMk cId="2866744345" sldId="267"/>
        </pc:sldMkLst>
        <pc:spChg chg="mod">
          <ac:chgData name="NGUYEN QUANG THU PHUONG 20182725" userId="e0a3030e-9e81-4efc-9f7f-114289cf992f" providerId="ADAL" clId="{8FCA7963-1B1E-499C-AEAA-4F11141251F2}" dt="2022-07-21T18:04:40.119" v="255" actId="1076"/>
          <ac:spMkLst>
            <pc:docMk/>
            <pc:sldMk cId="2866744345" sldId="267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2T01:05:58.121" v="1456" actId="1076"/>
          <ac:spMkLst>
            <pc:docMk/>
            <pc:sldMk cId="2866744345" sldId="267"/>
            <ac:spMk id="3" creationId="{2E19B02D-64B8-C99F-41B8-89CE45CEEC4A}"/>
          </ac:spMkLst>
        </pc:spChg>
      </pc:sldChg>
      <pc:sldChg chg="addSp modSp add mod">
        <pc:chgData name="NGUYEN QUANG THU PHUONG 20182725" userId="e0a3030e-9e81-4efc-9f7f-114289cf992f" providerId="ADAL" clId="{8FCA7963-1B1E-499C-AEAA-4F11141251F2}" dt="2022-07-22T00:51:55.652" v="1322" actId="20577"/>
        <pc:sldMkLst>
          <pc:docMk/>
          <pc:sldMk cId="16049273" sldId="268"/>
        </pc:sldMkLst>
        <pc:spChg chg="mod">
          <ac:chgData name="NGUYEN QUANG THU PHUONG 20182725" userId="e0a3030e-9e81-4efc-9f7f-114289cf992f" providerId="ADAL" clId="{8FCA7963-1B1E-499C-AEAA-4F11141251F2}" dt="2022-07-22T00:51:32.252" v="1317" actId="1076"/>
          <ac:spMkLst>
            <pc:docMk/>
            <pc:sldMk cId="16049273" sldId="268"/>
            <ac:spMk id="2" creationId="{6BF8E6FB-9502-A39F-D414-D408BFA2DD14}"/>
          </ac:spMkLst>
        </pc:spChg>
        <pc:spChg chg="mod">
          <ac:chgData name="NGUYEN QUANG THU PHUONG 20182725" userId="e0a3030e-9e81-4efc-9f7f-114289cf992f" providerId="ADAL" clId="{8FCA7963-1B1E-499C-AEAA-4F11141251F2}" dt="2022-07-22T00:51:55.652" v="1322" actId="20577"/>
          <ac:spMkLst>
            <pc:docMk/>
            <pc:sldMk cId="16049273" sldId="268"/>
            <ac:spMk id="3" creationId="{D9974A4D-51EC-AC5B-B2A4-F848DBC2C51C}"/>
          </ac:spMkLst>
        </pc:spChg>
        <pc:spChg chg="mod">
          <ac:chgData name="NGUYEN QUANG THU PHUONG 20182725" userId="e0a3030e-9e81-4efc-9f7f-114289cf992f" providerId="ADAL" clId="{8FCA7963-1B1E-499C-AEAA-4F11141251F2}" dt="2022-07-22T00:51:47.877" v="1321" actId="113"/>
          <ac:spMkLst>
            <pc:docMk/>
            <pc:sldMk cId="16049273" sldId="268"/>
            <ac:spMk id="5" creationId="{B8FB76F1-C57D-4079-AA07-456B7177ACE1}"/>
          </ac:spMkLst>
        </pc:spChg>
        <pc:picChg chg="add mod modCrop">
          <ac:chgData name="NGUYEN QUANG THU PHUONG 20182725" userId="e0a3030e-9e81-4efc-9f7f-114289cf992f" providerId="ADAL" clId="{8FCA7963-1B1E-499C-AEAA-4F11141251F2}" dt="2022-07-22T00:51:37.479" v="1319" actId="1076"/>
          <ac:picMkLst>
            <pc:docMk/>
            <pc:sldMk cId="16049273" sldId="268"/>
            <ac:picMk id="4" creationId="{B6338F01-D916-3466-4EA4-721C17ACD89A}"/>
          </ac:picMkLst>
        </pc:picChg>
      </pc:sldChg>
      <pc:sldChg chg="modSp del mod">
        <pc:chgData name="NGUYEN QUANG THU PHUONG 20182725" userId="e0a3030e-9e81-4efc-9f7f-114289cf992f" providerId="ADAL" clId="{8FCA7963-1B1E-499C-AEAA-4F11141251F2}" dt="2022-07-22T01:01:45.033" v="1370" actId="2696"/>
        <pc:sldMkLst>
          <pc:docMk/>
          <pc:sldMk cId="1840364393" sldId="269"/>
        </pc:sldMkLst>
        <pc:spChg chg="mod">
          <ac:chgData name="NGUYEN QUANG THU PHUONG 20182725" userId="e0a3030e-9e81-4efc-9f7f-114289cf992f" providerId="ADAL" clId="{8FCA7963-1B1E-499C-AEAA-4F11141251F2}" dt="2022-07-21T18:41:01.947" v="963" actId="1076"/>
          <ac:spMkLst>
            <pc:docMk/>
            <pc:sldMk cId="1840364393" sldId="269"/>
            <ac:spMk id="2" creationId="{893A4472-E0C1-4208-8FA9-3173B839B60A}"/>
          </ac:spMkLst>
        </pc:spChg>
        <pc:picChg chg="mod">
          <ac:chgData name="NGUYEN QUANG THU PHUONG 20182725" userId="e0a3030e-9e81-4efc-9f7f-114289cf992f" providerId="ADAL" clId="{8FCA7963-1B1E-499C-AEAA-4F11141251F2}" dt="2022-07-21T18:40:32.416" v="958" actId="1076"/>
          <ac:picMkLst>
            <pc:docMk/>
            <pc:sldMk cId="1840364393" sldId="269"/>
            <ac:picMk id="4" creationId="{0DB5008B-B098-4A75-8BF8-DEB36B5BB8FB}"/>
          </ac:picMkLst>
        </pc:picChg>
        <pc:picChg chg="mod">
          <ac:chgData name="NGUYEN QUANG THU PHUONG 20182725" userId="e0a3030e-9e81-4efc-9f7f-114289cf992f" providerId="ADAL" clId="{8FCA7963-1B1E-499C-AEAA-4F11141251F2}" dt="2022-07-21T18:40:31.292" v="957" actId="1076"/>
          <ac:picMkLst>
            <pc:docMk/>
            <pc:sldMk cId="1840364393" sldId="269"/>
            <ac:picMk id="5" creationId="{0A4496BB-2044-4ED7-AC36-9776C4A89B09}"/>
          </ac:picMkLst>
        </pc:picChg>
      </pc:sldChg>
      <pc:sldChg chg="addSp modSp del mod setBg">
        <pc:chgData name="NGUYEN QUANG THU PHUONG 20182725" userId="e0a3030e-9e81-4efc-9f7f-114289cf992f" providerId="ADAL" clId="{8FCA7963-1B1E-499C-AEAA-4F11141251F2}" dt="2022-07-22T01:01:02.828" v="1369" actId="2696"/>
        <pc:sldMkLst>
          <pc:docMk/>
          <pc:sldMk cId="2592176269" sldId="270"/>
        </pc:sldMkLst>
        <pc:spChg chg="mo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2" creationId="{0A2B5C63-3F2E-4F0F-BF45-86C95BD127C8}"/>
          </ac:spMkLst>
        </pc:spChg>
        <pc:spChg chg="mod ord">
          <ac:chgData name="NGUYEN QUANG THU PHUONG 20182725" userId="e0a3030e-9e81-4efc-9f7f-114289cf992f" providerId="ADAL" clId="{8FCA7963-1B1E-499C-AEAA-4F11141251F2}" dt="2022-07-21T18:41:09.072" v="964" actId="255"/>
          <ac:spMkLst>
            <pc:docMk/>
            <pc:sldMk cId="2592176269" sldId="270"/>
            <ac:spMk id="3" creationId="{7695A7BC-5B13-46ED-B9BB-EFE4412A8C61}"/>
          </ac:spMkLst>
        </pc:spChg>
        <pc:spChg chg="ad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12" creationId="{C95B82D5-A8BB-45BF-BED8-C7B206892100}"/>
          </ac:spMkLst>
        </pc:spChg>
        <pc:spChg chg="ad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14" creationId="{296C61EC-FBF4-4216-BE67-6C864D30A01C}"/>
          </ac:spMkLst>
        </pc:spChg>
        <pc:picChg chg="mod">
          <ac:chgData name="NGUYEN QUANG THU PHUONG 20182725" userId="e0a3030e-9e81-4efc-9f7f-114289cf992f" providerId="ADAL" clId="{8FCA7963-1B1E-499C-AEAA-4F11141251F2}" dt="2022-07-21T18:39:33.659" v="949" actId="26606"/>
          <ac:picMkLst>
            <pc:docMk/>
            <pc:sldMk cId="2592176269" sldId="270"/>
            <ac:picMk id="6" creationId="{D733AE1A-BC4B-444B-8CA9-2E9666B73E70}"/>
          </ac:picMkLst>
        </pc:picChg>
        <pc:picChg chg="add mod">
          <ac:chgData name="NGUYEN QUANG THU PHUONG 20182725" userId="e0a3030e-9e81-4efc-9f7f-114289cf992f" providerId="ADAL" clId="{8FCA7963-1B1E-499C-AEAA-4F11141251F2}" dt="2022-07-21T18:39:39.997" v="951" actId="1076"/>
          <ac:picMkLst>
            <pc:docMk/>
            <pc:sldMk cId="2592176269" sldId="270"/>
            <ac:picMk id="7" creationId="{484396C2-F718-EFCA-C70D-2AF8A5E37D85}"/>
          </ac:picMkLst>
        </pc:picChg>
      </pc:sldChg>
      <pc:sldChg chg="del">
        <pc:chgData name="NGUYEN QUANG THU PHUONG 20182725" userId="e0a3030e-9e81-4efc-9f7f-114289cf992f" providerId="ADAL" clId="{8FCA7963-1B1E-499C-AEAA-4F11141251F2}" dt="2022-07-22T01:01:50.022" v="1371" actId="2696"/>
        <pc:sldMkLst>
          <pc:docMk/>
          <pc:sldMk cId="2453679402" sldId="271"/>
        </pc:sldMkLst>
      </pc:sldChg>
      <pc:sldChg chg="del">
        <pc:chgData name="NGUYEN QUANG THU PHUONG 20182725" userId="e0a3030e-9e81-4efc-9f7f-114289cf992f" providerId="ADAL" clId="{8FCA7963-1B1E-499C-AEAA-4F11141251F2}" dt="2022-07-22T01:01:54.617" v="1372" actId="2696"/>
        <pc:sldMkLst>
          <pc:docMk/>
          <pc:sldMk cId="4036743450" sldId="272"/>
        </pc:sldMkLst>
      </pc:sldChg>
      <pc:sldChg chg="addSp delSp modSp del mod">
        <pc:chgData name="NGUYEN QUANG THU PHUONG 20182725" userId="e0a3030e-9e81-4efc-9f7f-114289cf992f" providerId="ADAL" clId="{8FCA7963-1B1E-499C-AEAA-4F11141251F2}" dt="2022-07-21T18:40:09.839" v="953" actId="2696"/>
        <pc:sldMkLst>
          <pc:docMk/>
          <pc:sldMk cId="916577566" sldId="273"/>
        </pc:sldMkLst>
        <pc:spChg chg="add mod">
          <ac:chgData name="NGUYEN QUANG THU PHUONG 20182725" userId="e0a3030e-9e81-4efc-9f7f-114289cf992f" providerId="ADAL" clId="{8FCA7963-1B1E-499C-AEAA-4F11141251F2}" dt="2022-07-21T18:39:20.374" v="943" actId="21"/>
          <ac:spMkLst>
            <pc:docMk/>
            <pc:sldMk cId="916577566" sldId="273"/>
            <ac:spMk id="7" creationId="{6A81A51C-04BD-2A76-F3B9-89E07311B501}"/>
          </ac:spMkLst>
        </pc:spChg>
        <pc:picChg chg="del">
          <ac:chgData name="NGUYEN QUANG THU PHUONG 20182725" userId="e0a3030e-9e81-4efc-9f7f-114289cf992f" providerId="ADAL" clId="{8FCA7963-1B1E-499C-AEAA-4F11141251F2}" dt="2022-07-21T18:39:20.374" v="943" actId="21"/>
          <ac:picMkLst>
            <pc:docMk/>
            <pc:sldMk cId="916577566" sldId="273"/>
            <ac:picMk id="4" creationId="{3DD308A3-3FE1-49D5-9EB2-0F88F085532C}"/>
          </ac:picMkLst>
        </pc:picChg>
      </pc:sldChg>
      <pc:sldChg chg="addSp modSp mod ord">
        <pc:chgData name="NGUYEN QUANG THU PHUONG 20182725" userId="e0a3030e-9e81-4efc-9f7f-114289cf992f" providerId="ADAL" clId="{8FCA7963-1B1E-499C-AEAA-4F11141251F2}" dt="2022-07-22T01:00:03.873" v="1367" actId="1076"/>
        <pc:sldMkLst>
          <pc:docMk/>
          <pc:sldMk cId="825219548" sldId="274"/>
        </pc:sldMkLst>
        <pc:spChg chg="mod">
          <ac:chgData name="NGUYEN QUANG THU PHUONG 20182725" userId="e0a3030e-9e81-4efc-9f7f-114289cf992f" providerId="ADAL" clId="{8FCA7963-1B1E-499C-AEAA-4F11141251F2}" dt="2022-07-22T00:55:39.824" v="1342" actId="1076"/>
          <ac:spMkLst>
            <pc:docMk/>
            <pc:sldMk cId="825219548" sldId="274"/>
            <ac:spMk id="2" creationId="{DC2F404C-84C2-4D0B-A27C-52DE71AACFAB}"/>
          </ac:spMkLst>
        </pc:spChg>
        <pc:spChg chg="mod">
          <ac:chgData name="NGUYEN QUANG THU PHUONG 20182725" userId="e0a3030e-9e81-4efc-9f7f-114289cf992f" providerId="ADAL" clId="{8FCA7963-1B1E-499C-AEAA-4F11141251F2}" dt="2022-07-22T00:55:48.001" v="1343" actId="1076"/>
          <ac:spMkLst>
            <pc:docMk/>
            <pc:sldMk cId="825219548" sldId="274"/>
            <ac:spMk id="3" creationId="{5DCD0785-8F0B-4779-BE18-02BE84F2793A}"/>
          </ac:spMkLst>
        </pc:spChg>
        <pc:spChg chg="mod">
          <ac:chgData name="NGUYEN QUANG THU PHUONG 20182725" userId="e0a3030e-9e81-4efc-9f7f-114289cf992f" providerId="ADAL" clId="{8FCA7963-1B1E-499C-AEAA-4F11141251F2}" dt="2022-07-22T00:59:37.869" v="1363" actId="1076"/>
          <ac:spMkLst>
            <pc:docMk/>
            <pc:sldMk cId="825219548" sldId="274"/>
            <ac:spMk id="4" creationId="{0C5C1076-FCF1-41A1-B377-FC34AC3E2102}"/>
          </ac:spMkLst>
        </pc:spChg>
        <pc:spChg chg="mod">
          <ac:chgData name="NGUYEN QUANG THU PHUONG 20182725" userId="e0a3030e-9e81-4efc-9f7f-114289cf992f" providerId="ADAL" clId="{8FCA7963-1B1E-499C-AEAA-4F11141251F2}" dt="2022-07-22T00:59:16.957" v="1358" actId="1076"/>
          <ac:spMkLst>
            <pc:docMk/>
            <pc:sldMk cId="825219548" sldId="274"/>
            <ac:spMk id="7" creationId="{C6A76614-4F79-4AA8-A6C2-44BDB6A9F88D}"/>
          </ac:spMkLst>
        </pc:spChg>
        <pc:spChg chg="add mod">
          <ac:chgData name="NGUYEN QUANG THU PHUONG 20182725" userId="e0a3030e-9e81-4efc-9f7f-114289cf992f" providerId="ADAL" clId="{8FCA7963-1B1E-499C-AEAA-4F11141251F2}" dt="2022-07-22T01:00:03.873" v="1367" actId="1076"/>
          <ac:spMkLst>
            <pc:docMk/>
            <pc:sldMk cId="825219548" sldId="274"/>
            <ac:spMk id="10" creationId="{2C0F539B-9315-A565-A872-8B257768A3FA}"/>
          </ac:spMkLst>
        </pc:spChg>
        <pc:picChg chg="add mod">
          <ac:chgData name="NGUYEN QUANG THU PHUONG 20182725" userId="e0a3030e-9e81-4efc-9f7f-114289cf992f" providerId="ADAL" clId="{8FCA7963-1B1E-499C-AEAA-4F11141251F2}" dt="2022-07-22T00:59:11.635" v="1356" actId="1076"/>
          <ac:picMkLst>
            <pc:docMk/>
            <pc:sldMk cId="825219548" sldId="274"/>
            <ac:picMk id="5" creationId="{D9AD8D2B-DDC4-21FE-B214-6BC191FC4B7B}"/>
          </ac:picMkLst>
        </pc:picChg>
        <pc:picChg chg="add mod">
          <ac:chgData name="NGUYEN QUANG THU PHUONG 20182725" userId="e0a3030e-9e81-4efc-9f7f-114289cf992f" providerId="ADAL" clId="{8FCA7963-1B1E-499C-AEAA-4F11141251F2}" dt="2022-07-22T00:59:14.211" v="1357" actId="1076"/>
          <ac:picMkLst>
            <pc:docMk/>
            <pc:sldMk cId="825219548" sldId="274"/>
            <ac:picMk id="8" creationId="{84421E0A-284E-5F7A-F870-91E35873AE89}"/>
          </ac:picMkLst>
        </pc:picChg>
        <pc:picChg chg="add mod">
          <ac:chgData name="NGUYEN QUANG THU PHUONG 20182725" userId="e0a3030e-9e81-4efc-9f7f-114289cf992f" providerId="ADAL" clId="{8FCA7963-1B1E-499C-AEAA-4F11141251F2}" dt="2022-07-22T00:59:42.722" v="1364" actId="14100"/>
          <ac:picMkLst>
            <pc:docMk/>
            <pc:sldMk cId="825219548" sldId="274"/>
            <ac:picMk id="9" creationId="{F93A297A-21F1-CAA4-E144-1874BE1F3BBB}"/>
          </ac:picMkLst>
        </pc:picChg>
      </pc:sldChg>
      <pc:sldChg chg="del ord">
        <pc:chgData name="NGUYEN QUANG THU PHUONG 20182725" userId="e0a3030e-9e81-4efc-9f7f-114289cf992f" providerId="ADAL" clId="{8FCA7963-1B1E-499C-AEAA-4F11141251F2}" dt="2022-07-22T01:00:19.691" v="1368" actId="2696"/>
        <pc:sldMkLst>
          <pc:docMk/>
          <pc:sldMk cId="4080001021" sldId="275"/>
        </pc:sldMkLst>
      </pc:sldChg>
      <pc:sldChg chg="modSp new mod">
        <pc:chgData name="NGUYEN QUANG THU PHUONG 20182725" userId="e0a3030e-9e81-4efc-9f7f-114289cf992f" providerId="ADAL" clId="{8FCA7963-1B1E-499C-AEAA-4F11141251F2}" dt="2022-07-22T01:07:38.030" v="1508" actId="14100"/>
        <pc:sldMkLst>
          <pc:docMk/>
          <pc:sldMk cId="2282360375" sldId="278"/>
        </pc:sldMkLst>
        <pc:spChg chg="mod">
          <ac:chgData name="NGUYEN QUANG THU PHUONG 20182725" userId="e0a3030e-9e81-4efc-9f7f-114289cf992f" providerId="ADAL" clId="{8FCA7963-1B1E-499C-AEAA-4F11141251F2}" dt="2022-07-22T01:07:35.656" v="1507" actId="14100"/>
          <ac:spMkLst>
            <pc:docMk/>
            <pc:sldMk cId="2282360375" sldId="278"/>
            <ac:spMk id="2" creationId="{8C8C90F1-6F69-56B1-C222-C39947D8273B}"/>
          </ac:spMkLst>
        </pc:spChg>
        <pc:spChg chg="mod">
          <ac:chgData name="NGUYEN QUANG THU PHUONG 20182725" userId="e0a3030e-9e81-4efc-9f7f-114289cf992f" providerId="ADAL" clId="{8FCA7963-1B1E-499C-AEAA-4F11141251F2}" dt="2022-07-22T01:07:38.030" v="1508" actId="14100"/>
          <ac:spMkLst>
            <pc:docMk/>
            <pc:sldMk cId="2282360375" sldId="278"/>
            <ac:spMk id="3" creationId="{61694DEA-220A-6E04-590D-67E8451B7135}"/>
          </ac:spMkLst>
        </pc:spChg>
      </pc:sldChg>
      <pc:sldChg chg="new del">
        <pc:chgData name="NGUYEN QUANG THU PHUONG 20182725" userId="e0a3030e-9e81-4efc-9f7f-114289cf992f" providerId="ADAL" clId="{8FCA7963-1B1E-499C-AEAA-4F11141251F2}" dt="2022-07-22T01:08:34.936" v="1515" actId="2696"/>
        <pc:sldMkLst>
          <pc:docMk/>
          <pc:sldMk cId="608430261" sldId="279"/>
        </pc:sldMkLst>
      </pc:sldChg>
      <pc:sldChg chg="addSp modSp new mod">
        <pc:chgData name="NGUYEN QUANG THU PHUONG 20182725" userId="e0a3030e-9e81-4efc-9f7f-114289cf992f" providerId="ADAL" clId="{8FCA7963-1B1E-499C-AEAA-4F11141251F2}" dt="2022-07-22T00:48:28.721" v="1295" actId="255"/>
        <pc:sldMkLst>
          <pc:docMk/>
          <pc:sldMk cId="2065634789" sldId="280"/>
        </pc:sldMkLst>
        <pc:spChg chg="mod">
          <ac:chgData name="NGUYEN QUANG THU PHUONG 20182725" userId="e0a3030e-9e81-4efc-9f7f-114289cf992f" providerId="ADAL" clId="{8FCA7963-1B1E-499C-AEAA-4F11141251F2}" dt="2022-07-22T00:48:28.721" v="1295" actId="255"/>
          <ac:spMkLst>
            <pc:docMk/>
            <pc:sldMk cId="2065634789" sldId="280"/>
            <ac:spMk id="2" creationId="{01E46044-35D5-CB6F-48E3-E3359EEF1A41}"/>
          </ac:spMkLst>
        </pc:spChg>
        <pc:spChg chg="mod">
          <ac:chgData name="NGUYEN QUANG THU PHUONG 20182725" userId="e0a3030e-9e81-4efc-9f7f-114289cf992f" providerId="ADAL" clId="{8FCA7963-1B1E-499C-AEAA-4F11141251F2}" dt="2022-07-21T18:53:33.149" v="1279" actId="2710"/>
          <ac:spMkLst>
            <pc:docMk/>
            <pc:sldMk cId="2065634789" sldId="280"/>
            <ac:spMk id="3" creationId="{B0650AD5-46EE-DE3C-35B8-125C8A28C6CF}"/>
          </ac:spMkLst>
        </pc:spChg>
        <pc:spChg chg="add mod">
          <ac:chgData name="NGUYEN QUANG THU PHUONG 20182725" userId="e0a3030e-9e81-4efc-9f7f-114289cf992f" providerId="ADAL" clId="{8FCA7963-1B1E-499C-AEAA-4F11141251F2}" dt="2022-07-21T18:53:39.292" v="1281" actId="1076"/>
          <ac:spMkLst>
            <pc:docMk/>
            <pc:sldMk cId="2065634789" sldId="280"/>
            <ac:spMk id="5" creationId="{0F1BE5AE-2A60-8883-8CF1-5D772E56E698}"/>
          </ac:spMkLst>
        </pc:spChg>
        <pc:spChg chg="add mod">
          <ac:chgData name="NGUYEN QUANG THU PHUONG 20182725" userId="e0a3030e-9e81-4efc-9f7f-114289cf992f" providerId="ADAL" clId="{8FCA7963-1B1E-499C-AEAA-4F11141251F2}" dt="2022-07-21T18:53:45.324" v="1283" actId="2711"/>
          <ac:spMkLst>
            <pc:docMk/>
            <pc:sldMk cId="2065634789" sldId="280"/>
            <ac:spMk id="6" creationId="{A0ED2610-E983-DABE-85D6-C92811E0D7A1}"/>
          </ac:spMkLst>
        </pc:spChg>
        <pc:picChg chg="add mod">
          <ac:chgData name="NGUYEN QUANG THU PHUONG 20182725" userId="e0a3030e-9e81-4efc-9f7f-114289cf992f" providerId="ADAL" clId="{8FCA7963-1B1E-499C-AEAA-4F11141251F2}" dt="2022-07-21T18:53:36.276" v="1280" actId="1076"/>
          <ac:picMkLst>
            <pc:docMk/>
            <pc:sldMk cId="2065634789" sldId="280"/>
            <ac:picMk id="4" creationId="{9ABC308D-1402-194B-55AB-C0BB56A3CB39}"/>
          </ac:picMkLst>
        </pc:picChg>
      </pc:sldChg>
      <pc:sldChg chg="new del">
        <pc:chgData name="NGUYEN QUANG THU PHUONG 20182725" userId="e0a3030e-9e81-4efc-9f7f-114289cf992f" providerId="ADAL" clId="{8FCA7963-1B1E-499C-AEAA-4F11141251F2}" dt="2022-07-22T01:09:29.681" v="1575" actId="2696"/>
        <pc:sldMkLst>
          <pc:docMk/>
          <pc:sldMk cId="3811221774" sldId="281"/>
        </pc:sldMkLst>
      </pc:sldChg>
      <pc:sldChg chg="new del">
        <pc:chgData name="NGUYEN QUANG THU PHUONG 20182725" userId="e0a3030e-9e81-4efc-9f7f-114289cf992f" providerId="ADAL" clId="{8FCA7963-1B1E-499C-AEAA-4F11141251F2}" dt="2022-07-21T18:39:43.161" v="952" actId="2696"/>
        <pc:sldMkLst>
          <pc:docMk/>
          <pc:sldMk cId="1218943095" sldId="282"/>
        </pc:sldMkLst>
      </pc:sldChg>
      <pc:sldChg chg="modSp del mod">
        <pc:chgData name="NGUYEN QUANG THU PHUONG 20182725" userId="e0a3030e-9e81-4efc-9f7f-114289cf992f" providerId="ADAL" clId="{8FCA7963-1B1E-499C-AEAA-4F11141251F2}" dt="2022-07-22T01:11:44.080" v="1688" actId="2696"/>
        <pc:sldMkLst>
          <pc:docMk/>
          <pc:sldMk cId="3520531293" sldId="282"/>
        </pc:sldMkLst>
        <pc:spChg chg="mod">
          <ac:chgData name="NGUYEN QUANG THU PHUONG 20182725" userId="e0a3030e-9e81-4efc-9f7f-114289cf992f" providerId="ADAL" clId="{8FCA7963-1B1E-499C-AEAA-4F11141251F2}" dt="2022-07-22T01:11:37.356" v="1686" actId="21"/>
          <ac:spMkLst>
            <pc:docMk/>
            <pc:sldMk cId="3520531293" sldId="282"/>
            <ac:spMk id="3" creationId="{99FACCE4-92AD-4771-91C3-CE8EB3B49E65}"/>
          </ac:spMkLst>
        </pc:spChg>
      </pc:sldChg>
      <pc:sldChg chg="delSp modSp add mod">
        <pc:chgData name="NGUYEN QUANG THU PHUONG 20182725" userId="e0a3030e-9e81-4efc-9f7f-114289cf992f" providerId="ADAL" clId="{8FCA7963-1B1E-499C-AEAA-4F11141251F2}" dt="2022-07-22T01:23:28.004" v="2236" actId="20577"/>
        <pc:sldMkLst>
          <pc:docMk/>
          <pc:sldMk cId="3379427746" sldId="283"/>
        </pc:sldMkLst>
        <pc:spChg chg="mod">
          <ac:chgData name="NGUYEN QUANG THU PHUONG 20182725" userId="e0a3030e-9e81-4efc-9f7f-114289cf992f" providerId="ADAL" clId="{8FCA7963-1B1E-499C-AEAA-4F11141251F2}" dt="2022-07-21T18:51:45.740" v="1234" actId="1076"/>
          <ac:spMkLst>
            <pc:docMk/>
            <pc:sldMk cId="3379427746" sldId="283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2T01:23:28.004" v="2236" actId="20577"/>
          <ac:spMkLst>
            <pc:docMk/>
            <pc:sldMk cId="3379427746" sldId="283"/>
            <ac:spMk id="3" creationId="{2E19B02D-64B8-C99F-41B8-89CE45CEEC4A}"/>
          </ac:spMkLst>
        </pc:spChg>
        <pc:spChg chg="mod">
          <ac:chgData name="NGUYEN QUANG THU PHUONG 20182725" userId="e0a3030e-9e81-4efc-9f7f-114289cf992f" providerId="ADAL" clId="{8FCA7963-1B1E-499C-AEAA-4F11141251F2}" dt="2022-07-21T18:50:07.294" v="1190" actId="1076"/>
          <ac:spMkLst>
            <pc:docMk/>
            <pc:sldMk cId="3379427746" sldId="283"/>
            <ac:spMk id="6" creationId="{2DDFA9AE-C7E1-41B3-A901-EFDBF58BD9A4}"/>
          </ac:spMkLst>
        </pc:spChg>
        <pc:picChg chg="del">
          <ac:chgData name="NGUYEN QUANG THU PHUONG 20182725" userId="e0a3030e-9e81-4efc-9f7f-114289cf992f" providerId="ADAL" clId="{8FCA7963-1B1E-499C-AEAA-4F11141251F2}" dt="2022-07-21T18:48:53.430" v="1135" actId="21"/>
          <ac:picMkLst>
            <pc:docMk/>
            <pc:sldMk cId="3379427746" sldId="283"/>
            <ac:picMk id="4" creationId="{514DD966-083A-4DF9-81B7-1F48D0DF5EDF}"/>
          </ac:picMkLst>
        </pc:picChg>
      </pc:sldChg>
      <pc:sldChg chg="modSp add mod ord">
        <pc:chgData name="NGUYEN QUANG THU PHUONG 20182725" userId="e0a3030e-9e81-4efc-9f7f-114289cf992f" providerId="ADAL" clId="{8FCA7963-1B1E-499C-AEAA-4F11141251F2}" dt="2022-07-22T01:08:43.249" v="1533" actId="20577"/>
        <pc:sldMkLst>
          <pc:docMk/>
          <pc:sldMk cId="2219341251" sldId="284"/>
        </pc:sldMkLst>
        <pc:spChg chg="mod">
          <ac:chgData name="NGUYEN QUANG THU PHUONG 20182725" userId="e0a3030e-9e81-4efc-9f7f-114289cf992f" providerId="ADAL" clId="{8FCA7963-1B1E-499C-AEAA-4F11141251F2}" dt="2022-07-22T01:08:43.249" v="1533" actId="20577"/>
          <ac:spMkLst>
            <pc:docMk/>
            <pc:sldMk cId="2219341251" sldId="284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8:57.373" v="1546" actId="20577"/>
        <pc:sldMkLst>
          <pc:docMk/>
          <pc:sldMk cId="2923840503" sldId="285"/>
        </pc:sldMkLst>
        <pc:spChg chg="mod">
          <ac:chgData name="NGUYEN QUANG THU PHUONG 20182725" userId="e0a3030e-9e81-4efc-9f7f-114289cf992f" providerId="ADAL" clId="{8FCA7963-1B1E-499C-AEAA-4F11141251F2}" dt="2022-07-22T01:08:57.373" v="1546" actId="20577"/>
          <ac:spMkLst>
            <pc:docMk/>
            <pc:sldMk cId="2923840503" sldId="285"/>
            <ac:spMk id="2" creationId="{8C8C90F1-6F69-56B1-C222-C39947D8273B}"/>
          </ac:spMkLst>
        </pc:spChg>
      </pc:sldChg>
      <pc:sldChg chg="new del">
        <pc:chgData name="NGUYEN QUANG THU PHUONG 20182725" userId="e0a3030e-9e81-4efc-9f7f-114289cf992f" providerId="ADAL" clId="{8FCA7963-1B1E-499C-AEAA-4F11141251F2}" dt="2022-07-22T01:09:06.741" v="1549" actId="2696"/>
        <pc:sldMkLst>
          <pc:docMk/>
          <pc:sldMk cId="1310021237" sldId="286"/>
        </pc:sldMkLst>
      </pc:sldChg>
      <pc:sldChg chg="modSp add mod ord">
        <pc:chgData name="NGUYEN QUANG THU PHUONG 20182725" userId="e0a3030e-9e81-4efc-9f7f-114289cf992f" providerId="ADAL" clId="{8FCA7963-1B1E-499C-AEAA-4F11141251F2}" dt="2022-07-22T01:09:20.131" v="1571" actId="20577"/>
        <pc:sldMkLst>
          <pc:docMk/>
          <pc:sldMk cId="4128647478" sldId="287"/>
        </pc:sldMkLst>
        <pc:spChg chg="mod">
          <ac:chgData name="NGUYEN QUANG THU PHUONG 20182725" userId="e0a3030e-9e81-4efc-9f7f-114289cf992f" providerId="ADAL" clId="{8FCA7963-1B1E-499C-AEAA-4F11141251F2}" dt="2022-07-22T01:09:20.131" v="1571" actId="20577"/>
          <ac:spMkLst>
            <pc:docMk/>
            <pc:sldMk cId="4128647478" sldId="287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9:37.827" v="1580" actId="20577"/>
        <pc:sldMkLst>
          <pc:docMk/>
          <pc:sldMk cId="2094845036" sldId="288"/>
        </pc:sldMkLst>
        <pc:spChg chg="mod">
          <ac:chgData name="NGUYEN QUANG THU PHUONG 20182725" userId="e0a3030e-9e81-4efc-9f7f-114289cf992f" providerId="ADAL" clId="{8FCA7963-1B1E-499C-AEAA-4F11141251F2}" dt="2022-07-22T01:09:37.827" v="1580" actId="20577"/>
          <ac:spMkLst>
            <pc:docMk/>
            <pc:sldMk cId="2094845036" sldId="288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9:57.562" v="1592" actId="20577"/>
        <pc:sldMkLst>
          <pc:docMk/>
          <pc:sldMk cId="1504791217" sldId="289"/>
        </pc:sldMkLst>
        <pc:spChg chg="mod">
          <ac:chgData name="NGUYEN QUANG THU PHUONG 20182725" userId="e0a3030e-9e81-4efc-9f7f-114289cf992f" providerId="ADAL" clId="{8FCA7963-1B1E-499C-AEAA-4F11141251F2}" dt="2022-07-22T01:09:57.562" v="1592" actId="20577"/>
          <ac:spMkLst>
            <pc:docMk/>
            <pc:sldMk cId="1504791217" sldId="289"/>
            <ac:spMk id="2" creationId="{8C8C90F1-6F69-56B1-C222-C39947D8273B}"/>
          </ac:spMkLst>
        </pc:spChg>
      </pc:sldChg>
    </pc:docChg>
  </pc:docChgLst>
  <pc:docChgLst>
    <pc:chgData name="HUONG" userId="96c0be97-27d7-4a61-abdf-86c1e94a778a" providerId="ADAL" clId="{6ABD795F-8B9A-403E-B5B4-CEADF7605B73}"/>
    <pc:docChg chg="undo redo custSel addSld delSld modSld sldOrd">
      <pc:chgData name="HUONG" userId="96c0be97-27d7-4a61-abdf-86c1e94a778a" providerId="ADAL" clId="{6ABD795F-8B9A-403E-B5B4-CEADF7605B73}" dt="2022-07-21T18:45:50.800" v="579"/>
      <pc:docMkLst>
        <pc:docMk/>
      </pc:docMkLst>
      <pc:sldChg chg="addSp delSp modSp mod addCm">
        <pc:chgData name="HUONG" userId="96c0be97-27d7-4a61-abdf-86c1e94a778a" providerId="ADAL" clId="{6ABD795F-8B9A-403E-B5B4-CEADF7605B73}" dt="2022-07-21T17:01:52.254" v="41"/>
        <pc:sldMkLst>
          <pc:docMk/>
          <pc:sldMk cId="4177651882" sldId="258"/>
        </pc:sldMkLst>
        <pc:spChg chg="mod">
          <ac:chgData name="HUONG" userId="96c0be97-27d7-4a61-abdf-86c1e94a778a" providerId="ADAL" clId="{6ABD795F-8B9A-403E-B5B4-CEADF7605B73}" dt="2022-07-21T16:51:32.143" v="23" actId="12"/>
          <ac:spMkLst>
            <pc:docMk/>
            <pc:sldMk cId="4177651882" sldId="258"/>
            <ac:spMk id="3" creationId="{2E19B02D-64B8-C99F-41B8-89CE45CEEC4A}"/>
          </ac:spMkLst>
        </pc:spChg>
        <pc:spChg chg="add del mod">
          <ac:chgData name="HUONG" userId="96c0be97-27d7-4a61-abdf-86c1e94a778a" providerId="ADAL" clId="{6ABD795F-8B9A-403E-B5B4-CEADF7605B73}" dt="2022-07-21T16:59:06.642" v="27"/>
          <ac:spMkLst>
            <pc:docMk/>
            <pc:sldMk cId="4177651882" sldId="258"/>
            <ac:spMk id="5" creationId="{6185526F-6838-4582-A5E5-23DD2C830B61}"/>
          </ac:spMkLst>
        </pc:spChg>
        <pc:spChg chg="add mod">
          <ac:chgData name="HUONG" userId="96c0be97-27d7-4a61-abdf-86c1e94a778a" providerId="ADAL" clId="{6ABD795F-8B9A-403E-B5B4-CEADF7605B73}" dt="2022-07-21T17:01:47.272" v="39" actId="12"/>
          <ac:spMkLst>
            <pc:docMk/>
            <pc:sldMk cId="4177651882" sldId="258"/>
            <ac:spMk id="6" creationId="{2DDFA9AE-C7E1-41B3-A901-EFDBF58BD9A4}"/>
          </ac:spMkLst>
        </pc:spChg>
        <pc:spChg chg="add del mod">
          <ac:chgData name="HUONG" userId="96c0be97-27d7-4a61-abdf-86c1e94a778a" providerId="ADAL" clId="{6ABD795F-8B9A-403E-B5B4-CEADF7605B73}" dt="2022-07-21T17:01:52.254" v="41"/>
          <ac:spMkLst>
            <pc:docMk/>
            <pc:sldMk cId="4177651882" sldId="258"/>
            <ac:spMk id="7" creationId="{2EFDA5E0-E5E4-4809-9F03-C070FCCA3F3F}"/>
          </ac:spMkLst>
        </pc:spChg>
        <pc:picChg chg="add mod">
          <ac:chgData name="HUONG" userId="96c0be97-27d7-4a61-abdf-86c1e94a778a" providerId="ADAL" clId="{6ABD795F-8B9A-403E-B5B4-CEADF7605B73}" dt="2022-07-21T16:43:49.024" v="7" actId="14100"/>
          <ac:picMkLst>
            <pc:docMk/>
            <pc:sldMk cId="4177651882" sldId="258"/>
            <ac:picMk id="4" creationId="{514DD966-083A-4DF9-81B7-1F48D0DF5EDF}"/>
          </ac:picMkLst>
        </pc:picChg>
      </pc:sldChg>
      <pc:sldChg chg="addSp delSp modSp mod">
        <pc:chgData name="HUONG" userId="96c0be97-27d7-4a61-abdf-86c1e94a778a" providerId="ADAL" clId="{6ABD795F-8B9A-403E-B5B4-CEADF7605B73}" dt="2022-07-21T17:08:30.838" v="69"/>
        <pc:sldMkLst>
          <pc:docMk/>
          <pc:sldMk cId="1862525723" sldId="259"/>
        </pc:sldMkLst>
        <pc:spChg chg="mod">
          <ac:chgData name="HUONG" userId="96c0be97-27d7-4a61-abdf-86c1e94a778a" providerId="ADAL" clId="{6ABD795F-8B9A-403E-B5B4-CEADF7605B73}" dt="2022-07-21T17:06:16.761" v="55" actId="12"/>
          <ac:spMkLst>
            <pc:docMk/>
            <pc:sldMk cId="1862525723" sldId="259"/>
            <ac:spMk id="3" creationId="{D0574BEC-6D88-FE40-4A55-09A14F19FB37}"/>
          </ac:spMkLst>
        </pc:spChg>
        <pc:spChg chg="add mod">
          <ac:chgData name="HUONG" userId="96c0be97-27d7-4a61-abdf-86c1e94a778a" providerId="ADAL" clId="{6ABD795F-8B9A-403E-B5B4-CEADF7605B73}" dt="2022-07-21T17:07:39.950" v="63" actId="5793"/>
          <ac:spMkLst>
            <pc:docMk/>
            <pc:sldMk cId="1862525723" sldId="259"/>
            <ac:spMk id="4" creationId="{561A365C-4103-47A3-94F0-4BEC87F290CC}"/>
          </ac:spMkLst>
        </pc:spChg>
        <pc:spChg chg="add del mod">
          <ac:chgData name="HUONG" userId="96c0be97-27d7-4a61-abdf-86c1e94a778a" providerId="ADAL" clId="{6ABD795F-8B9A-403E-B5B4-CEADF7605B73}" dt="2022-07-21T17:08:30.838" v="69"/>
          <ac:spMkLst>
            <pc:docMk/>
            <pc:sldMk cId="1862525723" sldId="259"/>
            <ac:spMk id="5" creationId="{8A62F94B-39BC-41B8-AE39-1D8A47C0625A}"/>
          </ac:spMkLst>
        </pc:spChg>
        <pc:spChg chg="add mod">
          <ac:chgData name="HUONG" userId="96c0be97-27d7-4a61-abdf-86c1e94a778a" providerId="ADAL" clId="{6ABD795F-8B9A-403E-B5B4-CEADF7605B73}" dt="2022-07-21T17:08:26.813" v="67" actId="1076"/>
          <ac:spMkLst>
            <pc:docMk/>
            <pc:sldMk cId="1862525723" sldId="259"/>
            <ac:spMk id="6" creationId="{0C936F8F-26F0-46D2-8554-FF7DAD11A83F}"/>
          </ac:spMkLst>
        </pc:spChg>
      </pc:sldChg>
      <pc:sldChg chg="addSp delSp modSp mod ord">
        <pc:chgData name="HUONG" userId="96c0be97-27d7-4a61-abdf-86c1e94a778a" providerId="ADAL" clId="{6ABD795F-8B9A-403E-B5B4-CEADF7605B73}" dt="2022-07-21T17:21:00.581" v="241"/>
        <pc:sldMkLst>
          <pc:docMk/>
          <pc:sldMk cId="2383550963" sldId="260"/>
        </pc:sldMkLst>
        <pc:spChg chg="mod">
          <ac:chgData name="HUONG" userId="96c0be97-27d7-4a61-abdf-86c1e94a778a" providerId="ADAL" clId="{6ABD795F-8B9A-403E-B5B4-CEADF7605B73}" dt="2022-07-21T17:19:43.607" v="230" actId="1076"/>
          <ac:spMkLst>
            <pc:docMk/>
            <pc:sldMk cId="2383550963" sldId="260"/>
            <ac:spMk id="3" creationId="{F4CEB638-7E8E-BD79-5150-3CD10A8E5381}"/>
          </ac:spMkLst>
        </pc:spChg>
        <pc:spChg chg="add mod">
          <ac:chgData name="HUONG" userId="96c0be97-27d7-4a61-abdf-86c1e94a778a" providerId="ADAL" clId="{6ABD795F-8B9A-403E-B5B4-CEADF7605B73}" dt="2022-07-21T17:19:49.392" v="231" actId="1076"/>
          <ac:spMkLst>
            <pc:docMk/>
            <pc:sldMk cId="2383550963" sldId="260"/>
            <ac:spMk id="4" creationId="{F8B96600-8B51-441D-BC00-D32962ECE976}"/>
          </ac:spMkLst>
        </pc:spChg>
        <pc:spChg chg="add del mod">
          <ac:chgData name="HUONG" userId="96c0be97-27d7-4a61-abdf-86c1e94a778a" providerId="ADAL" clId="{6ABD795F-8B9A-403E-B5B4-CEADF7605B73}" dt="2022-07-21T17:11:06.121" v="85" actId="21"/>
          <ac:spMkLst>
            <pc:docMk/>
            <pc:sldMk cId="2383550963" sldId="260"/>
            <ac:spMk id="5" creationId="{D2A7D45A-8200-428E-8902-9840AFE99267}"/>
          </ac:spMkLst>
        </pc:spChg>
        <pc:spChg chg="add del mod">
          <ac:chgData name="HUONG" userId="96c0be97-27d7-4a61-abdf-86c1e94a778a" providerId="ADAL" clId="{6ABD795F-8B9A-403E-B5B4-CEADF7605B73}" dt="2022-07-21T17:11:06.132" v="87"/>
          <ac:spMkLst>
            <pc:docMk/>
            <pc:sldMk cId="2383550963" sldId="260"/>
            <ac:spMk id="6" creationId="{0650FFFE-F0A2-4F2E-A178-EBC5BD0EF84F}"/>
          </ac:spMkLst>
        </pc:spChg>
        <pc:spChg chg="add del mod">
          <ac:chgData name="HUONG" userId="96c0be97-27d7-4a61-abdf-86c1e94a778a" providerId="ADAL" clId="{6ABD795F-8B9A-403E-B5B4-CEADF7605B73}" dt="2022-07-21T17:11:06.133" v="89"/>
          <ac:spMkLst>
            <pc:docMk/>
            <pc:sldMk cId="2383550963" sldId="260"/>
            <ac:spMk id="7" creationId="{71381638-E9C4-46DA-B52E-23001BF93F88}"/>
          </ac:spMkLst>
        </pc:spChg>
        <pc:spChg chg="add del mod">
          <ac:chgData name="HUONG" userId="96c0be97-27d7-4a61-abdf-86c1e94a778a" providerId="ADAL" clId="{6ABD795F-8B9A-403E-B5B4-CEADF7605B73}" dt="2022-07-21T17:14:28.855" v="143" actId="21"/>
          <ac:spMkLst>
            <pc:docMk/>
            <pc:sldMk cId="2383550963" sldId="260"/>
            <ac:spMk id="9" creationId="{DFEBB1CF-2052-408A-A410-589201E9310C}"/>
          </ac:spMkLst>
        </pc:spChg>
        <pc:spChg chg="add mod">
          <ac:chgData name="HUONG" userId="96c0be97-27d7-4a61-abdf-86c1e94a778a" providerId="ADAL" clId="{6ABD795F-8B9A-403E-B5B4-CEADF7605B73}" dt="2022-07-21T17:20:23.581" v="237" actId="1076"/>
          <ac:spMkLst>
            <pc:docMk/>
            <pc:sldMk cId="2383550963" sldId="260"/>
            <ac:spMk id="10" creationId="{31F45342-97B0-4E58-93A0-AC7E55C4CA74}"/>
          </ac:spMkLst>
        </pc:spChg>
        <pc:spChg chg="add del mod">
          <ac:chgData name="HUONG" userId="96c0be97-27d7-4a61-abdf-86c1e94a778a" providerId="ADAL" clId="{6ABD795F-8B9A-403E-B5B4-CEADF7605B73}" dt="2022-07-21T17:18:54.479" v="226"/>
          <ac:spMkLst>
            <pc:docMk/>
            <pc:sldMk cId="2383550963" sldId="260"/>
            <ac:spMk id="11" creationId="{E61A9156-3B22-4D48-BBA2-E8C838E1F018}"/>
          </ac:spMkLst>
        </pc:spChg>
        <pc:spChg chg="add mod">
          <ac:chgData name="HUONG" userId="96c0be97-27d7-4a61-abdf-86c1e94a778a" providerId="ADAL" clId="{6ABD795F-8B9A-403E-B5B4-CEADF7605B73}" dt="2022-07-21T17:20:34.549" v="239" actId="1076"/>
          <ac:spMkLst>
            <pc:docMk/>
            <pc:sldMk cId="2383550963" sldId="260"/>
            <ac:spMk id="13" creationId="{C7971C42-0D3B-4EA8-BB46-9ED6F4DDFE50}"/>
          </ac:spMkLst>
        </pc:spChg>
        <pc:graphicFrameChg chg="add del mod modGraphic">
          <ac:chgData name="HUONG" userId="96c0be97-27d7-4a61-abdf-86c1e94a778a" providerId="ADAL" clId="{6ABD795F-8B9A-403E-B5B4-CEADF7605B73}" dt="2022-07-21T17:20:15.316" v="236" actId="21"/>
          <ac:graphicFrameMkLst>
            <pc:docMk/>
            <pc:sldMk cId="2383550963" sldId="260"/>
            <ac:graphicFrameMk id="15" creationId="{7E544FF9-4046-47E5-BFB1-21ABE4DBCFA9}"/>
          </ac:graphicFrameMkLst>
        </pc:graphicFrameChg>
        <pc:picChg chg="add mod">
          <ac:chgData name="HUONG" userId="96c0be97-27d7-4a61-abdf-86c1e94a778a" providerId="ADAL" clId="{6ABD795F-8B9A-403E-B5B4-CEADF7605B73}" dt="2022-07-21T17:19:54.563" v="233" actId="1076"/>
          <ac:picMkLst>
            <pc:docMk/>
            <pc:sldMk cId="2383550963" sldId="260"/>
            <ac:picMk id="8" creationId="{45F58ABB-E207-4693-A25C-BC131282FBD3}"/>
          </ac:picMkLst>
        </pc:picChg>
        <pc:picChg chg="add mod">
          <ac:chgData name="HUONG" userId="96c0be97-27d7-4a61-abdf-86c1e94a778a" providerId="ADAL" clId="{6ABD795F-8B9A-403E-B5B4-CEADF7605B73}" dt="2022-07-21T17:20:28.544" v="238" actId="1076"/>
          <ac:picMkLst>
            <pc:docMk/>
            <pc:sldMk cId="2383550963" sldId="260"/>
            <ac:picMk id="12" creationId="{6E04F9F7-01C5-490A-82C5-6B6D6F90579C}"/>
          </ac:picMkLst>
        </pc:picChg>
      </pc:sldChg>
      <pc:sldChg chg="modSp mod">
        <pc:chgData name="HUONG" userId="96c0be97-27d7-4a61-abdf-86c1e94a778a" providerId="ADAL" clId="{6ABD795F-8B9A-403E-B5B4-CEADF7605B73}" dt="2022-07-21T17:24:38.523" v="258" actId="14100"/>
        <pc:sldMkLst>
          <pc:docMk/>
          <pc:sldMk cId="2905508823" sldId="261"/>
        </pc:sldMkLst>
        <pc:spChg chg="mod">
          <ac:chgData name="HUONG" userId="96c0be97-27d7-4a61-abdf-86c1e94a778a" providerId="ADAL" clId="{6ABD795F-8B9A-403E-B5B4-CEADF7605B73}" dt="2022-07-21T17:24:38.523" v="258" actId="14100"/>
          <ac:spMkLst>
            <pc:docMk/>
            <pc:sldMk cId="2905508823" sldId="261"/>
            <ac:spMk id="3" creationId="{D9974A4D-51EC-AC5B-B2A4-F848DBC2C51C}"/>
          </ac:spMkLst>
        </pc:spChg>
      </pc:sldChg>
      <pc:sldChg chg="modSp mod">
        <pc:chgData name="HUONG" userId="96c0be97-27d7-4a61-abdf-86c1e94a778a" providerId="ADAL" clId="{6ABD795F-8B9A-403E-B5B4-CEADF7605B73}" dt="2022-07-21T18:44:49.812" v="577" actId="20577"/>
        <pc:sldMkLst>
          <pc:docMk/>
          <pc:sldMk cId="3969329454" sldId="262"/>
        </pc:sldMkLst>
        <pc:spChg chg="mod">
          <ac:chgData name="HUONG" userId="96c0be97-27d7-4a61-abdf-86c1e94a778a" providerId="ADAL" clId="{6ABD795F-8B9A-403E-B5B4-CEADF7605B73}" dt="2022-07-21T18:44:49.812" v="577" actId="20577"/>
          <ac:spMkLst>
            <pc:docMk/>
            <pc:sldMk cId="3969329454" sldId="262"/>
            <ac:spMk id="2" creationId="{30593384-7DD1-E63D-43F9-4BD8EE39ACBD}"/>
          </ac:spMkLst>
        </pc:spChg>
      </pc:sldChg>
      <pc:sldChg chg="modSp mod">
        <pc:chgData name="HUONG" userId="96c0be97-27d7-4a61-abdf-86c1e94a778a" providerId="ADAL" clId="{6ABD795F-8B9A-403E-B5B4-CEADF7605B73}" dt="2022-07-21T17:03:16.196" v="51" actId="20577"/>
        <pc:sldMkLst>
          <pc:docMk/>
          <pc:sldMk cId="2866744345" sldId="267"/>
        </pc:sldMkLst>
        <pc:spChg chg="mod">
          <ac:chgData name="HUONG" userId="96c0be97-27d7-4a61-abdf-86c1e94a778a" providerId="ADAL" clId="{6ABD795F-8B9A-403E-B5B4-CEADF7605B73}" dt="2022-07-21T17:02:49.615" v="42" actId="1076"/>
          <ac:spMkLst>
            <pc:docMk/>
            <pc:sldMk cId="2866744345" sldId="267"/>
            <ac:spMk id="2" creationId="{66BA1BDD-05B6-3E0D-17E9-34D9827AC93F}"/>
          </ac:spMkLst>
        </pc:spChg>
        <pc:spChg chg="mod">
          <ac:chgData name="HUONG" userId="96c0be97-27d7-4a61-abdf-86c1e94a778a" providerId="ADAL" clId="{6ABD795F-8B9A-403E-B5B4-CEADF7605B73}" dt="2022-07-21T17:03:16.196" v="51" actId="20577"/>
          <ac:spMkLst>
            <pc:docMk/>
            <pc:sldMk cId="2866744345" sldId="267"/>
            <ac:spMk id="3" creationId="{2E19B02D-64B8-C99F-41B8-89CE45CEEC4A}"/>
          </ac:spMkLst>
        </pc:spChg>
      </pc:sldChg>
      <pc:sldChg chg="addSp modSp mod addCm delCm modCm">
        <pc:chgData name="HUONG" userId="96c0be97-27d7-4a61-abdf-86c1e94a778a" providerId="ADAL" clId="{6ABD795F-8B9A-403E-B5B4-CEADF7605B73}" dt="2022-07-21T18:15:24.728" v="279" actId="12"/>
        <pc:sldMkLst>
          <pc:docMk/>
          <pc:sldMk cId="16049273" sldId="268"/>
        </pc:sldMkLst>
        <pc:spChg chg="mod">
          <ac:chgData name="HUONG" userId="96c0be97-27d7-4a61-abdf-86c1e94a778a" providerId="ADAL" clId="{6ABD795F-8B9A-403E-B5B4-CEADF7605B73}" dt="2022-07-21T18:14:13.141" v="268" actId="255"/>
          <ac:spMkLst>
            <pc:docMk/>
            <pc:sldMk cId="16049273" sldId="268"/>
            <ac:spMk id="3" creationId="{D9974A4D-51EC-AC5B-B2A4-F848DBC2C51C}"/>
          </ac:spMkLst>
        </pc:spChg>
        <pc:spChg chg="add mod">
          <ac:chgData name="HUONG" userId="96c0be97-27d7-4a61-abdf-86c1e94a778a" providerId="ADAL" clId="{6ABD795F-8B9A-403E-B5B4-CEADF7605B73}" dt="2022-07-21T18:15:24.728" v="279" actId="12"/>
          <ac:spMkLst>
            <pc:docMk/>
            <pc:sldMk cId="16049273" sldId="268"/>
            <ac:spMk id="5" creationId="{B8FB76F1-C57D-4079-AA07-456B7177ACE1}"/>
          </ac:spMkLst>
        </pc:spChg>
        <pc:picChg chg="mod">
          <ac:chgData name="HUONG" userId="96c0be97-27d7-4a61-abdf-86c1e94a778a" providerId="ADAL" clId="{6ABD795F-8B9A-403E-B5B4-CEADF7605B73}" dt="2022-07-21T18:14:18.141" v="269" actId="1076"/>
          <ac:picMkLst>
            <pc:docMk/>
            <pc:sldMk cId="16049273" sldId="268"/>
            <ac:picMk id="4" creationId="{B6338F01-D916-3466-4EA4-721C17ACD89A}"/>
          </ac:picMkLst>
        </pc:picChg>
      </pc:sldChg>
      <pc:sldChg chg="addSp delSp modSp new mod setBg">
        <pc:chgData name="HUONG" userId="96c0be97-27d7-4a61-abdf-86c1e94a778a" providerId="ADAL" clId="{6ABD795F-8B9A-403E-B5B4-CEADF7605B73}" dt="2022-07-21T18:25:52.948" v="422" actId="1076"/>
        <pc:sldMkLst>
          <pc:docMk/>
          <pc:sldMk cId="1840364393" sldId="269"/>
        </pc:sldMkLst>
        <pc:spChg chg="mod">
          <ac:chgData name="HUONG" userId="96c0be97-27d7-4a61-abdf-86c1e94a778a" providerId="ADAL" clId="{6ABD795F-8B9A-403E-B5B4-CEADF7605B73}" dt="2022-07-21T18:25:32.694" v="416" actId="14100"/>
          <ac:spMkLst>
            <pc:docMk/>
            <pc:sldMk cId="1840364393" sldId="269"/>
            <ac:spMk id="2" creationId="{893A4472-E0C1-4208-8FA9-3173B839B60A}"/>
          </ac:spMkLst>
        </pc:spChg>
        <pc:spChg chg="del">
          <ac:chgData name="HUONG" userId="96c0be97-27d7-4a61-abdf-86c1e94a778a" providerId="ADAL" clId="{6ABD795F-8B9A-403E-B5B4-CEADF7605B73}" dt="2022-07-21T18:23:48.210" v="398"/>
          <ac:spMkLst>
            <pc:docMk/>
            <pc:sldMk cId="1840364393" sldId="269"/>
            <ac:spMk id="3" creationId="{A066662F-BE7C-493A-BD2B-856F78FCBE3F}"/>
          </ac:spMkLst>
        </pc:spChg>
        <pc:spChg chg="add del">
          <ac:chgData name="HUONG" userId="96c0be97-27d7-4a61-abdf-86c1e94a778a" providerId="ADAL" clId="{6ABD795F-8B9A-403E-B5B4-CEADF7605B73}" dt="2022-07-21T18:25:21.103" v="412" actId="21"/>
          <ac:spMkLst>
            <pc:docMk/>
            <pc:sldMk cId="1840364393" sldId="269"/>
            <ac:spMk id="9" creationId="{1447DE99-2FF0-C201-0F8A-0E3023BCFB11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0" creationId="{70BDD0CE-06A4-404B-8A13-580229C1C923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2" creationId="{EE9899FA-8881-472C-AA59-D08A89CA8AEF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4" creationId="{080B7D90-3DF1-4514-B26D-616BE35553C9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6" creationId="{61F6E425-22AB-4DA2-8FAC-58ADB58EF6C3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7" creationId="{5AAE9118-0436-4488-AC4A-C14DF6A7B6B1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8" creationId="{1B10F861-B8F1-49C7-BD58-EAB20CEE7F93}"/>
          </ac:spMkLst>
        </pc:spChg>
        <pc:picChg chg="add mod ord">
          <ac:chgData name="HUONG" userId="96c0be97-27d7-4a61-abdf-86c1e94a778a" providerId="ADAL" clId="{6ABD795F-8B9A-403E-B5B4-CEADF7605B73}" dt="2022-07-21T18:25:52.334" v="421" actId="1076"/>
          <ac:picMkLst>
            <pc:docMk/>
            <pc:sldMk cId="1840364393" sldId="269"/>
            <ac:picMk id="4" creationId="{0DB5008B-B098-4A75-8BF8-DEB36B5BB8FB}"/>
          </ac:picMkLst>
        </pc:picChg>
        <pc:picChg chg="add mod">
          <ac:chgData name="HUONG" userId="96c0be97-27d7-4a61-abdf-86c1e94a778a" providerId="ADAL" clId="{6ABD795F-8B9A-403E-B5B4-CEADF7605B73}" dt="2022-07-21T18:25:52.948" v="422" actId="1076"/>
          <ac:picMkLst>
            <pc:docMk/>
            <pc:sldMk cId="1840364393" sldId="269"/>
            <ac:picMk id="5" creationId="{0A4496BB-2044-4ED7-AC36-9776C4A89B09}"/>
          </ac:picMkLst>
        </pc:picChg>
      </pc:sldChg>
      <pc:sldChg chg="modSp new add del mod">
        <pc:chgData name="HUONG" userId="96c0be97-27d7-4a61-abdf-86c1e94a778a" providerId="ADAL" clId="{6ABD795F-8B9A-403E-B5B4-CEADF7605B73}" dt="2022-07-21T18:15:41.909" v="281" actId="47"/>
        <pc:sldMkLst>
          <pc:docMk/>
          <pc:sldMk cId="2841725583" sldId="269"/>
        </pc:sldMkLst>
        <pc:spChg chg="mod">
          <ac:chgData name="HUONG" userId="96c0be97-27d7-4a61-abdf-86c1e94a778a" providerId="ADAL" clId="{6ABD795F-8B9A-403E-B5B4-CEADF7605B73}" dt="2022-07-21T18:13:16.955" v="265"/>
          <ac:spMkLst>
            <pc:docMk/>
            <pc:sldMk cId="2841725583" sldId="269"/>
            <ac:spMk id="2" creationId="{BC3D7B66-1C3C-4B27-88B7-A08B379CE4C3}"/>
          </ac:spMkLst>
        </pc:spChg>
        <pc:spChg chg="mod">
          <ac:chgData name="HUONG" userId="96c0be97-27d7-4a61-abdf-86c1e94a778a" providerId="ADAL" clId="{6ABD795F-8B9A-403E-B5B4-CEADF7605B73}" dt="2022-07-21T18:15:37.147" v="280" actId="20577"/>
          <ac:spMkLst>
            <pc:docMk/>
            <pc:sldMk cId="2841725583" sldId="269"/>
            <ac:spMk id="3" creationId="{88E77AAE-1AD4-408D-A263-9BEC84537308}"/>
          </ac:spMkLst>
        </pc:spChg>
      </pc:sldChg>
      <pc:sldChg chg="addSp delSp modSp new mod ord">
        <pc:chgData name="HUONG" userId="96c0be97-27d7-4a61-abdf-86c1e94a778a" providerId="ADAL" clId="{6ABD795F-8B9A-403E-B5B4-CEADF7605B73}" dt="2022-07-21T18:31:27.844" v="442" actId="21"/>
        <pc:sldMkLst>
          <pc:docMk/>
          <pc:sldMk cId="2592176269" sldId="270"/>
        </pc:sldMkLst>
        <pc:spChg chg="mod">
          <ac:chgData name="HUONG" userId="96c0be97-27d7-4a61-abdf-86c1e94a778a" providerId="ADAL" clId="{6ABD795F-8B9A-403E-B5B4-CEADF7605B73}" dt="2022-07-21T18:23:33.204" v="397" actId="20577"/>
          <ac:spMkLst>
            <pc:docMk/>
            <pc:sldMk cId="2592176269" sldId="270"/>
            <ac:spMk id="2" creationId="{0A2B5C63-3F2E-4F0F-BF45-86C95BD127C8}"/>
          </ac:spMkLst>
        </pc:spChg>
        <pc:spChg chg="mod">
          <ac:chgData name="HUONG" userId="96c0be97-27d7-4a61-abdf-86c1e94a778a" providerId="ADAL" clId="{6ABD795F-8B9A-403E-B5B4-CEADF7605B73}" dt="2022-07-21T18:22:44.865" v="383" actId="14100"/>
          <ac:spMkLst>
            <pc:docMk/>
            <pc:sldMk cId="2592176269" sldId="270"/>
            <ac:spMk id="3" creationId="{7695A7BC-5B13-46ED-B9BB-EFE4412A8C61}"/>
          </ac:spMkLst>
        </pc:spChg>
        <pc:spChg chg="add del mod">
          <ac:chgData name="HUONG" userId="96c0be97-27d7-4a61-abdf-86c1e94a778a" providerId="ADAL" clId="{6ABD795F-8B9A-403E-B5B4-CEADF7605B73}" dt="2022-07-21T18:31:27.844" v="442" actId="21"/>
          <ac:spMkLst>
            <pc:docMk/>
            <pc:sldMk cId="2592176269" sldId="270"/>
            <ac:spMk id="5" creationId="{07DC608B-D18B-4AFD-A348-E083A3D1F1C4}"/>
          </ac:spMkLst>
        </pc:spChg>
        <pc:picChg chg="add del mod">
          <ac:chgData name="HUONG" userId="96c0be97-27d7-4a61-abdf-86c1e94a778a" providerId="ADAL" clId="{6ABD795F-8B9A-403E-B5B4-CEADF7605B73}" dt="2022-07-21T18:30:47.986" v="438" actId="21"/>
          <ac:picMkLst>
            <pc:docMk/>
            <pc:sldMk cId="2592176269" sldId="270"/>
            <ac:picMk id="4" creationId="{5B957E0D-0A0C-4108-81B3-FB480B28C68C}"/>
          </ac:picMkLst>
        </pc:picChg>
        <pc:picChg chg="add mod">
          <ac:chgData name="HUONG" userId="96c0be97-27d7-4a61-abdf-86c1e94a778a" providerId="ADAL" clId="{6ABD795F-8B9A-403E-B5B4-CEADF7605B73}" dt="2022-07-21T18:31:22.535" v="441" actId="1076"/>
          <ac:picMkLst>
            <pc:docMk/>
            <pc:sldMk cId="2592176269" sldId="270"/>
            <ac:picMk id="6" creationId="{D733AE1A-BC4B-444B-8CA9-2E9666B73E70}"/>
          </ac:picMkLst>
        </pc:picChg>
      </pc:sldChg>
      <pc:sldChg chg="addSp modSp new mod">
        <pc:chgData name="HUONG" userId="96c0be97-27d7-4a61-abdf-86c1e94a778a" providerId="ADAL" clId="{6ABD795F-8B9A-403E-B5B4-CEADF7605B73}" dt="2022-07-21T18:29:56.539" v="434" actId="1076"/>
        <pc:sldMkLst>
          <pc:docMk/>
          <pc:sldMk cId="2453679402" sldId="271"/>
        </pc:sldMkLst>
        <pc:spChg chg="mod">
          <ac:chgData name="HUONG" userId="96c0be97-27d7-4a61-abdf-86c1e94a778a" providerId="ADAL" clId="{6ABD795F-8B9A-403E-B5B4-CEADF7605B73}" dt="2022-07-21T18:26:51.558" v="424"/>
          <ac:spMkLst>
            <pc:docMk/>
            <pc:sldMk cId="2453679402" sldId="271"/>
            <ac:spMk id="2" creationId="{C5AAC43A-40D2-4EF5-9B98-0E0DC61594AC}"/>
          </ac:spMkLst>
        </pc:spChg>
        <pc:spChg chg="mod">
          <ac:chgData name="HUONG" userId="96c0be97-27d7-4a61-abdf-86c1e94a778a" providerId="ADAL" clId="{6ABD795F-8B9A-403E-B5B4-CEADF7605B73}" dt="2022-07-21T18:27:11.717" v="427" actId="255"/>
          <ac:spMkLst>
            <pc:docMk/>
            <pc:sldMk cId="2453679402" sldId="271"/>
            <ac:spMk id="3" creationId="{D0233AE4-ECD3-4EE8-A972-D9CC6EC70C6A}"/>
          </ac:spMkLst>
        </pc:spChg>
        <pc:picChg chg="add mod">
          <ac:chgData name="HUONG" userId="96c0be97-27d7-4a61-abdf-86c1e94a778a" providerId="ADAL" clId="{6ABD795F-8B9A-403E-B5B4-CEADF7605B73}" dt="2022-07-21T18:29:56.539" v="434" actId="1076"/>
          <ac:picMkLst>
            <pc:docMk/>
            <pc:sldMk cId="2453679402" sldId="271"/>
            <ac:picMk id="4" creationId="{B5AA65E9-2D46-4D72-9110-7B14C28C37C3}"/>
          </ac:picMkLst>
        </pc:picChg>
      </pc:sldChg>
      <pc:sldChg chg="addSp modSp new mod">
        <pc:chgData name="HUONG" userId="96c0be97-27d7-4a61-abdf-86c1e94a778a" providerId="ADAL" clId="{6ABD795F-8B9A-403E-B5B4-CEADF7605B73}" dt="2022-07-21T18:32:12.453" v="448" actId="1076"/>
        <pc:sldMkLst>
          <pc:docMk/>
          <pc:sldMk cId="4036743450" sldId="272"/>
        </pc:sldMkLst>
        <pc:spChg chg="mod">
          <ac:chgData name="HUONG" userId="96c0be97-27d7-4a61-abdf-86c1e94a778a" providerId="ADAL" clId="{6ABD795F-8B9A-403E-B5B4-CEADF7605B73}" dt="2022-07-21T18:28:59.387" v="429"/>
          <ac:spMkLst>
            <pc:docMk/>
            <pc:sldMk cId="4036743450" sldId="272"/>
            <ac:spMk id="2" creationId="{E5FD45DF-B844-4355-9C9D-F800E91984B6}"/>
          </ac:spMkLst>
        </pc:spChg>
        <pc:spChg chg="mod">
          <ac:chgData name="HUONG" userId="96c0be97-27d7-4a61-abdf-86c1e94a778a" providerId="ADAL" clId="{6ABD795F-8B9A-403E-B5B4-CEADF7605B73}" dt="2022-07-21T18:32:08.975" v="447" actId="2711"/>
          <ac:spMkLst>
            <pc:docMk/>
            <pc:sldMk cId="4036743450" sldId="272"/>
            <ac:spMk id="3" creationId="{AEA5D1B0-BE1A-427F-8C3B-70925624CA3B}"/>
          </ac:spMkLst>
        </pc:spChg>
        <pc:picChg chg="add mod">
          <ac:chgData name="HUONG" userId="96c0be97-27d7-4a61-abdf-86c1e94a778a" providerId="ADAL" clId="{6ABD795F-8B9A-403E-B5B4-CEADF7605B73}" dt="2022-07-21T18:32:12.453" v="448" actId="1076"/>
          <ac:picMkLst>
            <pc:docMk/>
            <pc:sldMk cId="4036743450" sldId="272"/>
            <ac:picMk id="4" creationId="{5E773026-4F38-47E9-9F8E-30BEF156012B}"/>
          </ac:picMkLst>
        </pc:picChg>
      </pc:sldChg>
      <pc:sldChg chg="addSp delSp modSp new mod">
        <pc:chgData name="HUONG" userId="96c0be97-27d7-4a61-abdf-86c1e94a778a" providerId="ADAL" clId="{6ABD795F-8B9A-403E-B5B4-CEADF7605B73}" dt="2022-07-21T18:31:47.945" v="445"/>
        <pc:sldMkLst>
          <pc:docMk/>
          <pc:sldMk cId="916577566" sldId="273"/>
        </pc:sldMkLst>
        <pc:spChg chg="mod">
          <ac:chgData name="HUONG" userId="96c0be97-27d7-4a61-abdf-86c1e94a778a" providerId="ADAL" clId="{6ABD795F-8B9A-403E-B5B4-CEADF7605B73}" dt="2022-07-21T18:31:47.945" v="445"/>
          <ac:spMkLst>
            <pc:docMk/>
            <pc:sldMk cId="916577566" sldId="273"/>
            <ac:spMk id="2" creationId="{286CF241-7C91-438A-BEF1-38372EB9457E}"/>
          </ac:spMkLst>
        </pc:spChg>
        <pc:spChg chg="del">
          <ac:chgData name="HUONG" userId="96c0be97-27d7-4a61-abdf-86c1e94a778a" providerId="ADAL" clId="{6ABD795F-8B9A-403E-B5B4-CEADF7605B73}" dt="2022-07-21T18:30:51.372" v="439"/>
          <ac:spMkLst>
            <pc:docMk/>
            <pc:sldMk cId="916577566" sldId="273"/>
            <ac:spMk id="3" creationId="{3A054B51-7406-4BE7-B6B1-58607396D3DA}"/>
          </ac:spMkLst>
        </pc:spChg>
        <pc:spChg chg="add mod">
          <ac:chgData name="HUONG" userId="96c0be97-27d7-4a61-abdf-86c1e94a778a" providerId="ADAL" clId="{6ABD795F-8B9A-403E-B5B4-CEADF7605B73}" dt="2022-07-21T18:31:39.338" v="444" actId="1076"/>
          <ac:spMkLst>
            <pc:docMk/>
            <pc:sldMk cId="916577566" sldId="273"/>
            <ac:spMk id="5" creationId="{19A6F175-A80A-4401-BB01-92CD53142DB5}"/>
          </ac:spMkLst>
        </pc:spChg>
        <pc:picChg chg="add mod">
          <ac:chgData name="HUONG" userId="96c0be97-27d7-4a61-abdf-86c1e94a778a" providerId="ADAL" clId="{6ABD795F-8B9A-403E-B5B4-CEADF7605B73}" dt="2022-07-21T18:30:52.992" v="440" actId="1076"/>
          <ac:picMkLst>
            <pc:docMk/>
            <pc:sldMk cId="916577566" sldId="273"/>
            <ac:picMk id="4" creationId="{3DD308A3-3FE1-49D5-9EB2-0F88F085532C}"/>
          </ac:picMkLst>
        </pc:picChg>
      </pc:sldChg>
      <pc:sldChg chg="addSp delSp modSp new mod">
        <pc:chgData name="HUONG" userId="96c0be97-27d7-4a61-abdf-86c1e94a778a" providerId="ADAL" clId="{6ABD795F-8B9A-403E-B5B4-CEADF7605B73}" dt="2022-07-21T18:41:40.363" v="556" actId="20577"/>
        <pc:sldMkLst>
          <pc:docMk/>
          <pc:sldMk cId="825219548" sldId="274"/>
        </pc:sldMkLst>
        <pc:spChg chg="mod">
          <ac:chgData name="HUONG" userId="96c0be97-27d7-4a61-abdf-86c1e94a778a" providerId="ADAL" clId="{6ABD795F-8B9A-403E-B5B4-CEADF7605B73}" dt="2022-07-21T18:41:40.363" v="556" actId="20577"/>
          <ac:spMkLst>
            <pc:docMk/>
            <pc:sldMk cId="825219548" sldId="274"/>
            <ac:spMk id="2" creationId="{DC2F404C-84C2-4D0B-A27C-52DE71AACFAB}"/>
          </ac:spMkLst>
        </pc:spChg>
        <pc:spChg chg="mod">
          <ac:chgData name="HUONG" userId="96c0be97-27d7-4a61-abdf-86c1e94a778a" providerId="ADAL" clId="{6ABD795F-8B9A-403E-B5B4-CEADF7605B73}" dt="2022-07-21T18:38:23.251" v="532" actId="2711"/>
          <ac:spMkLst>
            <pc:docMk/>
            <pc:sldMk cId="825219548" sldId="274"/>
            <ac:spMk id="3" creationId="{5DCD0785-8F0B-4779-BE18-02BE84F2793A}"/>
          </ac:spMkLst>
        </pc:spChg>
        <pc:spChg chg="add mod">
          <ac:chgData name="HUONG" userId="96c0be97-27d7-4a61-abdf-86c1e94a778a" providerId="ADAL" clId="{6ABD795F-8B9A-403E-B5B4-CEADF7605B73}" dt="2022-07-21T18:38:32.201" v="534" actId="1076"/>
          <ac:spMkLst>
            <pc:docMk/>
            <pc:sldMk cId="825219548" sldId="274"/>
            <ac:spMk id="4" creationId="{0C5C1076-FCF1-41A1-B377-FC34AC3E2102}"/>
          </ac:spMkLst>
        </pc:spChg>
        <pc:spChg chg="add del mod">
          <ac:chgData name="HUONG" userId="96c0be97-27d7-4a61-abdf-86c1e94a778a" providerId="ADAL" clId="{6ABD795F-8B9A-403E-B5B4-CEADF7605B73}" dt="2022-07-21T18:36:53.088" v="518" actId="21"/>
          <ac:spMkLst>
            <pc:docMk/>
            <pc:sldMk cId="825219548" sldId="274"/>
            <ac:spMk id="5" creationId="{EFEC1974-C591-428B-A872-7639354E1A2F}"/>
          </ac:spMkLst>
        </pc:spChg>
        <pc:spChg chg="add del mod">
          <ac:chgData name="HUONG" userId="96c0be97-27d7-4a61-abdf-86c1e94a778a" providerId="ADAL" clId="{6ABD795F-8B9A-403E-B5B4-CEADF7605B73}" dt="2022-07-21T18:36:12.408" v="498" actId="47"/>
          <ac:spMkLst>
            <pc:docMk/>
            <pc:sldMk cId="825219548" sldId="274"/>
            <ac:spMk id="6" creationId="{1C09ADE5-91B2-430D-999E-C22E8BE38648}"/>
          </ac:spMkLst>
        </pc:spChg>
        <pc:spChg chg="add mod">
          <ac:chgData name="HUONG" userId="96c0be97-27d7-4a61-abdf-86c1e94a778a" providerId="ADAL" clId="{6ABD795F-8B9A-403E-B5B4-CEADF7605B73}" dt="2022-07-21T18:38:27.583" v="533" actId="1076"/>
          <ac:spMkLst>
            <pc:docMk/>
            <pc:sldMk cId="825219548" sldId="274"/>
            <ac:spMk id="7" creationId="{C6A76614-4F79-4AA8-A6C2-44BDB6A9F88D}"/>
          </ac:spMkLst>
        </pc:spChg>
      </pc:sldChg>
      <pc:sldChg chg="addSp modSp new mod">
        <pc:chgData name="HUONG" userId="96c0be97-27d7-4a61-abdf-86c1e94a778a" providerId="ADAL" clId="{6ABD795F-8B9A-403E-B5B4-CEADF7605B73}" dt="2022-07-21T18:41:33.602" v="553" actId="20577"/>
        <pc:sldMkLst>
          <pc:docMk/>
          <pc:sldMk cId="4080001021" sldId="275"/>
        </pc:sldMkLst>
        <pc:spChg chg="mod">
          <ac:chgData name="HUONG" userId="96c0be97-27d7-4a61-abdf-86c1e94a778a" providerId="ADAL" clId="{6ABD795F-8B9A-403E-B5B4-CEADF7605B73}" dt="2022-07-21T18:41:33.602" v="553" actId="20577"/>
          <ac:spMkLst>
            <pc:docMk/>
            <pc:sldMk cId="4080001021" sldId="275"/>
            <ac:spMk id="2" creationId="{8C262C12-4F8A-406E-A988-C5279305608A}"/>
          </ac:spMkLst>
        </pc:spChg>
        <pc:spChg chg="add mod">
          <ac:chgData name="HUONG" userId="96c0be97-27d7-4a61-abdf-86c1e94a778a" providerId="ADAL" clId="{6ABD795F-8B9A-403E-B5B4-CEADF7605B73}" dt="2022-07-21T18:41:00.712" v="547" actId="1076"/>
          <ac:spMkLst>
            <pc:docMk/>
            <pc:sldMk cId="4080001021" sldId="275"/>
            <ac:spMk id="4" creationId="{FC0CBA66-A4E3-4E38-977A-71763E4D8107}"/>
          </ac:spMkLst>
        </pc:spChg>
        <pc:spChg chg="add mod">
          <ac:chgData name="HUONG" userId="96c0be97-27d7-4a61-abdf-86c1e94a778a" providerId="ADAL" clId="{6ABD795F-8B9A-403E-B5B4-CEADF7605B73}" dt="2022-07-21T18:41:12.243" v="548" actId="1076"/>
          <ac:spMkLst>
            <pc:docMk/>
            <pc:sldMk cId="4080001021" sldId="275"/>
            <ac:spMk id="5" creationId="{FD883815-974A-4DC8-85B2-383D95700026}"/>
          </ac:spMkLst>
        </pc:spChg>
      </pc:sldChg>
      <pc:sldChg chg="new del">
        <pc:chgData name="HUONG" userId="96c0be97-27d7-4a61-abdf-86c1e94a778a" providerId="ADAL" clId="{6ABD795F-8B9A-403E-B5B4-CEADF7605B73}" dt="2022-07-21T18:43:12.010" v="557" actId="47"/>
        <pc:sldMkLst>
          <pc:docMk/>
          <pc:sldMk cId="963745190" sldId="276"/>
        </pc:sldMkLst>
      </pc:sldChg>
      <pc:sldChg chg="new del">
        <pc:chgData name="HUONG" userId="96c0be97-27d7-4a61-abdf-86c1e94a778a" providerId="ADAL" clId="{6ABD795F-8B9A-403E-B5B4-CEADF7605B73}" dt="2022-07-21T18:43:13.919" v="558" actId="47"/>
        <pc:sldMkLst>
          <pc:docMk/>
          <pc:sldMk cId="636701316" sldId="277"/>
        </pc:sldMkLst>
      </pc:sldChg>
      <pc:sldChg chg="modSp new mod">
        <pc:chgData name="HUONG" userId="96c0be97-27d7-4a61-abdf-86c1e94a778a" providerId="ADAL" clId="{6ABD795F-8B9A-403E-B5B4-CEADF7605B73}" dt="2022-07-21T18:45:50.800" v="579"/>
        <pc:sldMkLst>
          <pc:docMk/>
          <pc:sldMk cId="3520531293" sldId="282"/>
        </pc:sldMkLst>
        <pc:spChg chg="mod">
          <ac:chgData name="HUONG" userId="96c0be97-27d7-4a61-abdf-86c1e94a778a" providerId="ADAL" clId="{6ABD795F-8B9A-403E-B5B4-CEADF7605B73}" dt="2022-07-21T18:44:47.150" v="575"/>
          <ac:spMkLst>
            <pc:docMk/>
            <pc:sldMk cId="3520531293" sldId="282"/>
            <ac:spMk id="2" creationId="{012968CF-12AD-4A03-9EE5-2ABE9D5275B5}"/>
          </ac:spMkLst>
        </pc:spChg>
        <pc:spChg chg="mod">
          <ac:chgData name="HUONG" userId="96c0be97-27d7-4a61-abdf-86c1e94a778a" providerId="ADAL" clId="{6ABD795F-8B9A-403E-B5B4-CEADF7605B73}" dt="2022-07-21T18:45:50.800" v="579"/>
          <ac:spMkLst>
            <pc:docMk/>
            <pc:sldMk cId="3520531293" sldId="282"/>
            <ac:spMk id="3" creationId="{99FACCE4-92AD-4771-91C3-CE8EB3B49E6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22T11:18:51.53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F5E46-3E65-42E5-A217-0D75E9EA18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A3E18-085F-4DE0-A4E9-4A1D6C74663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Gaussian</a:t>
          </a:r>
        </a:p>
      </dgm:t>
    </dgm:pt>
    <dgm:pt modelId="{F1C1801C-6580-461E-B73F-5A1B6B330390}" type="parTrans" cxnId="{16F21EB0-4D20-4BF1-93B1-961C493CF69F}">
      <dgm:prSet/>
      <dgm:spPr/>
      <dgm:t>
        <a:bodyPr/>
        <a:lstStyle/>
        <a:p>
          <a:endParaRPr lang="en-US"/>
        </a:p>
      </dgm:t>
    </dgm:pt>
    <dgm:pt modelId="{514FFDC0-7FE9-4B77-94AA-F9A88E864727}" type="sibTrans" cxnId="{16F21EB0-4D20-4BF1-93B1-961C493CF69F}">
      <dgm:prSet/>
      <dgm:spPr/>
      <dgm:t>
        <a:bodyPr/>
        <a:lstStyle/>
        <a:p>
          <a:endParaRPr lang="en-US"/>
        </a:p>
      </dgm:t>
    </dgm:pt>
    <dgm:pt modelId="{83C2C66C-B9E9-4A70-A7F5-D543A25CE2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5E534-5D7E-4434-9E18-C1E9FBA6A9D2}" type="parTrans" cxnId="{7A39E6B9-77AE-4BB1-8B49-96DEC81A710D}">
      <dgm:prSet/>
      <dgm:spPr/>
      <dgm:t>
        <a:bodyPr/>
        <a:lstStyle/>
        <a:p>
          <a:endParaRPr lang="en-US"/>
        </a:p>
      </dgm:t>
    </dgm:pt>
    <dgm:pt modelId="{A9AAA0C4-A612-407B-8A1D-A36EC246552A}" type="sibTrans" cxnId="{7A39E6B9-77AE-4BB1-8B49-96DEC81A710D}">
      <dgm:prSet/>
      <dgm:spPr/>
      <dgm:t>
        <a:bodyPr/>
        <a:lstStyle/>
        <a:p>
          <a:endParaRPr lang="en-US"/>
        </a:p>
      </dgm:t>
    </dgm:pt>
    <dgm:pt modelId="{ACB405AF-FE6E-4BB6-880B-B6E2AADA973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7.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Laplacian</a:t>
          </a:r>
        </a:p>
      </dgm:t>
    </dgm:pt>
    <dgm:pt modelId="{37370E64-D1D7-4808-A17C-15CB8C904AF3}" type="parTrans" cxnId="{87A5A45B-9FDF-4610-BBB3-1BDAB8E0D054}">
      <dgm:prSet/>
      <dgm:spPr/>
      <dgm:t>
        <a:bodyPr/>
        <a:lstStyle/>
        <a:p>
          <a:endParaRPr lang="en-US"/>
        </a:p>
      </dgm:t>
    </dgm:pt>
    <dgm:pt modelId="{3A14D30B-F963-4038-914B-31390EB2064E}" type="sibTrans" cxnId="{87A5A45B-9FDF-4610-BBB3-1BDAB8E0D054}">
      <dgm:prSet/>
      <dgm:spPr/>
      <dgm:t>
        <a:bodyPr/>
        <a:lstStyle/>
        <a:p>
          <a:endParaRPr lang="en-US"/>
        </a:p>
      </dgm:t>
    </dgm:pt>
    <dgm:pt modelId="{E92E9E40-BD5F-4C62-A727-0C871DBDBEDD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8.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Weiner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6DE248-240B-428A-951B-881BD4AD8907}" type="parTrans" cxnId="{F207B39F-AAE2-46FE-9C34-CC1E7FBA23ED}">
      <dgm:prSet/>
      <dgm:spPr/>
      <dgm:t>
        <a:bodyPr/>
        <a:lstStyle/>
        <a:p>
          <a:endParaRPr lang="en-US"/>
        </a:p>
      </dgm:t>
    </dgm:pt>
    <dgm:pt modelId="{83633F19-403D-4C72-8543-47DACE004106}" type="sibTrans" cxnId="{F207B39F-AAE2-46FE-9C34-CC1E7FBA23ED}">
      <dgm:prSet/>
      <dgm:spPr/>
      <dgm:t>
        <a:bodyPr/>
        <a:lstStyle/>
        <a:p>
          <a:endParaRPr lang="en-US"/>
        </a:p>
      </dgm:t>
    </dgm:pt>
    <dgm:pt modelId="{2B72F04B-1BC4-4A96-904A-FB46EC0123D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97429-0837-4E3F-A6A9-D7CD3950BF05}" type="parTrans" cxnId="{4FF832FB-9C9B-4903-97F2-1DE01EF8A96D}">
      <dgm:prSet/>
      <dgm:spPr/>
      <dgm:t>
        <a:bodyPr/>
        <a:lstStyle/>
        <a:p>
          <a:endParaRPr lang="en-US"/>
        </a:p>
      </dgm:t>
    </dgm:pt>
    <dgm:pt modelId="{D3DE8AFF-690E-4A1C-859D-EBE625F8D3E0}" type="sibTrans" cxnId="{4FF832FB-9C9B-4903-97F2-1DE01EF8A96D}">
      <dgm:prSet/>
      <dgm:spPr/>
      <dgm:t>
        <a:bodyPr/>
        <a:lstStyle/>
        <a:p>
          <a:endParaRPr lang="en-US"/>
        </a:p>
      </dgm:t>
    </dgm:pt>
    <dgm:pt modelId="{714E248B-9C54-462B-ABC7-7BC92B91C30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498696-5E4C-4D84-8323-E4443B965DE6}" type="parTrans" cxnId="{FD017AEA-F5EC-406E-A735-1854472EF4E8}">
      <dgm:prSet/>
      <dgm:spPr/>
      <dgm:t>
        <a:bodyPr/>
        <a:lstStyle/>
        <a:p>
          <a:endParaRPr lang="en-US"/>
        </a:p>
      </dgm:t>
    </dgm:pt>
    <dgm:pt modelId="{9C101043-78FD-4540-98E6-26EF8278D334}" type="sibTrans" cxnId="{FD017AEA-F5EC-406E-A735-1854472EF4E8}">
      <dgm:prSet/>
      <dgm:spPr/>
      <dgm:t>
        <a:bodyPr/>
        <a:lstStyle/>
        <a:p>
          <a:endParaRPr lang="en-US"/>
        </a:p>
      </dgm:t>
    </dgm:pt>
    <dgm:pt modelId="{489E6CA8-96F1-4439-A25A-652D7530DF0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Sobel</a:t>
          </a:r>
        </a:p>
      </dgm:t>
    </dgm:pt>
    <dgm:pt modelId="{3E164354-8CD0-4EAE-B7E8-1D1F7D9D2A58}" type="parTrans" cxnId="{6A2507BB-620C-40C8-A262-906352E06661}">
      <dgm:prSet/>
      <dgm:spPr/>
      <dgm:t>
        <a:bodyPr/>
        <a:lstStyle/>
        <a:p>
          <a:endParaRPr lang="en-US"/>
        </a:p>
      </dgm:t>
    </dgm:pt>
    <dgm:pt modelId="{66A682F6-3526-49BF-92B7-F93D0C9B75A8}" type="sibTrans" cxnId="{6A2507BB-620C-40C8-A262-906352E06661}">
      <dgm:prSet/>
      <dgm:spPr/>
      <dgm:t>
        <a:bodyPr/>
        <a:lstStyle/>
        <a:p>
          <a:endParaRPr lang="en-US"/>
        </a:p>
      </dgm:t>
    </dgm:pt>
    <dgm:pt modelId="{CF4723D4-B0E1-4BE5-9C92-A145A6829F5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Unsharp mask</a:t>
          </a:r>
        </a:p>
      </dgm:t>
    </dgm:pt>
    <dgm:pt modelId="{7577CE40-E8C3-4652-AF89-3F844E720771}" type="parTrans" cxnId="{1C0C7F8A-094E-4EB4-9C0D-0BAEA15873C6}">
      <dgm:prSet/>
      <dgm:spPr/>
      <dgm:t>
        <a:bodyPr/>
        <a:lstStyle/>
        <a:p>
          <a:endParaRPr lang="en-US"/>
        </a:p>
      </dgm:t>
    </dgm:pt>
    <dgm:pt modelId="{1A806F0B-2439-4F73-A3EB-01BAC051F649}" type="sibTrans" cxnId="{1C0C7F8A-094E-4EB4-9C0D-0BAEA15873C6}">
      <dgm:prSet/>
      <dgm:spPr/>
      <dgm:t>
        <a:bodyPr/>
        <a:lstStyle/>
        <a:p>
          <a:endParaRPr lang="en-US"/>
        </a:p>
      </dgm:t>
    </dgm:pt>
    <dgm:pt modelId="{537A9540-250D-4283-AAB6-7B718A9156B2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9.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mùa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BA53DF-CB71-4A73-B093-F95F4EBAC48E}" type="parTrans" cxnId="{8F3444C8-6ABA-40B2-A7D8-92485255E08A}">
      <dgm:prSet/>
      <dgm:spPr/>
      <dgm:t>
        <a:bodyPr/>
        <a:lstStyle/>
        <a:p>
          <a:endParaRPr lang="en-US"/>
        </a:p>
      </dgm:t>
    </dgm:pt>
    <dgm:pt modelId="{460AE0CD-6A0C-4503-99A5-53B43EA346BB}" type="sibTrans" cxnId="{8F3444C8-6ABA-40B2-A7D8-92485255E08A}">
      <dgm:prSet/>
      <dgm:spPr/>
      <dgm:t>
        <a:bodyPr/>
        <a:lstStyle/>
        <a:p>
          <a:endParaRPr lang="en-US"/>
        </a:p>
      </dgm:t>
    </dgm:pt>
    <dgm:pt modelId="{B2D79C50-875D-4538-984D-0111D40CFC47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DFT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A8513-5639-45FC-910B-7F08BEE4750A}" type="parTrans" cxnId="{1374ADED-15ED-437D-B912-09CB26DDDB89}">
      <dgm:prSet/>
      <dgm:spPr/>
      <dgm:t>
        <a:bodyPr/>
        <a:lstStyle/>
        <a:p>
          <a:endParaRPr lang="en-US"/>
        </a:p>
      </dgm:t>
    </dgm:pt>
    <dgm:pt modelId="{F2556589-1E03-45F5-9758-908EA79534DE}" type="sibTrans" cxnId="{1374ADED-15ED-437D-B912-09CB26DDDB89}">
      <dgm:prSet/>
      <dgm:spPr/>
      <dgm:t>
        <a:bodyPr/>
        <a:lstStyle/>
        <a:p>
          <a:endParaRPr lang="en-US"/>
        </a:p>
      </dgm:t>
    </dgm:pt>
    <dgm:pt modelId="{435C1ECD-96A0-4374-BA7D-B40C65AAD76E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47245D-3DA8-432D-86BA-089B89C4F63A}" type="parTrans" cxnId="{0B7B755C-8EE0-4D3E-989D-6A2C96C34362}">
      <dgm:prSet/>
      <dgm:spPr/>
      <dgm:t>
        <a:bodyPr/>
        <a:lstStyle/>
        <a:p>
          <a:endParaRPr lang="en-US"/>
        </a:p>
      </dgm:t>
    </dgm:pt>
    <dgm:pt modelId="{C340ED75-914B-4C69-9824-789D452400BE}" type="sibTrans" cxnId="{0B7B755C-8EE0-4D3E-989D-6A2C96C34362}">
      <dgm:prSet/>
      <dgm:spPr/>
      <dgm:t>
        <a:bodyPr/>
        <a:lstStyle/>
        <a:p>
          <a:endParaRPr lang="en-US"/>
        </a:p>
      </dgm:t>
    </dgm:pt>
    <dgm:pt modelId="{55F5F5AE-06BB-43E5-8114-250C77920B4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12.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50C22D-E6CD-4745-B354-0A77013C731B}" type="parTrans" cxnId="{955C635D-F1A1-49E7-A825-D0F1319C07A9}">
      <dgm:prSet/>
      <dgm:spPr/>
      <dgm:t>
        <a:bodyPr/>
        <a:lstStyle/>
        <a:p>
          <a:endParaRPr lang="en-US"/>
        </a:p>
      </dgm:t>
    </dgm:pt>
    <dgm:pt modelId="{26571760-E0F4-4F2A-BCAF-317BDC29C51D}" type="sibTrans" cxnId="{955C635D-F1A1-49E7-A825-D0F1319C07A9}">
      <dgm:prSet/>
      <dgm:spPr/>
      <dgm:t>
        <a:bodyPr/>
        <a:lstStyle/>
        <a:p>
          <a:endParaRPr lang="en-US"/>
        </a:p>
      </dgm:t>
    </dgm:pt>
    <dgm:pt modelId="{61562156-29BA-40D7-AE34-69FCC52F05C4}" type="pres">
      <dgm:prSet presAssocID="{200F5E46-3E65-42E5-A217-0D75E9EA187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BB02E0-BB33-4278-9908-05C3273323EC}" type="pres">
      <dgm:prSet presAssocID="{714E248B-9C54-462B-ABC7-7BC92B91C301}" presName="thickLine" presStyleLbl="alignNode1" presStyleIdx="0" presStyleCnt="12"/>
      <dgm:spPr/>
    </dgm:pt>
    <dgm:pt modelId="{31E94AD9-38BA-4A83-9201-835A486E89CA}" type="pres">
      <dgm:prSet presAssocID="{714E248B-9C54-462B-ABC7-7BC92B91C301}" presName="horz1" presStyleCnt="0"/>
      <dgm:spPr/>
    </dgm:pt>
    <dgm:pt modelId="{F1885596-8E55-43C9-888F-3942134CE937}" type="pres">
      <dgm:prSet presAssocID="{714E248B-9C54-462B-ABC7-7BC92B91C301}" presName="tx1" presStyleLbl="revTx" presStyleIdx="0" presStyleCnt="12"/>
      <dgm:spPr/>
      <dgm:t>
        <a:bodyPr/>
        <a:lstStyle/>
        <a:p>
          <a:endParaRPr lang="en-US"/>
        </a:p>
      </dgm:t>
    </dgm:pt>
    <dgm:pt modelId="{E2EEEA12-14AF-4AF2-84BE-58315F337BFA}" type="pres">
      <dgm:prSet presAssocID="{714E248B-9C54-462B-ABC7-7BC92B91C301}" presName="vert1" presStyleCnt="0"/>
      <dgm:spPr/>
    </dgm:pt>
    <dgm:pt modelId="{E43F1C64-E449-4EA1-B446-52E116D0BE9F}" type="pres">
      <dgm:prSet presAssocID="{2B72F04B-1BC4-4A96-904A-FB46EC0123DC}" presName="thickLine" presStyleLbl="alignNode1" presStyleIdx="1" presStyleCnt="12"/>
      <dgm:spPr/>
    </dgm:pt>
    <dgm:pt modelId="{6C6B4547-4C76-4F50-AF6C-DC25E56E05CD}" type="pres">
      <dgm:prSet presAssocID="{2B72F04B-1BC4-4A96-904A-FB46EC0123DC}" presName="horz1" presStyleCnt="0"/>
      <dgm:spPr/>
    </dgm:pt>
    <dgm:pt modelId="{44E26DBE-CC24-4914-9721-4BF5E7435119}" type="pres">
      <dgm:prSet presAssocID="{2B72F04B-1BC4-4A96-904A-FB46EC0123DC}" presName="tx1" presStyleLbl="revTx" presStyleIdx="1" presStyleCnt="12"/>
      <dgm:spPr/>
      <dgm:t>
        <a:bodyPr/>
        <a:lstStyle/>
        <a:p>
          <a:endParaRPr lang="en-US"/>
        </a:p>
      </dgm:t>
    </dgm:pt>
    <dgm:pt modelId="{34AF1AA6-04B7-4919-A962-F288969E54EB}" type="pres">
      <dgm:prSet presAssocID="{2B72F04B-1BC4-4A96-904A-FB46EC0123DC}" presName="vert1" presStyleCnt="0"/>
      <dgm:spPr/>
    </dgm:pt>
    <dgm:pt modelId="{5786DF28-100C-4865-AFF8-5ADE12DF6FB5}" type="pres">
      <dgm:prSet presAssocID="{0ACA3E18-085F-4DE0-A4E9-4A1D6C746636}" presName="thickLine" presStyleLbl="alignNode1" presStyleIdx="2" presStyleCnt="12"/>
      <dgm:spPr/>
    </dgm:pt>
    <dgm:pt modelId="{AC342782-2929-47AF-901D-994BF39F5287}" type="pres">
      <dgm:prSet presAssocID="{0ACA3E18-085F-4DE0-A4E9-4A1D6C746636}" presName="horz1" presStyleCnt="0"/>
      <dgm:spPr/>
    </dgm:pt>
    <dgm:pt modelId="{64950E9D-D8C8-4DEB-A958-BA244B2FE798}" type="pres">
      <dgm:prSet presAssocID="{0ACA3E18-085F-4DE0-A4E9-4A1D6C746636}" presName="tx1" presStyleLbl="revTx" presStyleIdx="2" presStyleCnt="12"/>
      <dgm:spPr/>
      <dgm:t>
        <a:bodyPr/>
        <a:lstStyle/>
        <a:p>
          <a:endParaRPr lang="en-US"/>
        </a:p>
      </dgm:t>
    </dgm:pt>
    <dgm:pt modelId="{642F649B-1BB4-45D7-8C31-D5A9482CCC98}" type="pres">
      <dgm:prSet presAssocID="{0ACA3E18-085F-4DE0-A4E9-4A1D6C746636}" presName="vert1" presStyleCnt="0"/>
      <dgm:spPr/>
    </dgm:pt>
    <dgm:pt modelId="{DAD8C701-EFEE-459A-AC16-9A7C0958A989}" type="pres">
      <dgm:prSet presAssocID="{83C2C66C-B9E9-4A70-A7F5-D543A25CE26B}" presName="thickLine" presStyleLbl="alignNode1" presStyleIdx="3" presStyleCnt="12"/>
      <dgm:spPr/>
    </dgm:pt>
    <dgm:pt modelId="{78AC8562-EA83-4C28-B2D7-DB4E9A9A8CAE}" type="pres">
      <dgm:prSet presAssocID="{83C2C66C-B9E9-4A70-A7F5-D543A25CE26B}" presName="horz1" presStyleCnt="0"/>
      <dgm:spPr/>
    </dgm:pt>
    <dgm:pt modelId="{D3A68172-3E2A-4868-B51D-C738A8BCEF40}" type="pres">
      <dgm:prSet presAssocID="{83C2C66C-B9E9-4A70-A7F5-D543A25CE26B}" presName="tx1" presStyleLbl="revTx" presStyleIdx="3" presStyleCnt="12"/>
      <dgm:spPr/>
      <dgm:t>
        <a:bodyPr/>
        <a:lstStyle/>
        <a:p>
          <a:endParaRPr lang="en-US"/>
        </a:p>
      </dgm:t>
    </dgm:pt>
    <dgm:pt modelId="{5B6A0464-A3B6-4F64-9904-AD2CFDADC661}" type="pres">
      <dgm:prSet presAssocID="{83C2C66C-B9E9-4A70-A7F5-D543A25CE26B}" presName="vert1" presStyleCnt="0"/>
      <dgm:spPr/>
    </dgm:pt>
    <dgm:pt modelId="{2854A0CC-A8CC-407A-AD5E-19641C4ECF9E}" type="pres">
      <dgm:prSet presAssocID="{CF4723D4-B0E1-4BE5-9C92-A145A6829F54}" presName="thickLine" presStyleLbl="alignNode1" presStyleIdx="4" presStyleCnt="12"/>
      <dgm:spPr/>
    </dgm:pt>
    <dgm:pt modelId="{7F6A281D-9558-439E-BAFA-CCB93BAF774F}" type="pres">
      <dgm:prSet presAssocID="{CF4723D4-B0E1-4BE5-9C92-A145A6829F54}" presName="horz1" presStyleCnt="0"/>
      <dgm:spPr/>
    </dgm:pt>
    <dgm:pt modelId="{BC1B0E12-4E93-4D42-B1B3-FD25E3878B6E}" type="pres">
      <dgm:prSet presAssocID="{CF4723D4-B0E1-4BE5-9C92-A145A6829F54}" presName="tx1" presStyleLbl="revTx" presStyleIdx="4" presStyleCnt="12"/>
      <dgm:spPr/>
      <dgm:t>
        <a:bodyPr/>
        <a:lstStyle/>
        <a:p>
          <a:endParaRPr lang="en-US"/>
        </a:p>
      </dgm:t>
    </dgm:pt>
    <dgm:pt modelId="{4A53337A-7DB9-4A74-8536-A5E3D683AC69}" type="pres">
      <dgm:prSet presAssocID="{CF4723D4-B0E1-4BE5-9C92-A145A6829F54}" presName="vert1" presStyleCnt="0"/>
      <dgm:spPr/>
    </dgm:pt>
    <dgm:pt modelId="{76977A9F-4202-4B8F-A20E-01818ED9056E}" type="pres">
      <dgm:prSet presAssocID="{489E6CA8-96F1-4439-A25A-652D7530DF07}" presName="thickLine" presStyleLbl="alignNode1" presStyleIdx="5" presStyleCnt="12"/>
      <dgm:spPr/>
    </dgm:pt>
    <dgm:pt modelId="{5CEE583C-3A52-4BCC-816A-155E73447522}" type="pres">
      <dgm:prSet presAssocID="{489E6CA8-96F1-4439-A25A-652D7530DF07}" presName="horz1" presStyleCnt="0"/>
      <dgm:spPr/>
    </dgm:pt>
    <dgm:pt modelId="{CE8ED2E9-7AAC-463E-97DE-D3A6C0A6F8A3}" type="pres">
      <dgm:prSet presAssocID="{489E6CA8-96F1-4439-A25A-652D7530DF07}" presName="tx1" presStyleLbl="revTx" presStyleIdx="5" presStyleCnt="12"/>
      <dgm:spPr/>
      <dgm:t>
        <a:bodyPr/>
        <a:lstStyle/>
        <a:p>
          <a:endParaRPr lang="en-US"/>
        </a:p>
      </dgm:t>
    </dgm:pt>
    <dgm:pt modelId="{7173AFB5-9617-41C7-9A80-FA388C6DFACC}" type="pres">
      <dgm:prSet presAssocID="{489E6CA8-96F1-4439-A25A-652D7530DF07}" presName="vert1" presStyleCnt="0"/>
      <dgm:spPr/>
    </dgm:pt>
    <dgm:pt modelId="{2565DE1A-7D99-4E7B-925E-E92B84AF84BA}" type="pres">
      <dgm:prSet presAssocID="{ACB405AF-FE6E-4BB6-880B-B6E2AADA973E}" presName="thickLine" presStyleLbl="alignNode1" presStyleIdx="6" presStyleCnt="12"/>
      <dgm:spPr/>
    </dgm:pt>
    <dgm:pt modelId="{CF620088-F466-433E-81CC-5264F827B5E4}" type="pres">
      <dgm:prSet presAssocID="{ACB405AF-FE6E-4BB6-880B-B6E2AADA973E}" presName="horz1" presStyleCnt="0"/>
      <dgm:spPr/>
    </dgm:pt>
    <dgm:pt modelId="{1E55C01B-630C-429F-B119-003FA743F9F2}" type="pres">
      <dgm:prSet presAssocID="{ACB405AF-FE6E-4BB6-880B-B6E2AADA973E}" presName="tx1" presStyleLbl="revTx" presStyleIdx="6" presStyleCnt="12"/>
      <dgm:spPr/>
      <dgm:t>
        <a:bodyPr/>
        <a:lstStyle/>
        <a:p>
          <a:endParaRPr lang="en-US"/>
        </a:p>
      </dgm:t>
    </dgm:pt>
    <dgm:pt modelId="{4DA10BE3-AF43-421D-AD96-0FAC40A18A5E}" type="pres">
      <dgm:prSet presAssocID="{ACB405AF-FE6E-4BB6-880B-B6E2AADA973E}" presName="vert1" presStyleCnt="0"/>
      <dgm:spPr/>
    </dgm:pt>
    <dgm:pt modelId="{06D6B532-EDF7-463C-A014-9B5C2DD182C4}" type="pres">
      <dgm:prSet presAssocID="{E92E9E40-BD5F-4C62-A727-0C871DBDBEDD}" presName="thickLine" presStyleLbl="alignNode1" presStyleIdx="7" presStyleCnt="12"/>
      <dgm:spPr/>
    </dgm:pt>
    <dgm:pt modelId="{0E1D91F4-D774-485A-99A4-93310206349B}" type="pres">
      <dgm:prSet presAssocID="{E92E9E40-BD5F-4C62-A727-0C871DBDBEDD}" presName="horz1" presStyleCnt="0"/>
      <dgm:spPr/>
    </dgm:pt>
    <dgm:pt modelId="{CD38C186-86FF-4107-A0EB-4DDE13B186E0}" type="pres">
      <dgm:prSet presAssocID="{E92E9E40-BD5F-4C62-A727-0C871DBDBEDD}" presName="tx1" presStyleLbl="revTx" presStyleIdx="7" presStyleCnt="12"/>
      <dgm:spPr/>
      <dgm:t>
        <a:bodyPr/>
        <a:lstStyle/>
        <a:p>
          <a:endParaRPr lang="en-US"/>
        </a:p>
      </dgm:t>
    </dgm:pt>
    <dgm:pt modelId="{27CBDC71-989A-4233-842C-067DAE209D64}" type="pres">
      <dgm:prSet presAssocID="{E92E9E40-BD5F-4C62-A727-0C871DBDBEDD}" presName="vert1" presStyleCnt="0"/>
      <dgm:spPr/>
    </dgm:pt>
    <dgm:pt modelId="{27A8C552-8199-4D26-AE43-499BB05CBC61}" type="pres">
      <dgm:prSet presAssocID="{537A9540-250D-4283-AAB6-7B718A9156B2}" presName="thickLine" presStyleLbl="alignNode1" presStyleIdx="8" presStyleCnt="12"/>
      <dgm:spPr/>
    </dgm:pt>
    <dgm:pt modelId="{A6554788-5775-4FF3-BF20-A587F4F06384}" type="pres">
      <dgm:prSet presAssocID="{537A9540-250D-4283-AAB6-7B718A9156B2}" presName="horz1" presStyleCnt="0"/>
      <dgm:spPr/>
    </dgm:pt>
    <dgm:pt modelId="{B5EA07CC-EA40-4CD1-9F7C-86204265B84D}" type="pres">
      <dgm:prSet presAssocID="{537A9540-250D-4283-AAB6-7B718A9156B2}" presName="tx1" presStyleLbl="revTx" presStyleIdx="8" presStyleCnt="12"/>
      <dgm:spPr/>
      <dgm:t>
        <a:bodyPr/>
        <a:lstStyle/>
        <a:p>
          <a:endParaRPr lang="en-US"/>
        </a:p>
      </dgm:t>
    </dgm:pt>
    <dgm:pt modelId="{727B0699-8B55-4EC9-9E10-5EEFB72D556B}" type="pres">
      <dgm:prSet presAssocID="{537A9540-250D-4283-AAB6-7B718A9156B2}" presName="vert1" presStyleCnt="0"/>
      <dgm:spPr/>
    </dgm:pt>
    <dgm:pt modelId="{B5BAA194-EDED-4F8A-92E5-CFE8DCA5416B}" type="pres">
      <dgm:prSet presAssocID="{B2D79C50-875D-4538-984D-0111D40CFC47}" presName="thickLine" presStyleLbl="alignNode1" presStyleIdx="9" presStyleCnt="12"/>
      <dgm:spPr/>
    </dgm:pt>
    <dgm:pt modelId="{0AD825DF-AC39-4099-8331-07FB54EC64CB}" type="pres">
      <dgm:prSet presAssocID="{B2D79C50-875D-4538-984D-0111D40CFC47}" presName="horz1" presStyleCnt="0"/>
      <dgm:spPr/>
    </dgm:pt>
    <dgm:pt modelId="{747657EB-FD64-43E9-8467-D39CD6930F1D}" type="pres">
      <dgm:prSet presAssocID="{B2D79C50-875D-4538-984D-0111D40CFC47}" presName="tx1" presStyleLbl="revTx" presStyleIdx="9" presStyleCnt="12"/>
      <dgm:spPr/>
      <dgm:t>
        <a:bodyPr/>
        <a:lstStyle/>
        <a:p>
          <a:endParaRPr lang="en-US"/>
        </a:p>
      </dgm:t>
    </dgm:pt>
    <dgm:pt modelId="{DFD85159-3AD2-4A05-AD01-5EE2C1DBAC60}" type="pres">
      <dgm:prSet presAssocID="{B2D79C50-875D-4538-984D-0111D40CFC47}" presName="vert1" presStyleCnt="0"/>
      <dgm:spPr/>
    </dgm:pt>
    <dgm:pt modelId="{F1B5198A-54C3-4B76-B61B-E2991BBEFD5F}" type="pres">
      <dgm:prSet presAssocID="{435C1ECD-96A0-4374-BA7D-B40C65AAD76E}" presName="thickLine" presStyleLbl="alignNode1" presStyleIdx="10" presStyleCnt="12"/>
      <dgm:spPr/>
    </dgm:pt>
    <dgm:pt modelId="{FBABFF77-ED4F-4592-BCEC-58DCA9E4B401}" type="pres">
      <dgm:prSet presAssocID="{435C1ECD-96A0-4374-BA7D-B40C65AAD76E}" presName="horz1" presStyleCnt="0"/>
      <dgm:spPr/>
    </dgm:pt>
    <dgm:pt modelId="{3D60CA4E-8624-4877-92B3-977491F59467}" type="pres">
      <dgm:prSet presAssocID="{435C1ECD-96A0-4374-BA7D-B40C65AAD76E}" presName="tx1" presStyleLbl="revTx" presStyleIdx="10" presStyleCnt="12"/>
      <dgm:spPr/>
      <dgm:t>
        <a:bodyPr/>
        <a:lstStyle/>
        <a:p>
          <a:endParaRPr lang="en-US"/>
        </a:p>
      </dgm:t>
    </dgm:pt>
    <dgm:pt modelId="{87B5C819-CAF8-42D6-A498-6C7735AAD9F7}" type="pres">
      <dgm:prSet presAssocID="{435C1ECD-96A0-4374-BA7D-B40C65AAD76E}" presName="vert1" presStyleCnt="0"/>
      <dgm:spPr/>
    </dgm:pt>
    <dgm:pt modelId="{8AA137DD-C38F-436A-BFD1-167686460853}" type="pres">
      <dgm:prSet presAssocID="{55F5F5AE-06BB-43E5-8114-250C77920B41}" presName="thickLine" presStyleLbl="alignNode1" presStyleIdx="11" presStyleCnt="12"/>
      <dgm:spPr/>
    </dgm:pt>
    <dgm:pt modelId="{D8FB234D-9880-4264-B3BB-A8AB2F65DF01}" type="pres">
      <dgm:prSet presAssocID="{55F5F5AE-06BB-43E5-8114-250C77920B41}" presName="horz1" presStyleCnt="0"/>
      <dgm:spPr/>
    </dgm:pt>
    <dgm:pt modelId="{A2AB0410-1774-4680-98B8-8DE756222F20}" type="pres">
      <dgm:prSet presAssocID="{55F5F5AE-06BB-43E5-8114-250C77920B41}" presName="tx1" presStyleLbl="revTx" presStyleIdx="11" presStyleCnt="12"/>
      <dgm:spPr/>
      <dgm:t>
        <a:bodyPr/>
        <a:lstStyle/>
        <a:p>
          <a:endParaRPr lang="en-US"/>
        </a:p>
      </dgm:t>
    </dgm:pt>
    <dgm:pt modelId="{5A407206-BAE8-487F-98F4-742476C71B6B}" type="pres">
      <dgm:prSet presAssocID="{55F5F5AE-06BB-43E5-8114-250C77920B41}" presName="vert1" presStyleCnt="0"/>
      <dgm:spPr/>
    </dgm:pt>
  </dgm:ptLst>
  <dgm:cxnLst>
    <dgm:cxn modelId="{5F1AB51C-BAF9-4CFF-B5E3-EF4DD4983F76}" type="presOf" srcId="{0ACA3E18-085F-4DE0-A4E9-4A1D6C746636}" destId="{64950E9D-D8C8-4DEB-A958-BA244B2FE798}" srcOrd="0" destOrd="0" presId="urn:microsoft.com/office/officeart/2008/layout/LinedList"/>
    <dgm:cxn modelId="{6A2507BB-620C-40C8-A262-906352E06661}" srcId="{200F5E46-3E65-42E5-A217-0D75E9EA1876}" destId="{489E6CA8-96F1-4439-A25A-652D7530DF07}" srcOrd="5" destOrd="0" parTransId="{3E164354-8CD0-4EAE-B7E8-1D1F7D9D2A58}" sibTransId="{66A682F6-3526-49BF-92B7-F93D0C9B75A8}"/>
    <dgm:cxn modelId="{16F21EB0-4D20-4BF1-93B1-961C493CF69F}" srcId="{200F5E46-3E65-42E5-A217-0D75E9EA1876}" destId="{0ACA3E18-085F-4DE0-A4E9-4A1D6C746636}" srcOrd="2" destOrd="0" parTransId="{F1C1801C-6580-461E-B73F-5A1B6B330390}" sibTransId="{514FFDC0-7FE9-4B77-94AA-F9A88E864727}"/>
    <dgm:cxn modelId="{0B7B755C-8EE0-4D3E-989D-6A2C96C34362}" srcId="{200F5E46-3E65-42E5-A217-0D75E9EA1876}" destId="{435C1ECD-96A0-4374-BA7D-B40C65AAD76E}" srcOrd="10" destOrd="0" parTransId="{6C47245D-3DA8-432D-86BA-089B89C4F63A}" sibTransId="{C340ED75-914B-4C69-9824-789D452400BE}"/>
    <dgm:cxn modelId="{DEA505B5-79D7-4CAE-A7F6-9E1705446607}" type="presOf" srcId="{200F5E46-3E65-42E5-A217-0D75E9EA1876}" destId="{61562156-29BA-40D7-AE34-69FCC52F05C4}" srcOrd="0" destOrd="0" presId="urn:microsoft.com/office/officeart/2008/layout/LinedList"/>
    <dgm:cxn modelId="{D996F420-0009-41AA-84DD-FCFFED39792B}" type="presOf" srcId="{435C1ECD-96A0-4374-BA7D-B40C65AAD76E}" destId="{3D60CA4E-8624-4877-92B3-977491F59467}" srcOrd="0" destOrd="0" presId="urn:microsoft.com/office/officeart/2008/layout/LinedList"/>
    <dgm:cxn modelId="{D438A789-8D58-42DD-810B-122D2B61F622}" type="presOf" srcId="{E92E9E40-BD5F-4C62-A727-0C871DBDBEDD}" destId="{CD38C186-86FF-4107-A0EB-4DDE13B186E0}" srcOrd="0" destOrd="0" presId="urn:microsoft.com/office/officeart/2008/layout/LinedList"/>
    <dgm:cxn modelId="{3E738C66-B7A9-4EC2-BBA9-CC3D88BEF6EA}" type="presOf" srcId="{55F5F5AE-06BB-43E5-8114-250C77920B41}" destId="{A2AB0410-1774-4680-98B8-8DE756222F20}" srcOrd="0" destOrd="0" presId="urn:microsoft.com/office/officeart/2008/layout/LinedList"/>
    <dgm:cxn modelId="{1374ADED-15ED-437D-B912-09CB26DDDB89}" srcId="{200F5E46-3E65-42E5-A217-0D75E9EA1876}" destId="{B2D79C50-875D-4538-984D-0111D40CFC47}" srcOrd="9" destOrd="0" parTransId="{A2AA8513-5639-45FC-910B-7F08BEE4750A}" sibTransId="{F2556589-1E03-45F5-9758-908EA79534DE}"/>
    <dgm:cxn modelId="{AA02C00C-EFA8-4B98-830E-604325476012}" type="presOf" srcId="{ACB405AF-FE6E-4BB6-880B-B6E2AADA973E}" destId="{1E55C01B-630C-429F-B119-003FA743F9F2}" srcOrd="0" destOrd="0" presId="urn:microsoft.com/office/officeart/2008/layout/LinedList"/>
    <dgm:cxn modelId="{3C32B7B2-F22F-40DD-A70B-E1B1FA96BD36}" type="presOf" srcId="{83C2C66C-B9E9-4A70-A7F5-D543A25CE26B}" destId="{D3A68172-3E2A-4868-B51D-C738A8BCEF40}" srcOrd="0" destOrd="0" presId="urn:microsoft.com/office/officeart/2008/layout/LinedList"/>
    <dgm:cxn modelId="{1C0C7F8A-094E-4EB4-9C0D-0BAEA15873C6}" srcId="{200F5E46-3E65-42E5-A217-0D75E9EA1876}" destId="{CF4723D4-B0E1-4BE5-9C92-A145A6829F54}" srcOrd="4" destOrd="0" parTransId="{7577CE40-E8C3-4652-AF89-3F844E720771}" sibTransId="{1A806F0B-2439-4F73-A3EB-01BAC051F649}"/>
    <dgm:cxn modelId="{99A44343-4D9A-4B98-933E-3A4F580A9257}" type="presOf" srcId="{537A9540-250D-4283-AAB6-7B718A9156B2}" destId="{B5EA07CC-EA40-4CD1-9F7C-86204265B84D}" srcOrd="0" destOrd="0" presId="urn:microsoft.com/office/officeart/2008/layout/LinedList"/>
    <dgm:cxn modelId="{7EBD0DC3-3C82-40C7-BC2D-7A0BEB3AA467}" type="presOf" srcId="{489E6CA8-96F1-4439-A25A-652D7530DF07}" destId="{CE8ED2E9-7AAC-463E-97DE-D3A6C0A6F8A3}" srcOrd="0" destOrd="0" presId="urn:microsoft.com/office/officeart/2008/layout/LinedList"/>
    <dgm:cxn modelId="{1414558A-84D8-40BD-94C6-A0AD3F8C34E3}" type="presOf" srcId="{B2D79C50-875D-4538-984D-0111D40CFC47}" destId="{747657EB-FD64-43E9-8467-D39CD6930F1D}" srcOrd="0" destOrd="0" presId="urn:microsoft.com/office/officeart/2008/layout/LinedList"/>
    <dgm:cxn modelId="{FD017AEA-F5EC-406E-A735-1854472EF4E8}" srcId="{200F5E46-3E65-42E5-A217-0D75E9EA1876}" destId="{714E248B-9C54-462B-ABC7-7BC92B91C301}" srcOrd="0" destOrd="0" parTransId="{70498696-5E4C-4D84-8323-E4443B965DE6}" sibTransId="{9C101043-78FD-4540-98E6-26EF8278D334}"/>
    <dgm:cxn modelId="{5129A96F-981E-41BB-A806-471568EE81E2}" type="presOf" srcId="{2B72F04B-1BC4-4A96-904A-FB46EC0123DC}" destId="{44E26DBE-CC24-4914-9721-4BF5E7435119}" srcOrd="0" destOrd="0" presId="urn:microsoft.com/office/officeart/2008/layout/LinedList"/>
    <dgm:cxn modelId="{8F3444C8-6ABA-40B2-A7D8-92485255E08A}" srcId="{200F5E46-3E65-42E5-A217-0D75E9EA1876}" destId="{537A9540-250D-4283-AAB6-7B718A9156B2}" srcOrd="8" destOrd="0" parTransId="{21BA53DF-CB71-4A73-B093-F95F4EBAC48E}" sibTransId="{460AE0CD-6A0C-4503-99A5-53B43EA346BB}"/>
    <dgm:cxn modelId="{F207B39F-AAE2-46FE-9C34-CC1E7FBA23ED}" srcId="{200F5E46-3E65-42E5-A217-0D75E9EA1876}" destId="{E92E9E40-BD5F-4C62-A727-0C871DBDBEDD}" srcOrd="7" destOrd="0" parTransId="{AF6DE248-240B-428A-951B-881BD4AD8907}" sibTransId="{83633F19-403D-4C72-8543-47DACE004106}"/>
    <dgm:cxn modelId="{955C635D-F1A1-49E7-A825-D0F1319C07A9}" srcId="{200F5E46-3E65-42E5-A217-0D75E9EA1876}" destId="{55F5F5AE-06BB-43E5-8114-250C77920B41}" srcOrd="11" destOrd="0" parTransId="{EC50C22D-E6CD-4745-B354-0A77013C731B}" sibTransId="{26571760-E0F4-4F2A-BCAF-317BDC29C51D}"/>
    <dgm:cxn modelId="{0B133DE1-2C4E-4133-A1EF-01DD3F85B3F2}" type="presOf" srcId="{CF4723D4-B0E1-4BE5-9C92-A145A6829F54}" destId="{BC1B0E12-4E93-4D42-B1B3-FD25E3878B6E}" srcOrd="0" destOrd="0" presId="urn:microsoft.com/office/officeart/2008/layout/LinedList"/>
    <dgm:cxn modelId="{BB72F4C1-05CB-4F8D-AC22-DE110E5E7815}" type="presOf" srcId="{714E248B-9C54-462B-ABC7-7BC92B91C301}" destId="{F1885596-8E55-43C9-888F-3942134CE937}" srcOrd="0" destOrd="0" presId="urn:microsoft.com/office/officeart/2008/layout/LinedList"/>
    <dgm:cxn modelId="{7A39E6B9-77AE-4BB1-8B49-96DEC81A710D}" srcId="{200F5E46-3E65-42E5-A217-0D75E9EA1876}" destId="{83C2C66C-B9E9-4A70-A7F5-D543A25CE26B}" srcOrd="3" destOrd="0" parTransId="{A875E534-5D7E-4434-9E18-C1E9FBA6A9D2}" sibTransId="{A9AAA0C4-A612-407B-8A1D-A36EC246552A}"/>
    <dgm:cxn modelId="{87A5A45B-9FDF-4610-BBB3-1BDAB8E0D054}" srcId="{200F5E46-3E65-42E5-A217-0D75E9EA1876}" destId="{ACB405AF-FE6E-4BB6-880B-B6E2AADA973E}" srcOrd="6" destOrd="0" parTransId="{37370E64-D1D7-4808-A17C-15CB8C904AF3}" sibTransId="{3A14D30B-F963-4038-914B-31390EB2064E}"/>
    <dgm:cxn modelId="{4FF832FB-9C9B-4903-97F2-1DE01EF8A96D}" srcId="{200F5E46-3E65-42E5-A217-0D75E9EA1876}" destId="{2B72F04B-1BC4-4A96-904A-FB46EC0123DC}" srcOrd="1" destOrd="0" parTransId="{DC897429-0837-4E3F-A6A9-D7CD3950BF05}" sibTransId="{D3DE8AFF-690E-4A1C-859D-EBE625F8D3E0}"/>
    <dgm:cxn modelId="{FA837AC3-7D66-49B9-8009-9D6A056E874C}" type="presParOf" srcId="{61562156-29BA-40D7-AE34-69FCC52F05C4}" destId="{D8BB02E0-BB33-4278-9908-05C3273323EC}" srcOrd="0" destOrd="0" presId="urn:microsoft.com/office/officeart/2008/layout/LinedList"/>
    <dgm:cxn modelId="{FD09F0C1-9233-4BC7-AA43-5152B09AE6DB}" type="presParOf" srcId="{61562156-29BA-40D7-AE34-69FCC52F05C4}" destId="{31E94AD9-38BA-4A83-9201-835A486E89CA}" srcOrd="1" destOrd="0" presId="urn:microsoft.com/office/officeart/2008/layout/LinedList"/>
    <dgm:cxn modelId="{40898A44-299B-4602-A1B8-F303C2D83E6A}" type="presParOf" srcId="{31E94AD9-38BA-4A83-9201-835A486E89CA}" destId="{F1885596-8E55-43C9-888F-3942134CE937}" srcOrd="0" destOrd="0" presId="urn:microsoft.com/office/officeart/2008/layout/LinedList"/>
    <dgm:cxn modelId="{0F1171F4-AE45-436D-84F8-FE99B4739374}" type="presParOf" srcId="{31E94AD9-38BA-4A83-9201-835A486E89CA}" destId="{E2EEEA12-14AF-4AF2-84BE-58315F337BFA}" srcOrd="1" destOrd="0" presId="urn:microsoft.com/office/officeart/2008/layout/LinedList"/>
    <dgm:cxn modelId="{F2DF6C5D-BE60-4FB3-9AA5-4DA80E9826A5}" type="presParOf" srcId="{61562156-29BA-40D7-AE34-69FCC52F05C4}" destId="{E43F1C64-E449-4EA1-B446-52E116D0BE9F}" srcOrd="2" destOrd="0" presId="urn:microsoft.com/office/officeart/2008/layout/LinedList"/>
    <dgm:cxn modelId="{00827B15-7636-43A6-B0F9-F1343BD447CF}" type="presParOf" srcId="{61562156-29BA-40D7-AE34-69FCC52F05C4}" destId="{6C6B4547-4C76-4F50-AF6C-DC25E56E05CD}" srcOrd="3" destOrd="0" presId="urn:microsoft.com/office/officeart/2008/layout/LinedList"/>
    <dgm:cxn modelId="{129C98B8-7418-4841-889D-BFCF35842AC4}" type="presParOf" srcId="{6C6B4547-4C76-4F50-AF6C-DC25E56E05CD}" destId="{44E26DBE-CC24-4914-9721-4BF5E7435119}" srcOrd="0" destOrd="0" presId="urn:microsoft.com/office/officeart/2008/layout/LinedList"/>
    <dgm:cxn modelId="{4A8FC7E0-DA84-4B10-9274-B4142672DE3A}" type="presParOf" srcId="{6C6B4547-4C76-4F50-AF6C-DC25E56E05CD}" destId="{34AF1AA6-04B7-4919-A962-F288969E54EB}" srcOrd="1" destOrd="0" presId="urn:microsoft.com/office/officeart/2008/layout/LinedList"/>
    <dgm:cxn modelId="{E2D5EFA0-03F6-489F-99A9-ECBBAD8524C9}" type="presParOf" srcId="{61562156-29BA-40D7-AE34-69FCC52F05C4}" destId="{5786DF28-100C-4865-AFF8-5ADE12DF6FB5}" srcOrd="4" destOrd="0" presId="urn:microsoft.com/office/officeart/2008/layout/LinedList"/>
    <dgm:cxn modelId="{61B397AE-C3D0-4A90-A5E9-5968172385A5}" type="presParOf" srcId="{61562156-29BA-40D7-AE34-69FCC52F05C4}" destId="{AC342782-2929-47AF-901D-994BF39F5287}" srcOrd="5" destOrd="0" presId="urn:microsoft.com/office/officeart/2008/layout/LinedList"/>
    <dgm:cxn modelId="{52B47F2C-1769-49E3-B937-258A1A3AE983}" type="presParOf" srcId="{AC342782-2929-47AF-901D-994BF39F5287}" destId="{64950E9D-D8C8-4DEB-A958-BA244B2FE798}" srcOrd="0" destOrd="0" presId="urn:microsoft.com/office/officeart/2008/layout/LinedList"/>
    <dgm:cxn modelId="{6FEAD25D-8028-4A43-AAF3-EFC24989F025}" type="presParOf" srcId="{AC342782-2929-47AF-901D-994BF39F5287}" destId="{642F649B-1BB4-45D7-8C31-D5A9482CCC98}" srcOrd="1" destOrd="0" presId="urn:microsoft.com/office/officeart/2008/layout/LinedList"/>
    <dgm:cxn modelId="{FC32F90B-E1F5-4029-B755-6A225F05ADA2}" type="presParOf" srcId="{61562156-29BA-40D7-AE34-69FCC52F05C4}" destId="{DAD8C701-EFEE-459A-AC16-9A7C0958A989}" srcOrd="6" destOrd="0" presId="urn:microsoft.com/office/officeart/2008/layout/LinedList"/>
    <dgm:cxn modelId="{6BFB0B4F-A485-47C6-8BAA-5C34D340ECB7}" type="presParOf" srcId="{61562156-29BA-40D7-AE34-69FCC52F05C4}" destId="{78AC8562-EA83-4C28-B2D7-DB4E9A9A8CAE}" srcOrd="7" destOrd="0" presId="urn:microsoft.com/office/officeart/2008/layout/LinedList"/>
    <dgm:cxn modelId="{F9DC6100-F8C0-4ED1-9258-19C2E9C31A7A}" type="presParOf" srcId="{78AC8562-EA83-4C28-B2D7-DB4E9A9A8CAE}" destId="{D3A68172-3E2A-4868-B51D-C738A8BCEF40}" srcOrd="0" destOrd="0" presId="urn:microsoft.com/office/officeart/2008/layout/LinedList"/>
    <dgm:cxn modelId="{5818D5FB-A5CC-49D0-9E5B-F0EBFA3E39BB}" type="presParOf" srcId="{78AC8562-EA83-4C28-B2D7-DB4E9A9A8CAE}" destId="{5B6A0464-A3B6-4F64-9904-AD2CFDADC661}" srcOrd="1" destOrd="0" presId="urn:microsoft.com/office/officeart/2008/layout/LinedList"/>
    <dgm:cxn modelId="{9922B21B-9A68-4053-88D7-F4F94885CDA1}" type="presParOf" srcId="{61562156-29BA-40D7-AE34-69FCC52F05C4}" destId="{2854A0CC-A8CC-407A-AD5E-19641C4ECF9E}" srcOrd="8" destOrd="0" presId="urn:microsoft.com/office/officeart/2008/layout/LinedList"/>
    <dgm:cxn modelId="{B4BA514D-CADF-400C-AD1A-B04A2A36BEEF}" type="presParOf" srcId="{61562156-29BA-40D7-AE34-69FCC52F05C4}" destId="{7F6A281D-9558-439E-BAFA-CCB93BAF774F}" srcOrd="9" destOrd="0" presId="urn:microsoft.com/office/officeart/2008/layout/LinedList"/>
    <dgm:cxn modelId="{58099A6C-2D7D-4562-BC08-1192CA0D3583}" type="presParOf" srcId="{7F6A281D-9558-439E-BAFA-CCB93BAF774F}" destId="{BC1B0E12-4E93-4D42-B1B3-FD25E3878B6E}" srcOrd="0" destOrd="0" presId="urn:microsoft.com/office/officeart/2008/layout/LinedList"/>
    <dgm:cxn modelId="{D8B51842-E5FC-4E4D-9EAB-C25897F84944}" type="presParOf" srcId="{7F6A281D-9558-439E-BAFA-CCB93BAF774F}" destId="{4A53337A-7DB9-4A74-8536-A5E3D683AC69}" srcOrd="1" destOrd="0" presId="urn:microsoft.com/office/officeart/2008/layout/LinedList"/>
    <dgm:cxn modelId="{427F2FF0-1EC9-4338-B3B5-338CD7FFF879}" type="presParOf" srcId="{61562156-29BA-40D7-AE34-69FCC52F05C4}" destId="{76977A9F-4202-4B8F-A20E-01818ED9056E}" srcOrd="10" destOrd="0" presId="urn:microsoft.com/office/officeart/2008/layout/LinedList"/>
    <dgm:cxn modelId="{EBB7797A-24B1-4652-BBD7-BBEB08CE7998}" type="presParOf" srcId="{61562156-29BA-40D7-AE34-69FCC52F05C4}" destId="{5CEE583C-3A52-4BCC-816A-155E73447522}" srcOrd="11" destOrd="0" presId="urn:microsoft.com/office/officeart/2008/layout/LinedList"/>
    <dgm:cxn modelId="{BAE100FF-075A-4043-A1B6-23B4389A0871}" type="presParOf" srcId="{5CEE583C-3A52-4BCC-816A-155E73447522}" destId="{CE8ED2E9-7AAC-463E-97DE-D3A6C0A6F8A3}" srcOrd="0" destOrd="0" presId="urn:microsoft.com/office/officeart/2008/layout/LinedList"/>
    <dgm:cxn modelId="{23FE0879-DCEC-4774-ABB8-9A775EED57C4}" type="presParOf" srcId="{5CEE583C-3A52-4BCC-816A-155E73447522}" destId="{7173AFB5-9617-41C7-9A80-FA388C6DFACC}" srcOrd="1" destOrd="0" presId="urn:microsoft.com/office/officeart/2008/layout/LinedList"/>
    <dgm:cxn modelId="{CDA7C2EE-1DE5-47A8-BCBC-24613F75A0C5}" type="presParOf" srcId="{61562156-29BA-40D7-AE34-69FCC52F05C4}" destId="{2565DE1A-7D99-4E7B-925E-E92B84AF84BA}" srcOrd="12" destOrd="0" presId="urn:microsoft.com/office/officeart/2008/layout/LinedList"/>
    <dgm:cxn modelId="{5A601BF0-73CA-43D5-BCE8-721491941F02}" type="presParOf" srcId="{61562156-29BA-40D7-AE34-69FCC52F05C4}" destId="{CF620088-F466-433E-81CC-5264F827B5E4}" srcOrd="13" destOrd="0" presId="urn:microsoft.com/office/officeart/2008/layout/LinedList"/>
    <dgm:cxn modelId="{BB88558B-BC60-4843-BA0F-43C6CF610C7B}" type="presParOf" srcId="{CF620088-F466-433E-81CC-5264F827B5E4}" destId="{1E55C01B-630C-429F-B119-003FA743F9F2}" srcOrd="0" destOrd="0" presId="urn:microsoft.com/office/officeart/2008/layout/LinedList"/>
    <dgm:cxn modelId="{8D5E7F96-71A0-4E8F-B5B8-48D9D64D3373}" type="presParOf" srcId="{CF620088-F466-433E-81CC-5264F827B5E4}" destId="{4DA10BE3-AF43-421D-AD96-0FAC40A18A5E}" srcOrd="1" destOrd="0" presId="urn:microsoft.com/office/officeart/2008/layout/LinedList"/>
    <dgm:cxn modelId="{487EB3B5-6F78-4EE3-BF2D-63849B77779F}" type="presParOf" srcId="{61562156-29BA-40D7-AE34-69FCC52F05C4}" destId="{06D6B532-EDF7-463C-A014-9B5C2DD182C4}" srcOrd="14" destOrd="0" presId="urn:microsoft.com/office/officeart/2008/layout/LinedList"/>
    <dgm:cxn modelId="{AE32C463-05E1-45F4-9BF5-5AF4EA3A683A}" type="presParOf" srcId="{61562156-29BA-40D7-AE34-69FCC52F05C4}" destId="{0E1D91F4-D774-485A-99A4-93310206349B}" srcOrd="15" destOrd="0" presId="urn:microsoft.com/office/officeart/2008/layout/LinedList"/>
    <dgm:cxn modelId="{9986A271-3987-4DC4-A08E-EF7C93C52CB6}" type="presParOf" srcId="{0E1D91F4-D774-485A-99A4-93310206349B}" destId="{CD38C186-86FF-4107-A0EB-4DDE13B186E0}" srcOrd="0" destOrd="0" presId="urn:microsoft.com/office/officeart/2008/layout/LinedList"/>
    <dgm:cxn modelId="{5798AB61-BE11-41C4-90B9-6A2F4F3181B6}" type="presParOf" srcId="{0E1D91F4-D774-485A-99A4-93310206349B}" destId="{27CBDC71-989A-4233-842C-067DAE209D64}" srcOrd="1" destOrd="0" presId="urn:microsoft.com/office/officeart/2008/layout/LinedList"/>
    <dgm:cxn modelId="{5DFC7295-BD95-48BF-9F26-7AEFB7B9F15D}" type="presParOf" srcId="{61562156-29BA-40D7-AE34-69FCC52F05C4}" destId="{27A8C552-8199-4D26-AE43-499BB05CBC61}" srcOrd="16" destOrd="0" presId="urn:microsoft.com/office/officeart/2008/layout/LinedList"/>
    <dgm:cxn modelId="{3A4CC1D5-4F32-4777-8A84-CEEFE7827DE6}" type="presParOf" srcId="{61562156-29BA-40D7-AE34-69FCC52F05C4}" destId="{A6554788-5775-4FF3-BF20-A587F4F06384}" srcOrd="17" destOrd="0" presId="urn:microsoft.com/office/officeart/2008/layout/LinedList"/>
    <dgm:cxn modelId="{DCEEC74E-B505-42BC-860D-CF2E96205AF1}" type="presParOf" srcId="{A6554788-5775-4FF3-BF20-A587F4F06384}" destId="{B5EA07CC-EA40-4CD1-9F7C-86204265B84D}" srcOrd="0" destOrd="0" presId="urn:microsoft.com/office/officeart/2008/layout/LinedList"/>
    <dgm:cxn modelId="{9769D37A-E971-4031-A5FF-DC243F6511E6}" type="presParOf" srcId="{A6554788-5775-4FF3-BF20-A587F4F06384}" destId="{727B0699-8B55-4EC9-9E10-5EEFB72D556B}" srcOrd="1" destOrd="0" presId="urn:microsoft.com/office/officeart/2008/layout/LinedList"/>
    <dgm:cxn modelId="{6BD965F2-4974-436A-914C-AE9A77A273CB}" type="presParOf" srcId="{61562156-29BA-40D7-AE34-69FCC52F05C4}" destId="{B5BAA194-EDED-4F8A-92E5-CFE8DCA5416B}" srcOrd="18" destOrd="0" presId="urn:microsoft.com/office/officeart/2008/layout/LinedList"/>
    <dgm:cxn modelId="{78AD3707-6112-45CB-B033-E50B9883F2C7}" type="presParOf" srcId="{61562156-29BA-40D7-AE34-69FCC52F05C4}" destId="{0AD825DF-AC39-4099-8331-07FB54EC64CB}" srcOrd="19" destOrd="0" presId="urn:microsoft.com/office/officeart/2008/layout/LinedList"/>
    <dgm:cxn modelId="{A2406A93-1E55-4D62-BE2A-B10DC07FF9ED}" type="presParOf" srcId="{0AD825DF-AC39-4099-8331-07FB54EC64CB}" destId="{747657EB-FD64-43E9-8467-D39CD6930F1D}" srcOrd="0" destOrd="0" presId="urn:microsoft.com/office/officeart/2008/layout/LinedList"/>
    <dgm:cxn modelId="{566C2D51-CF14-487A-B132-B292DBA2A6AD}" type="presParOf" srcId="{0AD825DF-AC39-4099-8331-07FB54EC64CB}" destId="{DFD85159-3AD2-4A05-AD01-5EE2C1DBAC60}" srcOrd="1" destOrd="0" presId="urn:microsoft.com/office/officeart/2008/layout/LinedList"/>
    <dgm:cxn modelId="{8DDA797F-95A8-42E0-B136-50F550E7B8F0}" type="presParOf" srcId="{61562156-29BA-40D7-AE34-69FCC52F05C4}" destId="{F1B5198A-54C3-4B76-B61B-E2991BBEFD5F}" srcOrd="20" destOrd="0" presId="urn:microsoft.com/office/officeart/2008/layout/LinedList"/>
    <dgm:cxn modelId="{0C95C2DE-58DC-4757-B85E-E15649F5C322}" type="presParOf" srcId="{61562156-29BA-40D7-AE34-69FCC52F05C4}" destId="{FBABFF77-ED4F-4592-BCEC-58DCA9E4B401}" srcOrd="21" destOrd="0" presId="urn:microsoft.com/office/officeart/2008/layout/LinedList"/>
    <dgm:cxn modelId="{795F6ACF-2158-40C1-A759-89EC55428543}" type="presParOf" srcId="{FBABFF77-ED4F-4592-BCEC-58DCA9E4B401}" destId="{3D60CA4E-8624-4877-92B3-977491F59467}" srcOrd="0" destOrd="0" presId="urn:microsoft.com/office/officeart/2008/layout/LinedList"/>
    <dgm:cxn modelId="{85201629-AA61-46BC-96D7-D7BB383C63D4}" type="presParOf" srcId="{FBABFF77-ED4F-4592-BCEC-58DCA9E4B401}" destId="{87B5C819-CAF8-42D6-A498-6C7735AAD9F7}" srcOrd="1" destOrd="0" presId="urn:microsoft.com/office/officeart/2008/layout/LinedList"/>
    <dgm:cxn modelId="{595077B3-F15E-4C45-8FE0-D5F82F7F38C3}" type="presParOf" srcId="{61562156-29BA-40D7-AE34-69FCC52F05C4}" destId="{8AA137DD-C38F-436A-BFD1-167686460853}" srcOrd="22" destOrd="0" presId="urn:microsoft.com/office/officeart/2008/layout/LinedList"/>
    <dgm:cxn modelId="{829B90AB-E742-4D0A-BB69-2BA76E947E8F}" type="presParOf" srcId="{61562156-29BA-40D7-AE34-69FCC52F05C4}" destId="{D8FB234D-9880-4264-B3BB-A8AB2F65DF01}" srcOrd="23" destOrd="0" presId="urn:microsoft.com/office/officeart/2008/layout/LinedList"/>
    <dgm:cxn modelId="{C2F95C4D-513A-4101-AAA8-A4CE7A6F488C}" type="presParOf" srcId="{D8FB234D-9880-4264-B3BB-A8AB2F65DF01}" destId="{A2AB0410-1774-4680-98B8-8DE756222F20}" srcOrd="0" destOrd="0" presId="urn:microsoft.com/office/officeart/2008/layout/LinedList"/>
    <dgm:cxn modelId="{7AEF22ED-897B-462A-8DFA-8F66DB50C2EE}" type="presParOf" srcId="{D8FB234D-9880-4264-B3BB-A8AB2F65DF01}" destId="{5A407206-BAE8-487F-98F4-742476C71B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B02E0-BB33-4278-9908-05C3273323E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5596-8E55-43C9-888F-3942134CE937}">
      <dsp:nvSpPr>
        <dsp:cNvPr id="0" name=""/>
        <dsp:cNvSpPr/>
      </dsp:nvSpPr>
      <dsp:spPr>
        <a:xfrm>
          <a:off x="0" y="249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92"/>
        <a:ext cx="6492875" cy="425034"/>
      </dsp:txXfrm>
    </dsp:sp>
    <dsp:sp modelId="{E43F1C64-E449-4EA1-B446-52E116D0BE9F}">
      <dsp:nvSpPr>
        <dsp:cNvPr id="0" name=""/>
        <dsp:cNvSpPr/>
      </dsp:nvSpPr>
      <dsp:spPr>
        <a:xfrm>
          <a:off x="0" y="427527"/>
          <a:ext cx="6492875" cy="0"/>
        </a:xfrm>
        <a:prstGeom prst="line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accent2">
              <a:hueOff val="-132306"/>
              <a:satOff val="-76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26DBE-CC24-4914-9721-4BF5E7435119}">
      <dsp:nvSpPr>
        <dsp:cNvPr id="0" name=""/>
        <dsp:cNvSpPr/>
      </dsp:nvSpPr>
      <dsp:spPr>
        <a:xfrm>
          <a:off x="0" y="427527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7527"/>
        <a:ext cx="6492875" cy="425034"/>
      </dsp:txXfrm>
    </dsp:sp>
    <dsp:sp modelId="{5786DF28-100C-4865-AFF8-5ADE12DF6FB5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accent2">
              <a:hueOff val="-264611"/>
              <a:satOff val="-15260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50E9D-D8C8-4DEB-A958-BA244B2FE798}">
      <dsp:nvSpPr>
        <dsp:cNvPr id="0" name=""/>
        <dsp:cNvSpPr/>
      </dsp:nvSpPr>
      <dsp:spPr>
        <a:xfrm>
          <a:off x="0" y="852561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Gaussian</a:t>
          </a:r>
        </a:p>
      </dsp:txBody>
      <dsp:txXfrm>
        <a:off x="0" y="852561"/>
        <a:ext cx="6492875" cy="425034"/>
      </dsp:txXfrm>
    </dsp:sp>
    <dsp:sp modelId="{DAD8C701-EFEE-459A-AC16-9A7C0958A989}">
      <dsp:nvSpPr>
        <dsp:cNvPr id="0" name=""/>
        <dsp:cNvSpPr/>
      </dsp:nvSpPr>
      <dsp:spPr>
        <a:xfrm>
          <a:off x="0" y="1277596"/>
          <a:ext cx="6492875" cy="0"/>
        </a:xfrm>
        <a:prstGeom prst="line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accent2">
              <a:hueOff val="-396917"/>
              <a:satOff val="-2288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8172-3E2A-4868-B51D-C738A8BCEF40}">
      <dsp:nvSpPr>
        <dsp:cNvPr id="0" name=""/>
        <dsp:cNvSpPr/>
      </dsp:nvSpPr>
      <dsp:spPr>
        <a:xfrm>
          <a:off x="0" y="1277596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77596"/>
        <a:ext cx="6492875" cy="425034"/>
      </dsp:txXfrm>
    </dsp:sp>
    <dsp:sp modelId="{2854A0CC-A8CC-407A-AD5E-19641C4ECF9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accent2">
              <a:hueOff val="-529223"/>
              <a:satOff val="-30519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B0E12-4E93-4D42-B1B3-FD25E3878B6E}">
      <dsp:nvSpPr>
        <dsp:cNvPr id="0" name=""/>
        <dsp:cNvSpPr/>
      </dsp:nvSpPr>
      <dsp:spPr>
        <a:xfrm>
          <a:off x="0" y="170263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Unsharp mask</a:t>
          </a:r>
        </a:p>
      </dsp:txBody>
      <dsp:txXfrm>
        <a:off x="0" y="1702630"/>
        <a:ext cx="6492875" cy="425034"/>
      </dsp:txXfrm>
    </dsp:sp>
    <dsp:sp modelId="{76977A9F-4202-4B8F-A20E-01818ED9056E}">
      <dsp:nvSpPr>
        <dsp:cNvPr id="0" name=""/>
        <dsp:cNvSpPr/>
      </dsp:nvSpPr>
      <dsp:spPr>
        <a:xfrm>
          <a:off x="0" y="2127665"/>
          <a:ext cx="6492875" cy="0"/>
        </a:xfrm>
        <a:prstGeom prst="line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accent2">
              <a:hueOff val="-661529"/>
              <a:satOff val="-38149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ED2E9-7AAC-463E-97DE-D3A6C0A6F8A3}">
      <dsp:nvSpPr>
        <dsp:cNvPr id="0" name=""/>
        <dsp:cNvSpPr/>
      </dsp:nvSpPr>
      <dsp:spPr>
        <a:xfrm>
          <a:off x="0" y="2127665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Sobel</a:t>
          </a:r>
        </a:p>
      </dsp:txBody>
      <dsp:txXfrm>
        <a:off x="0" y="2127665"/>
        <a:ext cx="6492875" cy="425034"/>
      </dsp:txXfrm>
    </dsp:sp>
    <dsp:sp modelId="{2565DE1A-7D99-4E7B-925E-E92B84AF84BA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accent2">
              <a:hueOff val="-793834"/>
              <a:satOff val="-45779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C01B-630C-429F-B119-003FA743F9F2}">
      <dsp:nvSpPr>
        <dsp:cNvPr id="0" name=""/>
        <dsp:cNvSpPr/>
      </dsp:nvSpPr>
      <dsp:spPr>
        <a:xfrm>
          <a:off x="0" y="255270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Laplacian</a:t>
          </a:r>
        </a:p>
      </dsp:txBody>
      <dsp:txXfrm>
        <a:off x="0" y="2552700"/>
        <a:ext cx="6492875" cy="425034"/>
      </dsp:txXfrm>
    </dsp:sp>
    <dsp:sp modelId="{06D6B532-EDF7-463C-A014-9B5C2DD182C4}">
      <dsp:nvSpPr>
        <dsp:cNvPr id="0" name=""/>
        <dsp:cNvSpPr/>
      </dsp:nvSpPr>
      <dsp:spPr>
        <a:xfrm>
          <a:off x="0" y="2977734"/>
          <a:ext cx="6492875" cy="0"/>
        </a:xfrm>
        <a:prstGeom prst="line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accent2">
              <a:hueOff val="-926140"/>
              <a:satOff val="-53409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C186-86FF-4107-A0EB-4DDE13B186E0}">
      <dsp:nvSpPr>
        <dsp:cNvPr id="0" name=""/>
        <dsp:cNvSpPr/>
      </dsp:nvSpPr>
      <dsp:spPr>
        <a:xfrm>
          <a:off x="0" y="2977734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8.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Weiner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77734"/>
        <a:ext cx="6492875" cy="425034"/>
      </dsp:txXfrm>
    </dsp:sp>
    <dsp:sp modelId="{27A8C552-8199-4D26-AE43-499BB05CBC6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accent2">
              <a:hueOff val="-1058446"/>
              <a:satOff val="-61039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A07CC-EA40-4CD1-9F7C-86204265B84D}">
      <dsp:nvSpPr>
        <dsp:cNvPr id="0" name=""/>
        <dsp:cNvSpPr/>
      </dsp:nvSpPr>
      <dsp:spPr>
        <a:xfrm>
          <a:off x="0" y="3402769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9.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mùa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02769"/>
        <a:ext cx="6492875" cy="425034"/>
      </dsp:txXfrm>
    </dsp:sp>
    <dsp:sp modelId="{B5BAA194-EDED-4F8A-92E5-CFE8DCA5416B}">
      <dsp:nvSpPr>
        <dsp:cNvPr id="0" name=""/>
        <dsp:cNvSpPr/>
      </dsp:nvSpPr>
      <dsp:spPr>
        <a:xfrm>
          <a:off x="0" y="3827803"/>
          <a:ext cx="6492875" cy="0"/>
        </a:xfrm>
        <a:prstGeom prst="line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accent2">
              <a:hueOff val="-1190752"/>
              <a:satOff val="-68668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57EB-FD64-43E9-8467-D39CD6930F1D}">
      <dsp:nvSpPr>
        <dsp:cNvPr id="0" name=""/>
        <dsp:cNvSpPr/>
      </dsp:nvSpPr>
      <dsp:spPr>
        <a:xfrm>
          <a:off x="0" y="3827803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DFT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27803"/>
        <a:ext cx="6492875" cy="425034"/>
      </dsp:txXfrm>
    </dsp:sp>
    <dsp:sp modelId="{F1B5198A-54C3-4B76-B61B-E2991BBEFD5F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accent2">
              <a:hueOff val="-1323057"/>
              <a:satOff val="-76298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CA4E-8624-4877-92B3-977491F59467}">
      <dsp:nvSpPr>
        <dsp:cNvPr id="0" name=""/>
        <dsp:cNvSpPr/>
      </dsp:nvSpPr>
      <dsp:spPr>
        <a:xfrm>
          <a:off x="0" y="4252838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11.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52838"/>
        <a:ext cx="6492875" cy="425034"/>
      </dsp:txXfrm>
    </dsp:sp>
    <dsp:sp modelId="{8AA137DD-C38F-436A-BFD1-167686460853}">
      <dsp:nvSpPr>
        <dsp:cNvPr id="0" name=""/>
        <dsp:cNvSpPr/>
      </dsp:nvSpPr>
      <dsp:spPr>
        <a:xfrm>
          <a:off x="0" y="4677872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B0410-1774-4680-98B8-8DE756222F20}">
      <dsp:nvSpPr>
        <dsp:cNvPr id="0" name=""/>
        <dsp:cNvSpPr/>
      </dsp:nvSpPr>
      <dsp:spPr>
        <a:xfrm>
          <a:off x="0" y="467787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12.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77872"/>
        <a:ext cx="6492875" cy="42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E4E-FDB6-0763-D037-3AD42958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8790-3D86-F9DE-1625-06321706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B86D-88D2-B72A-94CD-7822EB6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7556-93A1-1177-1DC2-74E85B57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20C5-40C3-3613-7174-BC703AA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B15-D811-65C4-4EFB-D0943EC9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6170-8B92-D6A8-B94A-58774E9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3202-1D7E-4543-BB1C-9DD2F9F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1F1C-6AA6-B7C1-4938-A4A05620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9697-FA62-AFFB-5B7F-709EF4E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885BB-BE35-0F5B-90E0-E404A29AA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6E2C4-5C11-7DCF-E2CF-5025351C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EF43-4FEF-041A-D0F7-6B8EAEF2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36B9-B308-77C8-103B-AA7342E4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3320-B419-0F6A-C755-7B95C1C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F8B1-6B2E-CD9C-4873-464FCF4D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E0F-FE14-2F38-9AE7-9E7CEE87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2567-1428-D605-2185-59348A07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2E9-481F-37DE-BA00-D8A0C7E3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B1AA-66A0-62B0-9E51-CE0ACBE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D5B-05AC-086F-4AB7-9CFCF77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AF51-C0F3-9E3D-E141-88474A15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E55F-32B1-BB37-58B0-E25D731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652E-2ED0-AB23-1817-2135690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C797-4AB5-D19B-C87F-DEDFD70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EED-E535-0AC7-A470-67D99172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AB86-0F5C-94B5-E4F5-A464EC2A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188B-559F-0792-C11B-4B59BDAC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AD208-E349-44B6-915B-2A7C9E66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1124-2FF1-ED49-1BBC-D3EE3C4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7C4A-0675-05D4-1640-9AA057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AE3-55EF-838B-95AA-B51DC6E4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1AFD-5364-9D2A-3A17-08EEEA39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30B2-285E-2440-C898-29DC10E50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F4744-BD08-2B3D-C8BB-0A0E00C7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2242F-512F-B839-8460-FFA1ED81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640F-AD33-71B4-6011-0C0CFA26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139E9-D9F6-C213-6B36-AEDD111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FB1E1-2311-2C31-4AA1-89815EE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F586-91EB-E0FA-FBD7-B0D3FC5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0C25-59E2-7194-3807-C55CC2A2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E392-EA45-9BAE-F9C8-C30F50BA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46258-A349-7403-7DE1-20AEF2E1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B1545-CCE0-372A-130A-3062829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F315-45D0-546B-AAF6-35E55E6C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CBDB-7377-DE7E-F19F-9DAD68B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598A-15BB-CF47-6985-85CCE97B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568-1235-4492-70DB-D0B1AEB1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5A20-2A76-FD16-EDCC-5DF2A256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64A-9273-FEA6-FA2D-6C32A07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8FC8-4DD8-2648-58EF-09A9FA06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9CC4-725B-E359-33E5-F970BC78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44DE-3688-A909-F285-18DCA12D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74CA6-3340-FD77-922F-697C7C6D9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14AFB-D407-2F08-CD70-0CF19C23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BD816-0599-45FD-9923-3581AB42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DFCE-3919-A08F-E4AD-5E8B23B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47CF-A00B-DBCE-8851-54E31D3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222"/>
                    </a14:imgEffect>
                    <a14:imgEffect>
                      <a14:saturation sat="169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71A68-1BD2-7785-3F9F-D24E9F04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DC2B-0E5E-8EF8-C44C-751D05F3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98E2-9FCF-D796-FBC8-CE8D90492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20D-83C1-4130-A68B-F000299AE7E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2390-DF37-5855-0822-1D315A85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799E-87E0-87AC-EACF-1BF0C5DF0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B43C-7590-533B-046A-F4790C79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62" y="1237984"/>
            <a:ext cx="9578599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XỬ LÍ ẢNH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XÂY DỰNG CÁC BỘ LỌC XỬ LÝ 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F698-C4F9-60AE-784B-1CFCF5303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060" y="3729279"/>
            <a:ext cx="9144000" cy="16557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84628-F117-4C73-204D-8AE654EB8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26252"/>
              </p:ext>
            </p:extLst>
          </p:nvPr>
        </p:nvGraphicFramePr>
        <p:xfrm>
          <a:off x="4372106" y="4695229"/>
          <a:ext cx="6427869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04797">
                  <a:extLst>
                    <a:ext uri="{9D8B030D-6E8A-4147-A177-3AD203B41FA5}">
                      <a16:colId xmlns:a16="http://schemas.microsoft.com/office/drawing/2014/main" val="2127791300"/>
                    </a:ext>
                  </a:extLst>
                </a:gridCol>
                <a:gridCol w="3223072">
                  <a:extLst>
                    <a:ext uri="{9D8B030D-6E8A-4147-A177-3AD203B41FA5}">
                      <a16:colId xmlns:a16="http://schemas.microsoft.com/office/drawing/2014/main" val="263857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20182838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Thu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20182725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Sỹ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Thạch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20182769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1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Hường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20182570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42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BF4632-EC70-1826-C8E3-C7A477ED47E7}"/>
              </a:ext>
            </a:extLst>
          </p:cNvPr>
          <p:cNvSpPr txBox="1"/>
          <p:nvPr/>
        </p:nvSpPr>
        <p:spPr>
          <a:xfrm>
            <a:off x="4372106" y="256716"/>
            <a:ext cx="36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88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6FB-9502-A39F-D414-D408BFA2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4A4D-51EC-AC5B-B2A4-F848DBC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62" y="887273"/>
            <a:ext cx="9795235" cy="508345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GB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muối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GB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B1: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2200" kern="1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quét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B2: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“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lấp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2200" kern="1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B3: Sau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sắp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tuỳ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ý).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B4: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nằm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dãy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sắp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ở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ra.</a:t>
            </a:r>
            <a:endParaRPr lang="en-US" sz="2200" kern="1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08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982" y="5418320"/>
            <a:ext cx="325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536" y="5418320"/>
            <a:ext cx="439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97" y="1204983"/>
            <a:ext cx="4622206" cy="3854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73425"/>
            <a:ext cx="4839093" cy="39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0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6044-35D5-CB6F-48E3-E3359EEF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82"/>
            <a:ext cx="10515600" cy="7283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Unsharp mask</a:t>
            </a:r>
            <a:r>
              <a:rPr lang="en-GB" sz="4400" dirty="0"/>
              <a:t/>
            </a:r>
            <a:br>
              <a:rPr lang="en-GB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0AD5-46EE-DE3C-35B8-125C8A28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mờ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Trừ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mờ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chênh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lệch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C308D-1402-194B-55AB-C0BB56A3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40" y="3910196"/>
            <a:ext cx="4563209" cy="1098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BE5AE-2A60-8883-8CF1-5D772E56E698}"/>
              </a:ext>
            </a:extLst>
          </p:cNvPr>
          <p:cNvSpPr txBox="1"/>
          <p:nvPr/>
        </p:nvSpPr>
        <p:spPr>
          <a:xfrm>
            <a:off x="2714625" y="4228840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65634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Unsharp mark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6571"/>
            <a:ext cx="10424124" cy="3622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470" y="5194169"/>
            <a:ext cx="126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814" y="5194169"/>
            <a:ext cx="284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0809" y="5202217"/>
            <a:ext cx="287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47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6FB-9502-A39F-D414-D408BFA2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52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4A4D-51EC-AC5B-B2A4-F848DBC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88" y="774752"/>
            <a:ext cx="10515600" cy="4257674"/>
          </a:xfrm>
        </p:spPr>
        <p:txBody>
          <a:bodyPr/>
          <a:lstStyle/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kernel 3 × 3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Gx,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xấp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8F01-D916-3466-4EA4-721C17ACD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3245873" y="4075229"/>
            <a:ext cx="5700253" cy="147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B76F1-C57D-4079-AA07-456B7177ACE1}"/>
                  </a:ext>
                </a:extLst>
              </p:cNvPr>
              <p:cNvSpPr txBox="1"/>
              <p:nvPr/>
            </p:nvSpPr>
            <p:spPr>
              <a:xfrm>
                <a:off x="1255956" y="5187304"/>
                <a:ext cx="9511646" cy="130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gradient :</a:t>
                </a:r>
                <a:r>
                  <a:rPr lang="en-US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ngsana New" panose="02020603050405020304" pitchFamily="18" charset="-34"/>
                  </a:rPr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B76F1-C57D-4079-AA07-456B717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56" y="5187304"/>
                <a:ext cx="9511646" cy="1302344"/>
              </a:xfrm>
              <a:prstGeom prst="rect">
                <a:avLst/>
              </a:prstGeom>
              <a:blipFill>
                <a:blip r:embed="rId3"/>
                <a:stretch>
                  <a:fillRect l="-833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13" y="1242706"/>
            <a:ext cx="2955338" cy="3038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58" y="1242706"/>
            <a:ext cx="3191320" cy="3038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552" y="1242706"/>
            <a:ext cx="3172268" cy="3038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000" y="4507446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0280" y="4507446"/>
            <a:ext cx="32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1900" y="4507446"/>
            <a:ext cx="3284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45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04C-84C2-4D0B-A27C-52DE71AA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4"/>
            <a:ext cx="10515600" cy="6967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.Bộ lọc Laplacian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0785-8F0B-4779-BE18-02BE84F2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49"/>
            <a:ext cx="10515600" cy="4351338"/>
          </a:xfrm>
        </p:spPr>
        <p:txBody>
          <a:bodyPr/>
          <a:lstStyle/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b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C1076-FCF1-41A1-B377-FC34AC3E2102}"/>
                  </a:ext>
                </a:extLst>
              </p:cNvPr>
              <p:cNvSpPr txBox="1"/>
              <p:nvPr/>
            </p:nvSpPr>
            <p:spPr>
              <a:xfrm>
                <a:off x="8030477" y="1211177"/>
                <a:ext cx="3281680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∆</m:t>
                      </m:r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C1076-FCF1-41A1-B377-FC34AC3E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77" y="1211177"/>
                <a:ext cx="3281680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09ADE5-91B2-430D-999E-C22E8BE38648}"/>
              </a:ext>
            </a:extLst>
          </p:cNvPr>
          <p:cNvSpPr txBox="1"/>
          <p:nvPr/>
        </p:nvSpPr>
        <p:spPr>
          <a:xfrm>
            <a:off x="-467360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76614-4F79-4AA8-A6C2-44BDB6A9F88D}"/>
                  </a:ext>
                </a:extLst>
              </p:cNvPr>
              <p:cNvSpPr txBox="1"/>
              <p:nvPr/>
            </p:nvSpPr>
            <p:spPr>
              <a:xfrm flipH="1">
                <a:off x="6394825" y="5182152"/>
                <a:ext cx="3571241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76614-4F79-4AA8-A6C2-44BDB6A9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94825" y="5182152"/>
                <a:ext cx="3571241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90" y="2010774"/>
            <a:ext cx="3067478" cy="3057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76" y="2010774"/>
            <a:ext cx="2981741" cy="301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F539B-9315-A565-A872-8B257768A3FA}"/>
                  </a:ext>
                </a:extLst>
              </p:cNvPr>
              <p:cNvSpPr txBox="1"/>
              <p:nvPr/>
            </p:nvSpPr>
            <p:spPr>
              <a:xfrm>
                <a:off x="1070790" y="5187442"/>
                <a:ext cx="3045780" cy="447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nh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F539B-9315-A565-A872-8B257768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90" y="5187442"/>
                <a:ext cx="3045780" cy="447815"/>
              </a:xfrm>
              <a:prstGeom prst="rect">
                <a:avLst/>
              </a:prstGeom>
              <a:blipFill>
                <a:blip r:embed="rId6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19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Laplacian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76" y="1343171"/>
            <a:ext cx="3010320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92" y="1286013"/>
            <a:ext cx="2991267" cy="3124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6349" y="4789684"/>
                <a:ext cx="22577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49" y="4789684"/>
                <a:ext cx="2257733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12558" y="4789684"/>
                <a:ext cx="22577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58" y="4789684"/>
                <a:ext cx="2257733" cy="823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9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3EE-EE49-36D9-EFD1-58BACAC2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0"/>
            <a:ext cx="10515600" cy="728784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Weiner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0409-0F81-94A2-892D-A89F2419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5" y="934884"/>
            <a:ext cx="10515600" cy="4476766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Lọc Weiner tìm W(u,v) sao cho ảnh khôi phục có sai số trung bình bình phương nhỏ nhất so với ảnh đầu 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C2F91-B952-B491-6401-719C2F4B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03" y="1825625"/>
            <a:ext cx="6599257" cy="146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4898B-B943-50E5-A3EA-0FA9D6AB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83" y="4060115"/>
            <a:ext cx="8030940" cy="14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DD9A-B691-023A-A6A8-2EF8CFBE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55696" cy="638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4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Weiner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4DEE-61B3-7B32-079B-45710F2F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78"/>
            <a:ext cx="10515600" cy="501408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2E7AA-9CEE-34CA-17CE-DE3938D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88" y="1786261"/>
            <a:ext cx="7734764" cy="1770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AFDD4-FE50-7526-1875-EFA78961F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258" y="4180436"/>
            <a:ext cx="676369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51A53-56DA-D093-642E-31D11437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F51F3-59EC-E703-227D-2F292095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4585"/>
              </p:ext>
            </p:extLst>
          </p:nvPr>
        </p:nvGraphicFramePr>
        <p:xfrm>
          <a:off x="4938729" y="983284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709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25B6-798B-D3C6-4F3C-57B17BD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37" y="233421"/>
            <a:ext cx="10515600" cy="66704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/>
                <a:cs typeface="Calibri Light"/>
              </a:rPr>
              <a:t>9. </a:t>
            </a:r>
            <a:r>
              <a:rPr lang="en-US" sz="4000" b="1" dirty="0" err="1">
                <a:latin typeface="Times New Roman"/>
                <a:cs typeface="Calibri Light"/>
              </a:rPr>
              <a:t>Bộ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lọc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hiệu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ứng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mùa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đông</a:t>
            </a:r>
            <a:endParaRPr lang="en-US" sz="4000" b="1" dirty="0" err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002F-D4D7-5B46-3A09-BAA1BB3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588"/>
            <a:ext cx="10515600" cy="5160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Thường </a:t>
            </a:r>
            <a:r>
              <a:rPr lang="en-US" dirty="0" err="1">
                <a:latin typeface="Times New Roman"/>
                <a:ea typeface="+mn-lt"/>
                <a:cs typeface="+mn-lt"/>
              </a:rPr>
              <a:t>làm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trắng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tối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nhất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của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chủ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yếu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là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đường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cây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núi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và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đối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tượng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địa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lý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phong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khác</a:t>
            </a:r>
            <a:r>
              <a:rPr lang="en-US" dirty="0" smtClean="0">
                <a:latin typeface="Times New Roman"/>
                <a:ea typeface="+mn-lt"/>
                <a:cs typeface="+mn-lt"/>
              </a:rPr>
              <a:t>...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 err="1">
                <a:latin typeface="Times New Roman"/>
                <a:ea typeface="+mn-lt"/>
                <a:cs typeface="+mn-lt"/>
              </a:rPr>
              <a:t>Sử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dụng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 smtClean="0">
                <a:latin typeface="Times New Roman"/>
                <a:ea typeface="+mn-lt"/>
                <a:cs typeface="+mn-lt"/>
              </a:rPr>
              <a:t>phương</a:t>
            </a:r>
            <a:r>
              <a:rPr lang="en-US" dirty="0" smtClean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pháp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tăng</a:t>
            </a:r>
            <a:r>
              <a:rPr lang="en-US" dirty="0">
                <a:latin typeface="Times New Roman"/>
                <a:ea typeface="+mn-lt"/>
                <a:cs typeface="+mn-lt"/>
              </a:rPr>
              <a:t> “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Độ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sáng</a:t>
            </a:r>
            <a:r>
              <a:rPr lang="en-US" dirty="0">
                <a:latin typeface="Times New Roman"/>
                <a:ea typeface="+mn-lt"/>
                <a:cs typeface="+mn-lt"/>
              </a:rPr>
              <a:t>” </a:t>
            </a:r>
            <a:r>
              <a:rPr lang="en-US" dirty="0" err="1">
                <a:latin typeface="Times New Roman"/>
                <a:ea typeface="+mn-lt"/>
                <a:cs typeface="+mn-lt"/>
              </a:rPr>
              <a:t>của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smtClean="0">
                <a:latin typeface="Times New Roman"/>
                <a:ea typeface="+mn-lt"/>
                <a:cs typeface="+mn-lt"/>
              </a:rPr>
              <a:t>HLS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6A29-9D06-4A1F-DA52-4B39E4EA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/>
                <a:cs typeface="Times New Roman"/>
              </a:rPr>
              <a:t>Kết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quả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bộ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lọc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hiệu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ứng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mùa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latin typeface="Times New Roman"/>
                <a:cs typeface="Times New Roman"/>
              </a:rPr>
              <a:t>đông</a:t>
            </a:r>
            <a:endParaRPr lang="en-US" sz="40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064" y="1539859"/>
            <a:ext cx="9861871" cy="3437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9955" y="5213023"/>
            <a:ext cx="113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8446" y="5213023"/>
            <a:ext cx="435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SnowFilter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7EDD-51CE-B93E-5520-DF1EC65E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082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/>
                <a:cs typeface="Calibri Light"/>
              </a:rPr>
              <a:t>10. </a:t>
            </a:r>
            <a:r>
              <a:rPr lang="en-US" sz="4000" b="1" dirty="0" err="1">
                <a:latin typeface="Times New Roman"/>
                <a:cs typeface="Calibri Light"/>
              </a:rPr>
              <a:t>Bộ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lọc</a:t>
            </a:r>
            <a:r>
              <a:rPr lang="en-US" sz="4000" b="1" dirty="0">
                <a:latin typeface="Times New Roman"/>
                <a:cs typeface="Calibri Light"/>
              </a:rPr>
              <a:t> DFT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840E-205D-2757-8359-CE0E2EFD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872"/>
            <a:ext cx="11049000" cy="49720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  </a:t>
            </a:r>
            <a:r>
              <a:rPr lang="en-US" dirty="0" err="1">
                <a:latin typeface="Times New Roman"/>
                <a:ea typeface="+mn-lt"/>
                <a:cs typeface="+mn-lt"/>
              </a:rPr>
              <a:t>Sử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dụng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phân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rã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thành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thành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phần</a:t>
            </a:r>
            <a:r>
              <a:rPr lang="en-US" dirty="0">
                <a:latin typeface="Times New Roman"/>
                <a:ea typeface="+mn-lt"/>
                <a:cs typeface="+mn-lt"/>
              </a:rPr>
              <a:t> sin </a:t>
            </a:r>
            <a:r>
              <a:rPr lang="en-US" dirty="0" err="1">
                <a:latin typeface="Times New Roman"/>
                <a:ea typeface="+mn-lt"/>
                <a:cs typeface="+mn-lt"/>
              </a:rPr>
              <a:t>và</a:t>
            </a:r>
            <a:r>
              <a:rPr lang="en-US" dirty="0">
                <a:latin typeface="Times New Roman"/>
                <a:ea typeface="+mn-lt"/>
                <a:cs typeface="+mn-lt"/>
              </a:rPr>
              <a:t> cos </a:t>
            </a:r>
            <a:r>
              <a:rPr lang="en-US" dirty="0" err="1">
                <a:latin typeface="Times New Roman"/>
                <a:ea typeface="+mn-lt"/>
                <a:cs typeface="+mn-lt"/>
              </a:rPr>
              <a:t>của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err="1">
                <a:latin typeface="Times New Roman"/>
                <a:ea typeface="+mn-lt"/>
                <a:cs typeface="+mn-lt"/>
              </a:rPr>
              <a:t>nó</a:t>
            </a:r>
            <a:r>
              <a:rPr lang="en-US" dirty="0">
                <a:latin typeface="Times New Roman"/>
                <a:ea typeface="+mn-lt"/>
                <a:cs typeface="+mn-lt"/>
              </a:rPr>
              <a:t>. </a:t>
            </a:r>
            <a:endParaRPr lang="en-US" dirty="0">
              <a:latin typeface="Times New Roman"/>
              <a:cs typeface="Calibri" panose="020F0502020204030204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Đầu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dirty="0" err="1">
                <a:latin typeface="Times New Roman"/>
                <a:ea typeface="+mn-lt"/>
                <a:cs typeface="+mn-lt"/>
              </a:rPr>
              <a:t>vào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miền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dirty="0" err="1">
                <a:latin typeface="Times New Roman"/>
                <a:ea typeface="+mn-lt"/>
                <a:cs typeface="+mn-lt"/>
              </a:rPr>
              <a:t>không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dirty="0" err="1">
                <a:latin typeface="Times New Roman"/>
                <a:ea typeface="+mn-lt"/>
                <a:cs typeface="+mn-lt"/>
              </a:rPr>
              <a:t>gian</a:t>
            </a:r>
            <a:r>
              <a:rPr lang="en-US" dirty="0">
                <a:latin typeface="Times New Roman"/>
                <a:ea typeface="+mn-lt"/>
                <a:cs typeface="+mn-lt"/>
              </a:rPr>
              <a:t> 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Đầu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miền</a:t>
            </a:r>
            <a:r>
              <a:rPr lang="en-US" dirty="0">
                <a:latin typeface="Times New Roman"/>
                <a:ea typeface="+mn-lt"/>
                <a:cs typeface="+mn-lt"/>
              </a:rPr>
              <a:t> Fourier </a:t>
            </a:r>
            <a:r>
              <a:rPr lang="en-US" dirty="0" err="1">
                <a:latin typeface="Times New Roman"/>
                <a:ea typeface="+mn-lt"/>
                <a:cs typeface="+mn-lt"/>
              </a:rPr>
              <a:t>hoặc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dirty="0" err="1">
                <a:latin typeface="Times New Roman"/>
                <a:ea typeface="+mn-lt"/>
                <a:cs typeface="+mn-lt"/>
              </a:rPr>
              <a:t>miền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Công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thức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r>
              <a:rPr lang="en-US" dirty="0" err="1">
                <a:latin typeface="Times New Roman"/>
                <a:ea typeface="+mn-lt"/>
                <a:cs typeface="+mn-lt"/>
              </a:rPr>
              <a:t>biến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đổi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US" dirty="0" err="1">
                <a:latin typeface="Times New Roman"/>
                <a:ea typeface="+mn-lt"/>
                <a:cs typeface="+mn-lt"/>
              </a:rPr>
              <a:t>Được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phân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tích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lọc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tái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tạo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và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latin typeface="Times New Roman"/>
                <a:ea typeface="+mn-lt"/>
                <a:cs typeface="+mn-lt"/>
              </a:rPr>
              <a:t>nén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225C7-8462-46F2-7CEA-6B98B201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3" y="3089737"/>
            <a:ext cx="5725889" cy="19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75CC-D4F8-5CFA-0A59-43C18FF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792"/>
          </a:xfrm>
        </p:spPr>
        <p:txBody>
          <a:bodyPr/>
          <a:lstStyle/>
          <a:p>
            <a:pPr algn="r"/>
            <a:r>
              <a:rPr lang="en-US" sz="2400" i="1" dirty="0">
                <a:latin typeface="Times New Roman"/>
                <a:cs typeface="Calibri Light"/>
              </a:rPr>
              <a:t>10. </a:t>
            </a:r>
            <a:r>
              <a:rPr lang="en-US" sz="2400" i="1" dirty="0" err="1">
                <a:latin typeface="Times New Roman"/>
                <a:cs typeface="Calibri Light"/>
              </a:rPr>
              <a:t>Bộ</a:t>
            </a:r>
            <a:r>
              <a:rPr lang="en-US" sz="2400" i="1" dirty="0">
                <a:latin typeface="Times New Roman"/>
                <a:cs typeface="Calibri Light"/>
              </a:rPr>
              <a:t> </a:t>
            </a:r>
            <a:r>
              <a:rPr lang="en-US" sz="2400" i="1" dirty="0" err="1">
                <a:latin typeface="Times New Roman"/>
                <a:cs typeface="Calibri Light"/>
              </a:rPr>
              <a:t>lọc</a:t>
            </a:r>
            <a:r>
              <a:rPr lang="en-US" sz="2400" i="1" dirty="0">
                <a:latin typeface="Times New Roman"/>
                <a:cs typeface="Calibri Light"/>
              </a:rPr>
              <a:t> 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03E9-9638-0844-24DB-6BE2706B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11" y="900339"/>
            <a:ext cx="4717779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ea typeface="+mn-lt"/>
                <a:cs typeface="+mn-lt"/>
              </a:rPr>
              <a:t>Bộ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lọc</a:t>
            </a:r>
            <a:r>
              <a:rPr lang="en-US" dirty="0">
                <a:latin typeface="Times New Roman"/>
                <a:ea typeface="+mn-lt"/>
                <a:cs typeface="+mn-lt"/>
              </a:rPr>
              <a:t> DFT: </a:t>
            </a:r>
            <a:r>
              <a:rPr lang="en-US" dirty="0" err="1">
                <a:latin typeface="Times New Roman"/>
                <a:ea typeface="+mn-lt"/>
                <a:cs typeface="+mn-lt"/>
              </a:rPr>
              <a:t>lọc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thông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cao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lấy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viền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lúc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mà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thay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đổi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cường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độ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mức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sáng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đột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ngột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dirty="0" err="1">
                <a:latin typeface="Times New Roman"/>
                <a:ea typeface="+mn-lt"/>
                <a:cs typeface="+mn-lt"/>
              </a:rPr>
              <a:t>viền</a:t>
            </a:r>
            <a:r>
              <a:rPr lang="en-US" dirty="0">
                <a:latin typeface="Times New Roman"/>
                <a:ea typeface="+mn-lt"/>
                <a:cs typeface="+mn-lt"/>
              </a:rPr>
              <a:t>)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--&gt;  Các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thành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phần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thấp</a:t>
            </a:r>
            <a:r>
              <a:rPr lang="en-US" dirty="0">
                <a:latin typeface="Times New Roman"/>
                <a:ea typeface="+mn-lt"/>
                <a:cs typeface="+mn-lt"/>
              </a:rPr>
              <a:t> ở </a:t>
            </a:r>
            <a:r>
              <a:rPr lang="en-US" dirty="0" err="1">
                <a:latin typeface="Times New Roman"/>
                <a:ea typeface="+mn-lt"/>
                <a:cs typeface="+mn-lt"/>
              </a:rPr>
              <a:t>gần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tâm</a:t>
            </a:r>
            <a:r>
              <a:rPr lang="en-US" dirty="0">
                <a:latin typeface="Times New Roman"/>
                <a:ea typeface="+mn-lt"/>
                <a:cs typeface="+mn-lt"/>
              </a:rPr>
              <a:t> ma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trận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   </a:t>
            </a:r>
            <a:r>
              <a:rPr lang="en-US" dirty="0" err="1">
                <a:latin typeface="Times New Roman"/>
                <a:ea typeface="+mn-lt"/>
                <a:cs typeface="+mn-lt"/>
              </a:rPr>
              <a:t>Tần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cao</a:t>
            </a:r>
            <a:r>
              <a:rPr lang="en-US" dirty="0">
                <a:latin typeface="Times New Roman"/>
                <a:ea typeface="+mn-lt"/>
                <a:cs typeface="+mn-lt"/>
              </a:rPr>
              <a:t> ở </a:t>
            </a:r>
            <a:r>
              <a:rPr lang="en-US" dirty="0" err="1">
                <a:latin typeface="Times New Roman"/>
                <a:ea typeface="+mn-lt"/>
                <a:cs typeface="+mn-lt"/>
              </a:rPr>
              <a:t>xa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tâm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--&gt; Kích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thước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hình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tròn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càng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lớn</a:t>
            </a:r>
            <a:r>
              <a:rPr lang="en-US" dirty="0">
                <a:latin typeface="Times New Roman"/>
                <a:ea typeface="+mn-lt"/>
                <a:cs typeface="+mn-lt"/>
              </a:rPr>
              <a:t> --&gt; </a:t>
            </a:r>
            <a:r>
              <a:rPr lang="en-US" dirty="0" err="1">
                <a:latin typeface="Times New Roman"/>
                <a:ea typeface="+mn-lt"/>
                <a:cs typeface="+mn-lt"/>
              </a:rPr>
              <a:t>biên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của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đối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tượng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trong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càng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latin typeface="Times New Roman"/>
                <a:ea typeface="+mn-lt"/>
                <a:cs typeface="+mn-lt"/>
              </a:rPr>
              <a:t> rõ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0339"/>
            <a:ext cx="4534195" cy="4514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3031" y="5613567"/>
            <a:ext cx="454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384-7DD1-E63D-43F9-4BD8EE39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357809"/>
            <a:ext cx="10515600" cy="8061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6B33-8598-160F-ADC2-F6E145E0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914"/>
            <a:ext cx="10515600" cy="4845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Chức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năng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chính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: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Lấy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từ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thiết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bị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hiên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thị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hình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button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chuyển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đổi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bộ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lọc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reset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bộ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lọc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lưu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530" y="4258167"/>
            <a:ext cx="312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22" y="2501797"/>
            <a:ext cx="4722462" cy="3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9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82EB-D9B8-E7C0-3E43-C89010A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125-110E-FCA0-0012-A38C2902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0504"/>
            <a:ext cx="10515600" cy="467615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03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CE970-E3DA-533C-F414-4BB0542D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041" y="2894006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1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29" y="110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B02D-64B8-C99F-41B8-89CE45CE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4932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1.1. Ma </a:t>
            </a:r>
            <a:r>
              <a:rPr lang="en-US" b="1" dirty="0" err="1">
                <a:latin typeface="Times New Roman"/>
                <a:cs typeface="Times New Roman"/>
              </a:rPr>
              <a:t>trận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lọc</a:t>
            </a:r>
            <a:r>
              <a:rPr lang="en-US" b="1" dirty="0">
                <a:latin typeface="Times New Roman"/>
                <a:cs typeface="Times New Roman"/>
              </a:rPr>
              <a:t> (kernel):</a:t>
            </a:r>
            <a:endParaRPr lang="vi-VN" b="1" dirty="0">
              <a:latin typeface="Times New Roman"/>
              <a:cs typeface="Times New Roman"/>
            </a:endParaRPr>
          </a:p>
          <a:p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ernel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ma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trận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vuông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kích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k*k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lẻ</a:t>
            </a:r>
            <a:endParaRPr lang="en-US" sz="2400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514DD966-083A-4DF9-81B7-1F48D0DF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2" y="3036766"/>
            <a:ext cx="3998099" cy="1932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A9AE-C7E1-41B3-A901-EFDBF58BD9A4}"/>
              </a:ext>
            </a:extLst>
          </p:cNvPr>
          <p:cNvSpPr txBox="1"/>
          <p:nvPr/>
        </p:nvSpPr>
        <p:spPr>
          <a:xfrm>
            <a:off x="5637622" y="2848719"/>
            <a:ext cx="57161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padding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ban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Mục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mờ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nét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xác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;…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1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276093"/>
            <a:ext cx="10515600" cy="858823"/>
          </a:xfrm>
        </p:spPr>
        <p:txBody>
          <a:bodyPr>
            <a:normAutofit/>
          </a:bodyPr>
          <a:lstStyle/>
          <a:p>
            <a:pPr algn="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058" y="1080896"/>
                <a:ext cx="10394845" cy="5501011"/>
              </a:xfr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b="1" dirty="0">
                    <a:latin typeface="Times New Roman"/>
                    <a:cs typeface="Times New Roman"/>
                  </a:rPr>
                  <a:t>1.2.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Phép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tích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chập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:endParaRPr lang="vi-VN" sz="5100" b="1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hép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giữa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ma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trận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(kernel)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và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ảnh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giúp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loại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bỏ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nhiễu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Kí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hiệu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là</a:t>
                </a:r>
                <a:r>
                  <a:rPr lang="en-US" sz="9600" kern="10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(*): 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f * g</a:t>
                </a:r>
                <a:endParaRPr lang="vi-VN" sz="9600" dirty="0">
                  <a:latin typeface="Times New Roman"/>
                  <a:cs typeface="Times New Roman"/>
                </a:endParaRPr>
              </a:p>
              <a:p>
                <a:pPr marL="285750" indent="-285750" algn="just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ông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thức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	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k(</a:t>
                </a:r>
                <a:r>
                  <a:rPr lang="en-US" sz="7200" i="1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x,y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 </a:t>
                </a:r>
                <a:r>
                  <a:rPr lang="en-US" sz="7200" i="1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*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f(</a:t>
                </a:r>
                <a:r>
                  <a:rPr lang="en-US" sz="7200" i="1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x,y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72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𝑢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=−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/2</m:t>
                        </m:r>
                      </m:sub>
                      <m:sup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/2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7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𝑣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=−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𝑛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/2</m:t>
                            </m:r>
                          </m:sub>
                          <m:sup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𝑛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/2</m:t>
                            </m:r>
                          </m:sup>
                          <m:e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7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𝑢</m:t>
                                </m:r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,</m:t>
                                </m:r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𝑓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(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𝑥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𝑢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,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𝑦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𝑣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7200" i="1" dirty="0">
                    <a:ea typeface="+mn-lt"/>
                    <a:cs typeface="+mn-lt"/>
                  </a:rPr>
                  <a:t>  </a:t>
                </a:r>
                <a:r>
                  <a:rPr lang="en-US" sz="9600" dirty="0" err="1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trong</a:t>
                </a:r>
                <a:r>
                  <a:rPr lang="en-US" sz="96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9600" dirty="0" err="1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đó</a:t>
                </a:r>
                <a:r>
                  <a:rPr lang="en-US" sz="96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f(x, y) </a:t>
                </a: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	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  						   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k(x, y)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bộ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ảnh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Mỗi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kernel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nhau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thì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sẽ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phép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convolution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sẽ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có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ý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nghĩa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nhau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vi-VN" sz="24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en-US" dirty="0">
                  <a:ea typeface="+mn-lt"/>
                  <a:cs typeface="+mn-lt"/>
                </a:endParaRPr>
              </a:p>
              <a:p>
                <a:pPr>
                  <a:buNone/>
                </a:pPr>
                <a:endParaRPr lang="en-US" b="1" dirty="0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dirty="0">
                    <a:ea typeface="+mn-lt"/>
                    <a:cs typeface="+mn-lt"/>
                  </a:rPr>
                  <a:t>             </a:t>
                </a:r>
              </a:p>
              <a:p>
                <a:pPr marL="0" indent="0">
                  <a:buNone/>
                </a:pPr>
                <a:endParaRPr lang="en-US" b="1" dirty="0">
                  <a:ea typeface="+mn-lt"/>
                  <a:cs typeface="+mn-lt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058" y="1080896"/>
                <a:ext cx="10394845" cy="5501011"/>
              </a:xfrm>
              <a:blipFill>
                <a:blip r:embed="rId2"/>
                <a:stretch>
                  <a:fillRect l="-1173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DFA9AE-C7E1-41B3-A901-EFDBF58BD9A4}"/>
              </a:ext>
            </a:extLst>
          </p:cNvPr>
          <p:cNvSpPr txBox="1"/>
          <p:nvPr/>
        </p:nvSpPr>
        <p:spPr>
          <a:xfrm>
            <a:off x="2045615" y="4560081"/>
            <a:ext cx="542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7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65" y="420539"/>
            <a:ext cx="4887013" cy="520995"/>
          </a:xfrm>
        </p:spPr>
        <p:txBody>
          <a:bodyPr>
            <a:normAutofit/>
          </a:bodyPr>
          <a:lstStyle/>
          <a:p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1125" y="941534"/>
                <a:ext cx="10515600" cy="493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1.3.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vi-V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Kí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hiệu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phép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(</a:t>
                </a:r>
                <a:r>
                  <a:rPr lang="en-US" sz="2400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⊗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), G = F </a:t>
                </a:r>
                <a:r>
                  <a:rPr lang="en-US" sz="2400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⊗ K. </a:t>
                </a: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Công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thức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:</a:t>
                </a:r>
              </a:p>
              <a:p>
                <a:pPr indent="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en-GB" sz="2400" b="0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,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en-GB" sz="2400" b="0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</m:ctrlPr>
                        </m:naryPr>
                        <m:sub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𝑢</m:t>
                          </m:r>
                          <m:r>
                            <a:rPr lang="en-GB" sz="2400" b="0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=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−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h</m:t>
                          </m:r>
                        </m:sub>
                        <m:sup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</m:ctrlPr>
                            </m:naryPr>
                            <m:sub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𝑣</m:t>
                              </m:r>
                              <m:r>
                                <a:rPr lang="en-GB" sz="2400" b="0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=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−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h</m:t>
                              </m:r>
                            </m:sup>
                            <m:e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𝑥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+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𝑢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,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𝑦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+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GB" sz="2400" b="0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.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𝐾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𝑢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,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sz="2400" kern="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ngsana New" panose="02020603050405020304" pitchFamily="18" charset="-34"/>
                </a:endParaRP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Cả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và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đều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bộ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tuyến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 </a:t>
                </a: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Sự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biệt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với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lật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ngược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kernel.</a:t>
                </a:r>
              </a:p>
              <a:p>
                <a:pPr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kern="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ngsana New" panose="02020603050405020304" pitchFamily="18" charset="-34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125" y="941534"/>
                <a:ext cx="10515600" cy="4932625"/>
              </a:xfrm>
              <a:blipFill>
                <a:blip r:embed="rId2"/>
                <a:stretch>
                  <a:fillRect l="-1159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44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B109-3045-060C-5DEB-22100605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03" y="254082"/>
            <a:ext cx="10515600" cy="899278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4BEC-6D88-FE40-4A55-09A14F19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253331"/>
            <a:ext cx="1033434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A365C-4103-47A3-94F0-4BEC87F290CC}"/>
                  </a:ext>
                </a:extLst>
              </p:cNvPr>
              <p:cNvSpPr txBox="1"/>
              <p:nvPr/>
            </p:nvSpPr>
            <p:spPr>
              <a:xfrm>
                <a:off x="2421903" y="4506854"/>
                <a:ext cx="5524107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A365C-4103-47A3-94F0-4BEC87F2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03" y="4506854"/>
                <a:ext cx="5524107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36F8F-26F0-46D2-8554-FF7DAD11A83F}"/>
                  </a:ext>
                </a:extLst>
              </p:cNvPr>
              <p:cNvSpPr txBox="1"/>
              <p:nvPr/>
            </p:nvSpPr>
            <p:spPr>
              <a:xfrm flipH="1">
                <a:off x="7843101" y="4693925"/>
                <a:ext cx="615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36F8F-26F0-46D2-8554-FF7DAD11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3101" y="4693925"/>
                <a:ext cx="615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5CF1BA-2ECE-31A5-C5CF-1EE955F5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673" y="3089718"/>
            <a:ext cx="239110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5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0652" y="5477143"/>
            <a:ext cx="2158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948" y="5477143"/>
            <a:ext cx="5297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22" y="1320293"/>
            <a:ext cx="4182797" cy="3825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07" y="1320293"/>
            <a:ext cx="4329746" cy="36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0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D957-E69E-C0AB-9DCB-67FB89C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65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B638-7E8E-BD79-5150-3CD10A8E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4686657"/>
          </a:xfrm>
        </p:spPr>
        <p:txBody>
          <a:bodyPr/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96600-8B51-441D-BC00-D32962ECE976}"/>
              </a:ext>
            </a:extLst>
          </p:cNvPr>
          <p:cNvSpPr txBox="1"/>
          <p:nvPr/>
        </p:nvSpPr>
        <p:spPr>
          <a:xfrm>
            <a:off x="830974" y="2828835"/>
            <a:ext cx="5109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Gauss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 </a:t>
            </a:r>
          </a:p>
          <a:p>
            <a:r>
              <a:rPr lang="en-US"/>
              <a:t>	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58ABB-E207-4693-A25C-BC131282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9" y="2828835"/>
            <a:ext cx="3000262" cy="826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45342-97B0-4E58-93A0-AC7E55C4CA74}"/>
                  </a:ext>
                </a:extLst>
              </p:cNvPr>
              <p:cNvSpPr txBox="1"/>
              <p:nvPr/>
            </p:nvSpPr>
            <p:spPr>
              <a:xfrm>
                <a:off x="830974" y="3817518"/>
                <a:ext cx="6089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Mặt nạ tạo ra:                  </a:t>
                </a:r>
                <a:r>
                  <a:rPr lang="en-GB" sz="24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ớ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sz="1800" dirty="0"/>
                  <a:t>,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45342-97B0-4E58-93A0-AC7E55C4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74" y="3817518"/>
                <a:ext cx="6089716" cy="461665"/>
              </a:xfrm>
              <a:prstGeom prst="rect">
                <a:avLst/>
              </a:prstGeom>
              <a:blipFill>
                <a:blip r:embed="rId3"/>
                <a:stretch>
                  <a:fillRect l="-1301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E04F9F7-01C5-490A-82C5-6B6D6F90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015" y="4321115"/>
            <a:ext cx="5876351" cy="1369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71C42-0D3B-4EA8-BB46-9ED6F4DDFE50}"/>
              </a:ext>
            </a:extLst>
          </p:cNvPr>
          <p:cNvSpPr txBox="1"/>
          <p:nvPr/>
        </p:nvSpPr>
        <p:spPr>
          <a:xfrm>
            <a:off x="3485266" y="4855744"/>
            <a:ext cx="7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K=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550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4726" y="5142331"/>
            <a:ext cx="138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3156" y="5158151"/>
            <a:ext cx="409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37" y="1401049"/>
            <a:ext cx="4534113" cy="3519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1049"/>
            <a:ext cx="4498112" cy="35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1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D3E43CFCD8443B1FA7A8808A723A4" ma:contentTypeVersion="12" ma:contentTypeDescription="Create a new document." ma:contentTypeScope="" ma:versionID="443425b8dec1a6c9a72a44f3774090e5">
  <xsd:schema xmlns:xsd="http://www.w3.org/2001/XMLSchema" xmlns:xs="http://www.w3.org/2001/XMLSchema" xmlns:p="http://schemas.microsoft.com/office/2006/metadata/properties" xmlns:ns3="048321e5-c008-4958-8f7a-daf0b6490e1c" xmlns:ns4="9729219c-0276-4ea2-85d4-22454d4ab818" targetNamespace="http://schemas.microsoft.com/office/2006/metadata/properties" ma:root="true" ma:fieldsID="30dd83d52cd16980ee5161c27589fc30" ns3:_="" ns4:_="">
    <xsd:import namespace="048321e5-c008-4958-8f7a-daf0b6490e1c"/>
    <xsd:import namespace="9729219c-0276-4ea2-85d4-22454d4ab8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321e5-c008-4958-8f7a-daf0b6490e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9219c-0276-4ea2-85d4-22454d4ab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EF7B4-E42E-4079-ABC9-3E13F53C94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FA67C-C536-4041-A7BD-7326E68929D6}">
  <ds:schemaRefs>
    <ds:schemaRef ds:uri="http://schemas.microsoft.com/office/2006/metadata/properties"/>
    <ds:schemaRef ds:uri="048321e5-c008-4958-8f7a-daf0b6490e1c"/>
    <ds:schemaRef ds:uri="http://purl.org/dc/elements/1.1/"/>
    <ds:schemaRef ds:uri="http://schemas.microsoft.com/office/2006/documentManagement/types"/>
    <ds:schemaRef ds:uri="9729219c-0276-4ea2-85d4-22454d4ab818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672DE3-6A9F-468E-BB1E-79D7650DE9E3}">
  <ds:schemaRefs>
    <ds:schemaRef ds:uri="048321e5-c008-4958-8f7a-daf0b6490e1c"/>
    <ds:schemaRef ds:uri="9729219c-0276-4ea2-85d4-22454d4ab8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1062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</vt:lpstr>
      <vt:lpstr>Angsana New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BÀI TẬP LỚN MÔN XỬ LÍ ẢNH ĐỀ TÀI: TÌM HIỂU VÀ XÂY DỰNG CÁC BỘ LỌC XỬ LÝ ẢNH</vt:lpstr>
      <vt:lpstr>NỘI DUNG</vt:lpstr>
      <vt:lpstr>1.Các phép toán của bộ lọc: </vt:lpstr>
      <vt:lpstr>1.Các phép toán của bộ lọc: </vt:lpstr>
      <vt:lpstr>1.Các phép toán của bộ lọc: </vt:lpstr>
      <vt:lpstr>2. Bộ lọc trung bình</vt:lpstr>
      <vt:lpstr>Kết quả bộ lọc trung bình</vt:lpstr>
      <vt:lpstr>3. Bộ lọc Gaussian</vt:lpstr>
      <vt:lpstr>Kết quả bộ lọc Gaussian</vt:lpstr>
      <vt:lpstr>4. Bộ lọc trung vị</vt:lpstr>
      <vt:lpstr>Kết quả bộ lọc trung vị</vt:lpstr>
      <vt:lpstr>5. Bộ lọc Unsharp mask </vt:lpstr>
      <vt:lpstr>Kết quả bộ lọc Unsharp mark</vt:lpstr>
      <vt:lpstr>6. Bộ lọc Sobel</vt:lpstr>
      <vt:lpstr>Kết quả bộ lọc Sobel</vt:lpstr>
      <vt:lpstr>7.Bộ lọc Laplacian</vt:lpstr>
      <vt:lpstr>Kết quả bộ lọc Laplacian</vt:lpstr>
      <vt:lpstr>8. Bộ lọc Weiner</vt:lpstr>
      <vt:lpstr>8. Bộ lọc Weiner</vt:lpstr>
      <vt:lpstr>9. Bộ lọc hiệu ứng mùa đông</vt:lpstr>
      <vt:lpstr>Kết quả bộ lọc hiệu ứng mùa đông</vt:lpstr>
      <vt:lpstr>10. Bộ lọc DFT</vt:lpstr>
      <vt:lpstr>10. Bộ lọc DFT</vt:lpstr>
      <vt:lpstr>11. Xây dựng hệ thống ứng dụng</vt:lpstr>
      <vt:lpstr>Tổng kết</vt:lpstr>
      <vt:lpstr>Cảm ơn thầy cô và các bạn đã lắng nghe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XỬ LÍ ẢNH ĐỀ TÀI: Tìm hiểu và xây dựng các bộ lọc xử lý ảnh</dc:title>
  <dc:creator>NGUYEN QUANG THU PHUONG 20182725</dc:creator>
  <cp:lastModifiedBy>Admin</cp:lastModifiedBy>
  <cp:revision>16</cp:revision>
  <dcterms:created xsi:type="dcterms:W3CDTF">2022-07-21T10:24:19Z</dcterms:created>
  <dcterms:modified xsi:type="dcterms:W3CDTF">2022-07-23T07:31:14Z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0x0101000A0D3E43CFCD8443B1FA7A8808A723A4</vt:lpwstr>
  </property>
</Properties>
</file>