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6624" y="1826270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khil14feb1994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867774"/>
            <a:ext cx="1831339" cy="75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NIKHI</a:t>
            </a:r>
            <a:r>
              <a:rPr sz="1000" b="1" spc="-10" dirty="0">
                <a:latin typeface="Arial"/>
                <a:cs typeface="Arial"/>
              </a:rPr>
              <a:t>L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Arial"/>
                <a:cs typeface="Arial"/>
              </a:rPr>
              <a:t>KU</a:t>
            </a:r>
            <a:r>
              <a:rPr sz="1000" b="1" spc="20" dirty="0">
                <a:latin typeface="Arial"/>
                <a:cs typeface="Arial"/>
              </a:rPr>
              <a:t>M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94500"/>
              </a:lnSpc>
              <a:spcBef>
                <a:spcPts val="55"/>
              </a:spcBef>
            </a:pPr>
            <a:r>
              <a:rPr sz="1000" spc="-10" dirty="0">
                <a:latin typeface="Arial"/>
                <a:cs typeface="Arial"/>
              </a:rPr>
              <a:t>Kot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ro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nea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po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cho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tr</a:t>
            </a:r>
            <a:r>
              <a:rPr sz="1000" spc="-15" dirty="0">
                <a:latin typeface="Arial"/>
                <a:cs typeface="Arial"/>
              </a:rPr>
              <a:t>ee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No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Bara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(ba</a:t>
            </a:r>
            <a:r>
              <a:rPr sz="1000" spc="-15" dirty="0">
                <a:latin typeface="Arial"/>
                <a:cs typeface="Arial"/>
              </a:rPr>
              <a:t>gh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at)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Utta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ra</a:t>
            </a:r>
            <a:r>
              <a:rPr sz="1000" spc="-15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latin typeface="Arial"/>
                <a:cs typeface="Arial"/>
              </a:rPr>
              <a:t>Pi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Co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–</a:t>
            </a:r>
            <a:r>
              <a:rPr sz="1000" spc="-5" dirty="0">
                <a:latin typeface="Arial"/>
                <a:cs typeface="Arial"/>
              </a:rPr>
              <a:t> 2</a:t>
            </a:r>
            <a:r>
              <a:rPr sz="1000" spc="-15" dirty="0">
                <a:latin typeface="Arial"/>
                <a:cs typeface="Arial"/>
              </a:rPr>
              <a:t>50</a:t>
            </a:r>
            <a:r>
              <a:rPr sz="1000" spc="-5" dirty="0">
                <a:latin typeface="Arial"/>
                <a:cs typeface="Arial"/>
              </a:rPr>
              <a:t>6</a:t>
            </a:r>
            <a:r>
              <a:rPr sz="1000" spc="-15" dirty="0">
                <a:latin typeface="Arial"/>
                <a:cs typeface="Arial"/>
              </a:rPr>
              <a:t>11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4520" y="1305412"/>
            <a:ext cx="221678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155"/>
              </a:lnSpc>
            </a:pP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e:</a:t>
            </a:r>
            <a:r>
              <a:rPr sz="1000" b="1" spc="-5" dirty="0">
                <a:latin typeface="Arial"/>
                <a:cs typeface="Arial"/>
              </a:rPr>
              <a:t>+</a:t>
            </a:r>
            <a:r>
              <a:rPr sz="1000" b="1" spc="-15" dirty="0">
                <a:latin typeface="Arial"/>
                <a:cs typeface="Arial"/>
              </a:rPr>
              <a:t>9</a:t>
            </a:r>
            <a:r>
              <a:rPr sz="1000" b="1" spc="-10" dirty="0">
                <a:latin typeface="Arial"/>
                <a:cs typeface="Arial"/>
              </a:rPr>
              <a:t>1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Arial"/>
                <a:cs typeface="Arial"/>
              </a:rPr>
              <a:t>7</a:t>
            </a:r>
            <a:r>
              <a:rPr sz="1000" b="1" spc="-5" dirty="0">
                <a:latin typeface="Arial"/>
                <a:cs typeface="Arial"/>
              </a:rPr>
              <a:t>0</a:t>
            </a:r>
            <a:r>
              <a:rPr sz="1000" b="1" spc="-15" dirty="0">
                <a:latin typeface="Arial"/>
                <a:cs typeface="Arial"/>
              </a:rPr>
              <a:t>62</a:t>
            </a:r>
            <a:r>
              <a:rPr sz="1000" b="1" spc="-5" dirty="0">
                <a:latin typeface="Arial"/>
                <a:cs typeface="Arial"/>
              </a:rPr>
              <a:t>3</a:t>
            </a:r>
            <a:r>
              <a:rPr sz="1000" b="1" spc="-15" dirty="0">
                <a:latin typeface="Arial"/>
                <a:cs typeface="Arial"/>
              </a:rPr>
              <a:t>24</a:t>
            </a:r>
            <a:r>
              <a:rPr sz="1000" b="1" spc="-5" dirty="0">
                <a:latin typeface="Arial"/>
                <a:cs typeface="Arial"/>
              </a:rPr>
              <a:t>9</a:t>
            </a:r>
            <a:r>
              <a:rPr sz="1000" b="1" spc="-15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ai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200" dirty="0">
                <a:latin typeface="Times New Roman"/>
                <a:cs typeface="Times New Roman"/>
              </a:rPr>
              <a:t>: </a:t>
            </a:r>
            <a:r>
              <a:rPr sz="1200" u="sng" dirty="0">
                <a:latin typeface="Times New Roman"/>
                <a:cs typeface="Times New Roman"/>
                <a:hlinkClick r:id="rId3"/>
              </a:rPr>
              <a:t>nikhil14f</a:t>
            </a:r>
            <a:r>
              <a:rPr sz="1200" u="sng" spc="-10" dirty="0">
                <a:latin typeface="Times New Roman"/>
                <a:cs typeface="Times New Roman"/>
                <a:hlinkClick r:id="rId3"/>
              </a:rPr>
              <a:t>e</a:t>
            </a:r>
            <a:r>
              <a:rPr sz="1200" u="sng" dirty="0">
                <a:latin typeface="Times New Roman"/>
                <a:cs typeface="Times New Roman"/>
                <a:hlinkClick r:id="rId3"/>
              </a:rPr>
              <a:t>b1994@</a:t>
            </a:r>
            <a:r>
              <a:rPr sz="1200" u="sng" spc="-15" dirty="0">
                <a:latin typeface="Times New Roman"/>
                <a:cs typeface="Times New Roman"/>
                <a:hlinkClick r:id="rId3"/>
              </a:rPr>
              <a:t>g</a:t>
            </a:r>
            <a:r>
              <a:rPr sz="1200" u="sng" dirty="0">
                <a:latin typeface="Times New Roman"/>
                <a:cs typeface="Times New Roman"/>
                <a:hlinkClick r:id="rId3"/>
              </a:rPr>
              <a:t>mail.com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22" y="2162799"/>
            <a:ext cx="5982970" cy="16764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B</a:t>
            </a:r>
            <a:r>
              <a:rPr sz="1100" b="1" spc="-5" dirty="0">
                <a:latin typeface="Arial"/>
                <a:cs typeface="Arial"/>
              </a:rPr>
              <a:t>J</a:t>
            </a:r>
            <a:r>
              <a:rPr sz="1100" b="1" spc="-10" dirty="0">
                <a:latin typeface="Arial"/>
                <a:cs typeface="Arial"/>
              </a:rPr>
              <a:t>EC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4" y="2480421"/>
            <a:ext cx="59594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3765">
              <a:lnSpc>
                <a:spcPts val="1150"/>
              </a:lnSpc>
            </a:pP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ge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in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ie</a:t>
            </a:r>
            <a:r>
              <a:rPr sz="1000" spc="-5" dirty="0">
                <a:latin typeface="Arial"/>
                <a:cs typeface="Arial"/>
              </a:rPr>
              <a:t>ld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ign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xp</a:t>
            </a:r>
            <a:r>
              <a:rPr sz="1000" spc="-15" dirty="0">
                <a:latin typeface="Arial"/>
                <a:cs typeface="Arial"/>
              </a:rPr>
              <a:t>lo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il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ha</a:t>
            </a:r>
            <a:r>
              <a:rPr sz="1000" spc="-5" dirty="0">
                <a:latin typeface="Arial"/>
                <a:cs typeface="Arial"/>
              </a:rPr>
              <a:t>rd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sc</a:t>
            </a:r>
            <a:r>
              <a:rPr sz="1000" spc="-15" dirty="0">
                <a:latin typeface="Arial"/>
                <a:cs typeface="Arial"/>
              </a:rPr>
              <a:t>ien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li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rg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z</a:t>
            </a:r>
            <a:r>
              <a:rPr sz="1000" spc="-5" dirty="0">
                <a:latin typeface="Arial"/>
                <a:cs typeface="Arial"/>
              </a:rPr>
              <a:t>ati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wel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gr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wth.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22" y="3077298"/>
            <a:ext cx="5982970" cy="1682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C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MIC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Q</a:t>
            </a:r>
            <a:r>
              <a:rPr sz="1100" b="1" spc="5" dirty="0">
                <a:latin typeface="Arial"/>
                <a:cs typeface="Arial"/>
              </a:rPr>
              <a:t>U</a:t>
            </a: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LIFI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TI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10" y="3248452"/>
            <a:ext cx="64769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422" y="5871331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1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610" y="6219648"/>
            <a:ext cx="208216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00" spc="-15" dirty="0">
                <a:latin typeface="Arial"/>
                <a:cs typeface="Arial"/>
              </a:rPr>
              <a:t>Auto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ob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15" dirty="0">
                <a:latin typeface="Arial"/>
                <a:cs typeface="Arial"/>
              </a:rPr>
              <a:t>De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ig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tware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422" y="6921376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J</a:t>
            </a:r>
            <a:r>
              <a:rPr sz="1100" b="1" spc="-10" dirty="0">
                <a:latin typeface="Arial"/>
                <a:cs typeface="Arial"/>
              </a:rPr>
              <a:t>EC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W</a:t>
            </a:r>
            <a:r>
              <a:rPr sz="1100" b="1" spc="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9151" y="7251180"/>
            <a:ext cx="5510530" cy="1177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b="1" spc="0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itle: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Arial"/>
                <a:cs typeface="Arial"/>
              </a:rPr>
              <a:t>“</a:t>
            </a:r>
            <a:r>
              <a:rPr sz="1000" b="1" spc="-5" dirty="0">
                <a:latin typeface="Arial"/>
                <a:cs typeface="Arial"/>
              </a:rPr>
              <a:t>v</a:t>
            </a:r>
            <a:r>
              <a:rPr sz="1000" b="1" spc="-15" dirty="0">
                <a:latin typeface="Arial"/>
                <a:cs typeface="Arial"/>
              </a:rPr>
              <a:t>ac</a:t>
            </a:r>
            <a:r>
              <a:rPr sz="1000" b="1" spc="-10" dirty="0">
                <a:latin typeface="Arial"/>
                <a:cs typeface="Arial"/>
              </a:rPr>
              <a:t>uum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Arial"/>
                <a:cs typeface="Arial"/>
              </a:rPr>
              <a:t>p</a:t>
            </a:r>
            <a:r>
              <a:rPr sz="1000" b="1" spc="-15" dirty="0">
                <a:latin typeface="Arial"/>
                <a:cs typeface="Arial"/>
              </a:rPr>
              <a:t>ad</a:t>
            </a:r>
            <a:r>
              <a:rPr sz="1000" b="1" spc="-5" dirty="0">
                <a:latin typeface="Arial"/>
                <a:cs typeface="Arial"/>
              </a:rPr>
              <a:t>dle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10" dirty="0">
                <a:latin typeface="Arial"/>
                <a:cs typeface="Arial"/>
              </a:rPr>
              <a:t>efrige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10" dirty="0">
                <a:latin typeface="Arial"/>
                <a:cs typeface="Arial"/>
              </a:rPr>
              <a:t>at</a:t>
            </a:r>
            <a:r>
              <a:rPr sz="1000" b="1" dirty="0">
                <a:latin typeface="Arial"/>
                <a:cs typeface="Arial"/>
              </a:rPr>
              <a:t>or</a:t>
            </a:r>
            <a:r>
              <a:rPr sz="1000" b="1" spc="-5" dirty="0">
                <a:latin typeface="Arial"/>
                <a:cs typeface="Arial"/>
              </a:rPr>
              <a:t>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</a:pPr>
            <a:r>
              <a:rPr sz="1000" b="1" spc="-15" dirty="0">
                <a:latin typeface="Arial"/>
                <a:cs typeface="Arial"/>
              </a:rPr>
              <a:t>Des</a:t>
            </a:r>
            <a:r>
              <a:rPr sz="1000" b="1" spc="-5" dirty="0">
                <a:latin typeface="Arial"/>
                <a:cs typeface="Arial"/>
              </a:rPr>
              <a:t>c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5" dirty="0">
                <a:latin typeface="Arial"/>
                <a:cs typeface="Arial"/>
              </a:rPr>
              <a:t>ip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ion: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75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ob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pro</a:t>
            </a:r>
            <a:r>
              <a:rPr sz="1000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ntro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w</a:t>
            </a:r>
            <a:r>
              <a:rPr sz="1000" spc="12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tec</a:t>
            </a:r>
            <a:r>
              <a:rPr sz="1000" spc="-15" dirty="0">
                <a:latin typeface="Arial"/>
                <a:cs typeface="Arial"/>
              </a:rPr>
              <a:t>hn</a:t>
            </a:r>
            <a:r>
              <a:rPr sz="1000" dirty="0">
                <a:latin typeface="Arial"/>
                <a:cs typeface="Arial"/>
              </a:rPr>
              <a:t>ol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gy</a:t>
            </a:r>
            <a:r>
              <a:rPr sz="1000" spc="114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ing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wate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ze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li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ige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ab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ti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el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spc="10" dirty="0">
                <a:latin typeface="Arial"/>
                <a:cs typeface="Arial"/>
              </a:rPr>
              <a:t>k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ve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ba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nc</a:t>
            </a:r>
            <a:r>
              <a:rPr sz="1000" spc="-15" dirty="0">
                <a:latin typeface="Arial"/>
                <a:cs typeface="Arial"/>
              </a:rPr>
              <a:t>ipl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8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ha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wate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15" dirty="0">
                <a:latin typeface="Arial"/>
                <a:cs typeface="Arial"/>
              </a:rPr>
              <a:t>0</a:t>
            </a:r>
            <a:r>
              <a:rPr sz="1000" spc="-5" dirty="0">
                <a:latin typeface="Arial"/>
                <a:cs typeface="Arial"/>
              </a:rPr>
              <a:t>0˚c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wh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5" dirty="0">
                <a:latin typeface="Arial"/>
                <a:cs typeface="Arial"/>
              </a:rPr>
              <a:t>ure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r.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5" dirty="0">
                <a:latin typeface="Arial"/>
                <a:cs typeface="Arial"/>
              </a:rPr>
              <a:t>ure,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wat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tar</a:t>
            </a:r>
            <a:r>
              <a:rPr sz="1000" spc="3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bo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oo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te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pe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atu</a:t>
            </a:r>
            <a:r>
              <a:rPr sz="1000" spc="-5" dirty="0">
                <a:latin typeface="Arial"/>
                <a:cs typeface="Arial"/>
              </a:rPr>
              <a:t>re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ven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ove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ev</a:t>
            </a:r>
            <a:r>
              <a:rPr sz="1000" spc="-5" dirty="0">
                <a:latin typeface="Arial"/>
                <a:cs typeface="Arial"/>
              </a:rPr>
              <a:t>ap</a:t>
            </a:r>
            <a:r>
              <a:rPr sz="1000" spc="-10" dirty="0">
                <a:latin typeface="Arial"/>
                <a:cs typeface="Arial"/>
              </a:rPr>
              <a:t>orato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orm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vapou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1027" y="3409193"/>
          <a:ext cx="6102350" cy="213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31"/>
                <a:gridCol w="1675266"/>
                <a:gridCol w="1134099"/>
                <a:gridCol w="1208928"/>
                <a:gridCol w="620267"/>
                <a:gridCol w="526023"/>
              </a:tblGrid>
              <a:tr h="553211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xam</a:t>
                      </a:r>
                      <a:r>
                        <a:rPr sz="10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n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li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/S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za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n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Sch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oo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ge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d/U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ty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54610" indent="15240">
                        <a:lnSpc>
                          <a:spcPct val="101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pas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g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70485" algn="just">
                        <a:lnSpc>
                          <a:spcPct val="101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%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7</a:t>
                      </a:r>
                      <a:r>
                        <a:rPr sz="975" spc="-7" baseline="38461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m)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AF0DD"/>
                    </a:solidFill>
                  </a:tcPr>
                </a:tc>
              </a:tr>
              <a:tr h="548639"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B.</a:t>
                      </a:r>
                      <a:r>
                        <a:rPr sz="1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cha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cal</a:t>
                      </a:r>
                      <a:r>
                        <a:rPr sz="1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gi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g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JNU</a:t>
                      </a:r>
                      <a:r>
                        <a:rPr sz="1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JAIPUR,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Ja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r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UN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-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2015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71.4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6051"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H.S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Sc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ce</a:t>
                      </a:r>
                      <a:r>
                        <a:rPr sz="1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Mat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’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18745">
                        <a:lnSpc>
                          <a:spcPts val="1040"/>
                        </a:lnSpc>
                      </a:pPr>
                      <a:r>
                        <a:rPr sz="9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LL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BAU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LI,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 marR="285750" indent="92710">
                        <a:lnSpc>
                          <a:spcPct val="102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UTTAR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PRADE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2011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69.0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2891"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.C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bj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ct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 marR="118110" indent="-224790">
                        <a:lnSpc>
                          <a:spcPts val="1040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.H.S.</a:t>
                      </a:r>
                      <a:r>
                        <a:rPr sz="9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BAR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PAT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 marR="285750" indent="92710">
                        <a:lnSpc>
                          <a:spcPct val="102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UTTAR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PRADE</a:t>
                      </a:r>
                      <a:r>
                        <a:rPr sz="1000" spc="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H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2009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69.9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422" y="554736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T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ILS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422" y="3036150"/>
            <a:ext cx="5982970" cy="168275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CH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EV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0" y="3209275"/>
            <a:ext cx="395287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Rep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tati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du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ct.</a:t>
            </a:r>
            <a:endParaRPr sz="1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en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ina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epor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ue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cti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&amp;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ti</a:t>
            </a:r>
            <a:r>
              <a:rPr sz="1000" spc="-15" dirty="0">
                <a:latin typeface="Arial"/>
                <a:cs typeface="Arial"/>
              </a:rPr>
              <a:t>ve</a:t>
            </a:r>
            <a:r>
              <a:rPr sz="1000" spc="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Par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ated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echni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Q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-15" dirty="0">
                <a:latin typeface="Arial"/>
                <a:cs typeface="Arial"/>
              </a:rPr>
              <a:t>ze</a:t>
            </a:r>
            <a:r>
              <a:rPr sz="1000" spc="-5" dirty="0">
                <a:latin typeface="Arial"/>
                <a:cs typeface="Arial"/>
              </a:rPr>
              <a:t>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422" y="3973708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15" dirty="0">
                <a:latin typeface="Arial"/>
                <a:cs typeface="Arial"/>
              </a:rPr>
              <a:t>G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spc="-10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10" y="4323537"/>
            <a:ext cx="234378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00" spc="-15" dirty="0">
                <a:latin typeface="Arial"/>
                <a:cs typeface="Arial"/>
              </a:rPr>
              <a:t>Sel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10" dirty="0">
                <a:latin typeface="Arial"/>
                <a:cs typeface="Arial"/>
              </a:rPr>
              <a:t>Q</a:t>
            </a:r>
            <a:r>
              <a:rPr sz="1000" spc="-15" dirty="0">
                <a:latin typeface="Arial"/>
                <a:cs typeface="Arial"/>
              </a:rPr>
              <a:t>ui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Learne</a:t>
            </a:r>
            <a:r>
              <a:rPr sz="1000" spc="-5" dirty="0">
                <a:latin typeface="Arial"/>
                <a:cs typeface="Arial"/>
              </a:rPr>
              <a:t>r.</a:t>
            </a:r>
            <a:endParaRPr sz="1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1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le</a:t>
            </a:r>
            <a:r>
              <a:rPr sz="1000" spc="-5" dirty="0">
                <a:latin typeface="Arial"/>
                <a:cs typeface="Arial"/>
              </a:rPr>
              <a:t>x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ha</a:t>
            </a:r>
            <a:r>
              <a:rPr sz="1000" spc="-5" dirty="0">
                <a:latin typeface="Arial"/>
                <a:cs typeface="Arial"/>
              </a:rPr>
              <a:t>rd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er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-15" dirty="0">
                <a:latin typeface="Arial"/>
                <a:cs typeface="Arial"/>
              </a:rPr>
              <a:t>eade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422" y="4953640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BB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610" y="5298098"/>
            <a:ext cx="1651635" cy="586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000" spc="-15" dirty="0">
                <a:latin typeface="Arial"/>
                <a:cs typeface="Arial"/>
              </a:rPr>
              <a:t>Pl</a:t>
            </a:r>
            <a:r>
              <a:rPr sz="1000" spc="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20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95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20" dirty="0">
                <a:latin typeface="Arial"/>
                <a:cs typeface="Arial"/>
              </a:rPr>
              <a:t>W</a:t>
            </a:r>
            <a:r>
              <a:rPr sz="1000" spc="-15" dirty="0">
                <a:latin typeface="Arial"/>
                <a:cs typeface="Arial"/>
              </a:rPr>
              <a:t>ri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Font typeface="Symbol"/>
              <a:buChar char=""/>
              <a:tabLst>
                <a:tab pos="241300" algn="l"/>
              </a:tabLst>
            </a:pPr>
            <a:r>
              <a:rPr sz="1000" spc="-15" dirty="0">
                <a:latin typeface="Arial"/>
                <a:cs typeface="Arial"/>
              </a:rPr>
              <a:t>Rea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5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ci</a:t>
            </a:r>
            <a:r>
              <a:rPr sz="1000" spc="-15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422" y="6106028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PE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O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OFILE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9151" y="6452603"/>
            <a:ext cx="1074420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2250">
              <a:lnSpc>
                <a:spcPct val="96300"/>
              </a:lnSpc>
            </a:pPr>
            <a:r>
              <a:rPr sz="1000" spc="-10" dirty="0">
                <a:latin typeface="Arial"/>
                <a:cs typeface="Arial"/>
              </a:rPr>
              <a:t>Fathe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’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Na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Dat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Bi</a:t>
            </a:r>
            <a:r>
              <a:rPr sz="1000" spc="-5" dirty="0">
                <a:latin typeface="Arial"/>
                <a:cs typeface="Arial"/>
              </a:rPr>
              <a:t>rth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ende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5" dirty="0">
                <a:latin typeface="Times New Roman"/>
                <a:cs typeface="Times New Roman"/>
              </a:rPr>
              <a:t>  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ta</a:t>
            </a:r>
            <a:r>
              <a:rPr sz="1000" spc="-10" dirty="0">
                <a:latin typeface="Arial"/>
                <a:cs typeface="Arial"/>
              </a:rPr>
              <a:t>tus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  <a:spcBef>
                <a:spcPts val="20"/>
              </a:spcBef>
            </a:pPr>
            <a:r>
              <a:rPr sz="1000" spc="-15" dirty="0">
                <a:latin typeface="Arial"/>
                <a:cs typeface="Arial"/>
              </a:rPr>
              <a:t>Lan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ua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K</a:t>
            </a:r>
            <a:r>
              <a:rPr sz="1000" spc="-5" dirty="0">
                <a:latin typeface="Arial"/>
                <a:cs typeface="Arial"/>
              </a:rPr>
              <a:t>no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Nat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li</a:t>
            </a:r>
            <a:r>
              <a:rPr sz="1000" spc="1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661" y="6452603"/>
            <a:ext cx="923925" cy="883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18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u</a:t>
            </a:r>
            <a:r>
              <a:rPr sz="1000" spc="-15" dirty="0">
                <a:latin typeface="Arial"/>
                <a:cs typeface="Arial"/>
              </a:rPr>
              <a:t>bo</a:t>
            </a:r>
            <a:r>
              <a:rPr sz="1000" spc="-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ar</a:t>
            </a:r>
            <a:endParaRPr sz="1000">
              <a:latin typeface="Arial"/>
              <a:cs typeface="Arial"/>
            </a:endParaRPr>
          </a:p>
          <a:p>
            <a:pPr marL="1524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14</a:t>
            </a:r>
            <a:r>
              <a:rPr sz="1000" spc="-5" dirty="0">
                <a:latin typeface="Arial"/>
                <a:cs typeface="Arial"/>
              </a:rPr>
              <a:t>.02.19</a:t>
            </a:r>
            <a:r>
              <a:rPr sz="1000" spc="-15" dirty="0">
                <a:latin typeface="Arial"/>
                <a:cs typeface="Arial"/>
              </a:rPr>
              <a:t>94</a:t>
            </a:r>
            <a:endParaRPr sz="1000">
              <a:latin typeface="Arial"/>
              <a:cs typeface="Arial"/>
            </a:endParaRPr>
          </a:p>
          <a:p>
            <a:pPr marL="1524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al</a:t>
            </a:r>
            <a:r>
              <a:rPr sz="1000" spc="-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g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nd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&amp;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ngli</a:t>
            </a:r>
            <a:r>
              <a:rPr sz="1000" spc="-1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5"/>
              </a:lnSpc>
            </a:pPr>
            <a:r>
              <a:rPr sz="1000" spc="-5" dirty="0">
                <a:latin typeface="Arial"/>
                <a:cs typeface="Arial"/>
              </a:rPr>
              <a:t>: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Ind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422" y="7639562"/>
            <a:ext cx="5982970" cy="167640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C</a:t>
            </a:r>
            <a:r>
              <a:rPr sz="1100" b="1" spc="5" dirty="0">
                <a:latin typeface="Arial"/>
                <a:cs typeface="Arial"/>
              </a:rPr>
              <a:t>L</a:t>
            </a:r>
            <a:r>
              <a:rPr sz="1100" b="1" spc="-3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10" y="7986130"/>
            <a:ext cx="59709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13765" algn="just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ee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on</a:t>
            </a:r>
            <a:r>
              <a:rPr sz="1000" spc="-5" dirty="0">
                <a:latin typeface="Arial"/>
                <a:cs typeface="Arial"/>
              </a:rPr>
              <a:t>ti</a:t>
            </a:r>
            <a:r>
              <a:rPr sz="1000" spc="-15" dirty="0">
                <a:latin typeface="Arial"/>
                <a:cs typeface="Arial"/>
              </a:rPr>
              <a:t>nu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aree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prepa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wo</a:t>
            </a:r>
            <a:r>
              <a:rPr sz="1000" spc="-5" dirty="0">
                <a:latin typeface="Arial"/>
                <a:cs typeface="Arial"/>
              </a:rPr>
              <a:t>rk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ha</a:t>
            </a:r>
            <a:r>
              <a:rPr sz="1000" spc="-5" dirty="0">
                <a:latin typeface="Arial"/>
                <a:cs typeface="Arial"/>
              </a:rPr>
              <a:t>rd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orde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ch</a:t>
            </a:r>
            <a:r>
              <a:rPr sz="1000" spc="-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Arial"/>
                <a:cs typeface="Arial"/>
              </a:rPr>
              <a:t>orga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j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cti</a:t>
            </a:r>
            <a:r>
              <a:rPr sz="1000" spc="-15" dirty="0">
                <a:latin typeface="Arial"/>
                <a:cs typeface="Arial"/>
              </a:rPr>
              <a:t>ve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are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t</a:t>
            </a:r>
            <a:r>
              <a:rPr sz="1000" spc="-15" dirty="0">
                <a:latin typeface="Arial"/>
                <a:cs typeface="Arial"/>
              </a:rPr>
              <a:t>ha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n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io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urni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he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tr</a:t>
            </a:r>
            <a:r>
              <a:rPr sz="1000" spc="-15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to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f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m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no</a:t>
            </a:r>
            <a:r>
              <a:rPr sz="1000" spc="-2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dg</a:t>
            </a:r>
            <a:r>
              <a:rPr sz="1000" spc="-5" dirty="0"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10" y="8719802"/>
            <a:ext cx="39687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Pla</a:t>
            </a:r>
            <a:r>
              <a:rPr sz="1200" spc="-10" dirty="0">
                <a:latin typeface="Times New Roman"/>
                <a:cs typeface="Times New Roman"/>
              </a:rPr>
              <a:t>c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: D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te: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8398" y="8895063"/>
            <a:ext cx="10566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000" b="1" spc="-15" dirty="0">
                <a:latin typeface="Arial"/>
                <a:cs typeface="Arial"/>
              </a:rPr>
              <a:t>NIKHI</a:t>
            </a:r>
            <a:r>
              <a:rPr sz="1000" b="1" spc="-10" dirty="0">
                <a:latin typeface="Arial"/>
                <a:cs typeface="Arial"/>
              </a:rPr>
              <a:t>L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Arial"/>
                <a:cs typeface="Arial"/>
              </a:rPr>
              <a:t>KU</a:t>
            </a:r>
            <a:r>
              <a:rPr sz="1000" b="1" spc="20" dirty="0">
                <a:latin typeface="Arial"/>
                <a:cs typeface="Arial"/>
              </a:rPr>
              <a:t>M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7247" y="1017641"/>
          <a:ext cx="5361305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7353"/>
                <a:gridCol w="731763"/>
                <a:gridCol w="2521092"/>
              </a:tblGrid>
              <a:tr h="554735">
                <a:tc>
                  <a:txBody>
                    <a:bodyPr/>
                    <a:lstStyle/>
                    <a:p>
                      <a:pPr marL="413384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Nam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ndu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rati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0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xp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sure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1175003">
                <a:tc>
                  <a:txBody>
                    <a:bodyPr/>
                    <a:lstStyle/>
                    <a:p>
                      <a:pPr marL="217170" marR="209550" indent="1270">
                        <a:lnSpc>
                          <a:spcPct val="288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tra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tr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oa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cto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pu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rt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670" marR="400050">
                        <a:lnSpc>
                          <a:spcPct val="286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cti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ors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il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oa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cturer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Benutzerdefiniert</PresentationFormat>
  <Paragraphs>77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2022-12-05T11:10:01Z</dcterms:created>
  <dcterms:modified xsi:type="dcterms:W3CDTF">2022-12-05T10:10:05Z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LastSaved">
    <vt:filetime>2022-12-05T00:00:00Z</vt:filetime>
  </property>
</Properties>
</file>