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7772400" cy="10515600"/>
  <p:notesSz cx="7772400" cy="105156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3424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259836"/>
            <a:ext cx="6606540" cy="2208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888736"/>
            <a:ext cx="5440679" cy="2628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418588"/>
            <a:ext cx="3380994" cy="69402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5" y="2418588"/>
            <a:ext cx="3380994" cy="69402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20623"/>
            <a:ext cx="6995159" cy="16824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418588"/>
            <a:ext cx="6995159" cy="69402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779508"/>
            <a:ext cx="2487167" cy="5257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779508"/>
            <a:ext cx="1787652" cy="5257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779508"/>
            <a:ext cx="1787652" cy="5257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nmaruthi13@gmail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4885" y="843780"/>
            <a:ext cx="2106930" cy="859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latin typeface="Calibri"/>
                <a:cs typeface="Calibri"/>
              </a:rPr>
              <a:t>M</a:t>
            </a:r>
            <a:r>
              <a:rPr sz="1200" b="1" spc="-15" dirty="0">
                <a:latin typeface="Calibri"/>
                <a:cs typeface="Calibri"/>
              </a:rPr>
              <a:t>a</a:t>
            </a:r>
            <a:r>
              <a:rPr sz="1200" b="1" spc="5" dirty="0">
                <a:latin typeface="Calibri"/>
                <a:cs typeface="Calibri"/>
              </a:rPr>
              <a:t>r</a:t>
            </a:r>
            <a:r>
              <a:rPr sz="1200" b="1" spc="-5" dirty="0">
                <a:latin typeface="Calibri"/>
                <a:cs typeface="Calibri"/>
              </a:rPr>
              <a:t>uthi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5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N</a:t>
            </a:r>
            <a:r>
              <a:rPr sz="1200" b="1" spc="-15" dirty="0">
                <a:latin typeface="Calibri"/>
                <a:cs typeface="Calibri"/>
              </a:rPr>
              <a:t>ya</a:t>
            </a:r>
            <a:r>
              <a:rPr sz="1200" b="1" spc="-5" dirty="0">
                <a:latin typeface="Calibri"/>
                <a:cs typeface="Calibri"/>
              </a:rPr>
              <a:t>s</a:t>
            </a:r>
            <a:r>
              <a:rPr sz="1200" b="1" spc="-15" dirty="0">
                <a:latin typeface="Calibri"/>
                <a:cs typeface="Calibri"/>
              </a:rPr>
              <a:t>a</a:t>
            </a:r>
            <a:r>
              <a:rPr sz="1200" b="1" spc="-5" dirty="0">
                <a:latin typeface="Calibri"/>
                <a:cs typeface="Calibri"/>
              </a:rPr>
              <a:t>v</a:t>
            </a:r>
            <a:r>
              <a:rPr sz="1200" b="1" spc="-15" dirty="0">
                <a:latin typeface="Calibri"/>
                <a:cs typeface="Calibri"/>
              </a:rPr>
              <a:t>a</a:t>
            </a:r>
            <a:r>
              <a:rPr sz="1200" b="1" spc="5" dirty="0">
                <a:latin typeface="Calibri"/>
                <a:cs typeface="Calibri"/>
              </a:rPr>
              <a:t>j</a:t>
            </a:r>
            <a:r>
              <a:rPr sz="1200" b="1" spc="-5" dirty="0">
                <a:latin typeface="Calibri"/>
                <a:cs typeface="Calibri"/>
              </a:rPr>
              <a:t>h</a:t>
            </a:r>
            <a:r>
              <a:rPr sz="1200" b="1" spc="-15" dirty="0">
                <a:latin typeface="Calibri"/>
                <a:cs typeface="Calibri"/>
              </a:rPr>
              <a:t>a</a:t>
            </a:r>
            <a:r>
              <a:rPr sz="1200" b="1" dirty="0">
                <a:latin typeface="Calibri"/>
                <a:cs typeface="Calibri"/>
              </a:rPr>
              <a:t>l</a:t>
            </a:r>
            <a:r>
              <a:rPr sz="1200" b="1" spc="-10" dirty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  <a:p>
            <a:pPr marL="12700" marR="5080">
              <a:lnSpc>
                <a:spcPts val="1340"/>
              </a:lnSpc>
              <a:spcBef>
                <a:spcPts val="45"/>
              </a:spcBef>
            </a:pPr>
            <a:r>
              <a:rPr sz="1100" spc="-5" dirty="0">
                <a:latin typeface="Calibri"/>
                <a:cs typeface="Calibri"/>
              </a:rPr>
              <a:t>H.</a:t>
            </a:r>
            <a:r>
              <a:rPr sz="1100" spc="-10" dirty="0">
                <a:latin typeface="Calibri"/>
                <a:cs typeface="Calibri"/>
              </a:rPr>
              <a:t>N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8</a:t>
            </a:r>
            <a:r>
              <a:rPr sz="1100" spc="-5" dirty="0">
                <a:latin typeface="Calibri"/>
                <a:cs typeface="Calibri"/>
              </a:rPr>
              <a:t>-</a:t>
            </a:r>
            <a:r>
              <a:rPr sz="1100" spc="-10" dirty="0">
                <a:latin typeface="Calibri"/>
                <a:cs typeface="Calibri"/>
              </a:rPr>
              <a:t>4</a:t>
            </a:r>
            <a:r>
              <a:rPr sz="1100" dirty="0">
                <a:latin typeface="Calibri"/>
                <a:cs typeface="Calibri"/>
              </a:rPr>
              <a:t>3</a:t>
            </a:r>
            <a:r>
              <a:rPr sz="1100" spc="-10" dirty="0">
                <a:latin typeface="Calibri"/>
                <a:cs typeface="Calibri"/>
              </a:rPr>
              <a:t>/</a:t>
            </a:r>
            <a:r>
              <a:rPr sz="1100" dirty="0">
                <a:latin typeface="Calibri"/>
                <a:cs typeface="Calibri"/>
              </a:rPr>
              <a:t>1</a:t>
            </a:r>
            <a:r>
              <a:rPr sz="1100" spc="-10" dirty="0">
                <a:latin typeface="Calibri"/>
                <a:cs typeface="Calibri"/>
              </a:rPr>
              <a:t>1</a:t>
            </a:r>
            <a:r>
              <a:rPr sz="1100" dirty="0">
                <a:latin typeface="Calibri"/>
                <a:cs typeface="Calibri"/>
              </a:rPr>
              <a:t>/A</a:t>
            </a:r>
            <a:r>
              <a:rPr sz="1100" spc="-15" dirty="0">
                <a:latin typeface="Calibri"/>
                <a:cs typeface="Calibri"/>
              </a:rPr>
              <a:t>,</a:t>
            </a:r>
            <a:r>
              <a:rPr sz="1100" dirty="0">
                <a:latin typeface="Calibri"/>
                <a:cs typeface="Calibri"/>
              </a:rPr>
              <a:t>Pl</a:t>
            </a:r>
            <a:r>
              <a:rPr sz="1100" spc="-10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t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N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spc="-15" dirty="0">
                <a:latin typeface="Calibri"/>
                <a:cs typeface="Calibri"/>
              </a:rPr>
              <a:t>.</a:t>
            </a:r>
            <a:r>
              <a:rPr sz="1100" dirty="0">
                <a:latin typeface="Calibri"/>
                <a:cs typeface="Calibri"/>
              </a:rPr>
              <a:t>11,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F</a:t>
            </a:r>
            <a:r>
              <a:rPr sz="1100" dirty="0">
                <a:latin typeface="Calibri"/>
                <a:cs typeface="Calibri"/>
              </a:rPr>
              <a:t>lat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N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spc="-15" dirty="0">
                <a:latin typeface="Calibri"/>
                <a:cs typeface="Calibri"/>
              </a:rPr>
              <a:t>.</a:t>
            </a:r>
            <a:r>
              <a:rPr sz="1100" dirty="0">
                <a:latin typeface="Calibri"/>
                <a:cs typeface="Calibri"/>
              </a:rPr>
              <a:t>2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B</a:t>
            </a:r>
            <a:r>
              <a:rPr sz="1100" spc="-5" dirty="0">
                <a:latin typeface="Calibri"/>
                <a:cs typeface="Calibri"/>
              </a:rPr>
              <a:t>h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5" dirty="0">
                <a:latin typeface="Calibri"/>
                <a:cs typeface="Calibri"/>
              </a:rPr>
              <a:t>g</a:t>
            </a:r>
            <a:r>
              <a:rPr sz="1100" dirty="0">
                <a:latin typeface="Calibri"/>
                <a:cs typeface="Calibri"/>
              </a:rPr>
              <a:t>yal</a:t>
            </a:r>
            <a:r>
              <a:rPr sz="1100" spc="-5" dirty="0">
                <a:latin typeface="Calibri"/>
                <a:cs typeface="Calibri"/>
              </a:rPr>
              <a:t>a</a:t>
            </a:r>
            <a:r>
              <a:rPr sz="1100" dirty="0">
                <a:latin typeface="Calibri"/>
                <a:cs typeface="Calibri"/>
              </a:rPr>
              <a:t>ks</a:t>
            </a:r>
            <a:r>
              <a:rPr sz="1100" spc="-15" dirty="0">
                <a:latin typeface="Calibri"/>
                <a:cs typeface="Calibri"/>
              </a:rPr>
              <a:t>h</a:t>
            </a:r>
            <a:r>
              <a:rPr sz="1100" dirty="0">
                <a:latin typeface="Calibri"/>
                <a:cs typeface="Calibri"/>
              </a:rPr>
              <a:t>mi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resi</a:t>
            </a:r>
            <a:r>
              <a:rPr sz="1100" spc="-20" dirty="0">
                <a:latin typeface="Calibri"/>
                <a:cs typeface="Calibri"/>
              </a:rPr>
              <a:t>d</a:t>
            </a:r>
            <a:r>
              <a:rPr sz="1100" dirty="0">
                <a:latin typeface="Calibri"/>
                <a:cs typeface="Calibri"/>
              </a:rPr>
              <a:t>ency</a:t>
            </a:r>
            <a:endParaRPr sz="1100">
              <a:latin typeface="Calibri"/>
              <a:cs typeface="Calibri"/>
            </a:endParaRPr>
          </a:p>
          <a:p>
            <a:pPr marL="12700" marR="673100">
              <a:lnSpc>
                <a:spcPts val="1340"/>
              </a:lnSpc>
              <a:spcBef>
                <a:spcPts val="5"/>
              </a:spcBef>
            </a:pPr>
            <a:r>
              <a:rPr sz="1100" dirty="0">
                <a:latin typeface="Calibri"/>
                <a:cs typeface="Calibri"/>
              </a:rPr>
              <a:t>Ba</a:t>
            </a:r>
            <a:r>
              <a:rPr sz="1100" spc="-5" dirty="0">
                <a:latin typeface="Calibri"/>
                <a:cs typeface="Calibri"/>
              </a:rPr>
              <a:t>l</a:t>
            </a:r>
            <a:r>
              <a:rPr sz="1100" dirty="0">
                <a:latin typeface="Calibri"/>
                <a:cs typeface="Calibri"/>
              </a:rPr>
              <a:t>aji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H</a:t>
            </a:r>
            <a:r>
              <a:rPr sz="1100" dirty="0">
                <a:latin typeface="Calibri"/>
                <a:cs typeface="Calibri"/>
              </a:rPr>
              <a:t>i</a:t>
            </a:r>
            <a:r>
              <a:rPr sz="1100" spc="-5" dirty="0">
                <a:latin typeface="Calibri"/>
                <a:cs typeface="Calibri"/>
              </a:rPr>
              <a:t>l</a:t>
            </a:r>
            <a:r>
              <a:rPr sz="1100" dirty="0">
                <a:latin typeface="Calibri"/>
                <a:cs typeface="Calibri"/>
              </a:rPr>
              <a:t>l</a:t>
            </a:r>
            <a:r>
              <a:rPr sz="1100" spc="-5" dirty="0">
                <a:latin typeface="Calibri"/>
                <a:cs typeface="Calibri"/>
              </a:rPr>
              <a:t>s</a:t>
            </a:r>
            <a:r>
              <a:rPr sz="1100" dirty="0">
                <a:latin typeface="Calibri"/>
                <a:cs typeface="Calibri"/>
              </a:rPr>
              <a:t>,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U</a:t>
            </a:r>
            <a:r>
              <a:rPr sz="1100" spc="-5" dirty="0">
                <a:latin typeface="Calibri"/>
                <a:cs typeface="Calibri"/>
              </a:rPr>
              <a:t>pp</a:t>
            </a:r>
            <a:r>
              <a:rPr sz="1100" dirty="0">
                <a:latin typeface="Calibri"/>
                <a:cs typeface="Calibri"/>
              </a:rPr>
              <a:t>al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Secu</a:t>
            </a:r>
            <a:r>
              <a:rPr sz="1100" spc="-10" dirty="0">
                <a:latin typeface="Calibri"/>
                <a:cs typeface="Calibri"/>
              </a:rPr>
              <a:t>n</a:t>
            </a:r>
            <a:r>
              <a:rPr sz="1100" spc="-5" dirty="0">
                <a:latin typeface="Calibri"/>
                <a:cs typeface="Calibri"/>
              </a:rPr>
              <a:t>d</a:t>
            </a:r>
            <a:r>
              <a:rPr sz="1100" dirty="0">
                <a:latin typeface="Calibri"/>
                <a:cs typeface="Calibri"/>
              </a:rPr>
              <a:t>era</a:t>
            </a:r>
            <a:r>
              <a:rPr sz="1100" spc="-5" dirty="0">
                <a:latin typeface="Calibri"/>
                <a:cs typeface="Calibri"/>
              </a:rPr>
              <a:t>b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10" dirty="0">
                <a:latin typeface="Calibri"/>
                <a:cs typeface="Calibri"/>
              </a:rPr>
              <a:t>d</a:t>
            </a:r>
            <a:r>
              <a:rPr sz="1100" spc="-5" dirty="0">
                <a:latin typeface="Calibri"/>
                <a:cs typeface="Calibri"/>
              </a:rPr>
              <a:t>-</a:t>
            </a:r>
            <a:r>
              <a:rPr sz="1100" dirty="0">
                <a:latin typeface="Calibri"/>
                <a:cs typeface="Calibri"/>
              </a:rPr>
              <a:t>–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5</a:t>
            </a:r>
            <a:r>
              <a:rPr sz="1100" dirty="0">
                <a:latin typeface="Calibri"/>
                <a:cs typeface="Calibri"/>
              </a:rPr>
              <a:t>00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alibri"/>
                <a:cs typeface="Calibri"/>
              </a:rPr>
              <a:t>0</a:t>
            </a:r>
            <a:r>
              <a:rPr sz="1100" dirty="0">
                <a:latin typeface="Calibri"/>
                <a:cs typeface="Calibri"/>
              </a:rPr>
              <a:t>39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29010" y="3391242"/>
            <a:ext cx="3271520" cy="230504"/>
          </a:xfrm>
          <a:custGeom>
            <a:avLst/>
            <a:gdLst/>
            <a:ahLst/>
            <a:cxnLst/>
            <a:rect l="l" t="t" r="r" b="b"/>
            <a:pathLst>
              <a:path w="3271520" h="230504">
                <a:moveTo>
                  <a:pt x="0" y="230421"/>
                </a:moveTo>
                <a:lnTo>
                  <a:pt x="3271144" y="230421"/>
                </a:lnTo>
                <a:lnTo>
                  <a:pt x="3271144" y="0"/>
                </a:lnTo>
                <a:lnTo>
                  <a:pt x="0" y="0"/>
                </a:lnTo>
                <a:lnTo>
                  <a:pt x="0" y="230421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22914" y="3388095"/>
            <a:ext cx="3295650" cy="0"/>
          </a:xfrm>
          <a:custGeom>
            <a:avLst/>
            <a:gdLst/>
            <a:ahLst/>
            <a:cxnLst/>
            <a:rect l="l" t="t" r="r" b="b"/>
            <a:pathLst>
              <a:path w="3295650">
                <a:moveTo>
                  <a:pt x="0" y="0"/>
                </a:moveTo>
                <a:lnTo>
                  <a:pt x="3295460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25962" y="3391242"/>
            <a:ext cx="0" cy="461009"/>
          </a:xfrm>
          <a:custGeom>
            <a:avLst/>
            <a:gdLst/>
            <a:ahLst/>
            <a:cxnLst/>
            <a:rect l="l" t="t" r="r" b="b"/>
            <a:pathLst>
              <a:path h="461010">
                <a:moveTo>
                  <a:pt x="0" y="0"/>
                </a:moveTo>
                <a:lnTo>
                  <a:pt x="0" y="460545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09231" y="3391242"/>
            <a:ext cx="0" cy="461009"/>
          </a:xfrm>
          <a:custGeom>
            <a:avLst/>
            <a:gdLst/>
            <a:ahLst/>
            <a:cxnLst/>
            <a:rect l="l" t="t" r="r" b="b"/>
            <a:pathLst>
              <a:path h="461010">
                <a:moveTo>
                  <a:pt x="0" y="0"/>
                </a:moveTo>
                <a:lnTo>
                  <a:pt x="0" y="460545"/>
                </a:lnTo>
              </a:path>
            </a:pathLst>
          </a:custGeom>
          <a:ln w="195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29010" y="3621664"/>
            <a:ext cx="3271520" cy="230504"/>
          </a:xfrm>
          <a:custGeom>
            <a:avLst/>
            <a:gdLst/>
            <a:ahLst/>
            <a:cxnLst/>
            <a:rect l="l" t="t" r="r" b="b"/>
            <a:pathLst>
              <a:path w="3271520" h="230504">
                <a:moveTo>
                  <a:pt x="0" y="230123"/>
                </a:moveTo>
                <a:lnTo>
                  <a:pt x="3271144" y="230123"/>
                </a:lnTo>
                <a:lnTo>
                  <a:pt x="3271144" y="0"/>
                </a:lnTo>
                <a:lnTo>
                  <a:pt x="0" y="0"/>
                </a:lnTo>
                <a:lnTo>
                  <a:pt x="0" y="230123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25962" y="3388095"/>
            <a:ext cx="3283585" cy="473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120" marR="69215">
              <a:lnSpc>
                <a:spcPct val="102899"/>
              </a:lnSpc>
              <a:tabLst>
                <a:tab pos="937894" algn="l"/>
                <a:tab pos="2169160" algn="l"/>
                <a:tab pos="2475230" algn="l"/>
                <a:tab pos="3079750" algn="l"/>
              </a:tabLst>
            </a:pPr>
            <a:r>
              <a:rPr sz="1400" b="1" dirty="0">
                <a:latin typeface="Calibri"/>
                <a:cs typeface="Calibri"/>
              </a:rPr>
              <a:t>Bu</a:t>
            </a:r>
            <a:r>
              <a:rPr sz="1400" b="1" spc="-10" dirty="0">
                <a:latin typeface="Calibri"/>
                <a:cs typeface="Calibri"/>
              </a:rPr>
              <a:t>s</a:t>
            </a:r>
            <a:r>
              <a:rPr sz="1400" b="1" dirty="0">
                <a:latin typeface="Calibri"/>
                <a:cs typeface="Calibri"/>
              </a:rPr>
              <a:t>in</a:t>
            </a:r>
            <a:r>
              <a:rPr sz="1400" b="1" spc="-15" dirty="0">
                <a:latin typeface="Calibri"/>
                <a:cs typeface="Calibri"/>
              </a:rPr>
              <a:t>e</a:t>
            </a:r>
            <a:r>
              <a:rPr sz="1400" b="1" dirty="0">
                <a:latin typeface="Calibri"/>
                <a:cs typeface="Calibri"/>
              </a:rPr>
              <a:t>ss</a:t>
            </a:r>
            <a:r>
              <a:rPr sz="1400" b="1" dirty="0">
                <a:latin typeface="Times New Roman"/>
                <a:cs typeface="Times New Roman"/>
              </a:rPr>
              <a:t>	</a:t>
            </a:r>
            <a:r>
              <a:rPr sz="1400" b="1" spc="-5" dirty="0">
                <a:latin typeface="Calibri"/>
                <a:cs typeface="Calibri"/>
              </a:rPr>
              <a:t>D</a:t>
            </a:r>
            <a:r>
              <a:rPr sz="1400" b="1" dirty="0">
                <a:latin typeface="Calibri"/>
                <a:cs typeface="Calibri"/>
              </a:rPr>
              <a:t>e</a:t>
            </a:r>
            <a:r>
              <a:rPr sz="1400" b="1" spc="-5" dirty="0">
                <a:latin typeface="Calibri"/>
                <a:cs typeface="Calibri"/>
              </a:rPr>
              <a:t>v</a:t>
            </a:r>
            <a:r>
              <a:rPr sz="1400" b="1" spc="-15" dirty="0">
                <a:latin typeface="Calibri"/>
                <a:cs typeface="Calibri"/>
              </a:rPr>
              <a:t>e</a:t>
            </a:r>
            <a:r>
              <a:rPr sz="1400" b="1" dirty="0">
                <a:latin typeface="Calibri"/>
                <a:cs typeface="Calibri"/>
              </a:rPr>
              <a:t>lo</a:t>
            </a:r>
            <a:r>
              <a:rPr sz="1400" b="1" spc="-10" dirty="0">
                <a:latin typeface="Calibri"/>
                <a:cs typeface="Calibri"/>
              </a:rPr>
              <a:t>p</a:t>
            </a:r>
            <a:r>
              <a:rPr sz="1400" b="1" spc="-5" dirty="0">
                <a:latin typeface="Calibri"/>
                <a:cs typeface="Calibri"/>
              </a:rPr>
              <a:t>men</a:t>
            </a:r>
            <a:r>
              <a:rPr sz="1400" b="1" dirty="0">
                <a:latin typeface="Calibri"/>
                <a:cs typeface="Calibri"/>
              </a:rPr>
              <a:t>t</a:t>
            </a:r>
            <a:r>
              <a:rPr sz="1400" b="1" dirty="0">
                <a:latin typeface="Times New Roman"/>
                <a:cs typeface="Times New Roman"/>
              </a:rPr>
              <a:t>	</a:t>
            </a:r>
            <a:r>
              <a:rPr sz="1400" b="1" dirty="0">
                <a:latin typeface="Calibri"/>
                <a:cs typeface="Calibri"/>
              </a:rPr>
              <a:t>/</a:t>
            </a:r>
            <a:r>
              <a:rPr sz="1400" b="1" dirty="0">
                <a:latin typeface="Times New Roman"/>
                <a:cs typeface="Times New Roman"/>
              </a:rPr>
              <a:t>	</a:t>
            </a:r>
            <a:r>
              <a:rPr sz="1400" b="1" dirty="0">
                <a:latin typeface="Calibri"/>
                <a:cs typeface="Calibri"/>
              </a:rPr>
              <a:t>Sa</a:t>
            </a:r>
            <a:r>
              <a:rPr sz="1400" b="1" spc="-15" dirty="0">
                <a:latin typeface="Calibri"/>
                <a:cs typeface="Calibri"/>
              </a:rPr>
              <a:t>l</a:t>
            </a:r>
            <a:r>
              <a:rPr sz="1400" b="1" spc="-5" dirty="0">
                <a:latin typeface="Calibri"/>
                <a:cs typeface="Calibri"/>
              </a:rPr>
              <a:t>e</a:t>
            </a:r>
            <a:r>
              <a:rPr sz="1400" b="1" dirty="0">
                <a:latin typeface="Calibri"/>
                <a:cs typeface="Calibri"/>
              </a:rPr>
              <a:t>s</a:t>
            </a:r>
            <a:r>
              <a:rPr sz="1400" b="1" dirty="0">
                <a:latin typeface="Times New Roman"/>
                <a:cs typeface="Times New Roman"/>
              </a:rPr>
              <a:t>	</a:t>
            </a:r>
            <a:r>
              <a:rPr sz="1400" b="1" dirty="0">
                <a:latin typeface="Calibri"/>
                <a:cs typeface="Calibri"/>
              </a:rPr>
              <a:t>&amp;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Calibri"/>
                <a:cs typeface="Calibri"/>
              </a:rPr>
              <a:t>Mark</a:t>
            </a:r>
            <a:r>
              <a:rPr sz="1400" b="1" spc="-15" dirty="0">
                <a:latin typeface="Calibri"/>
                <a:cs typeface="Calibri"/>
              </a:rPr>
              <a:t>e</a:t>
            </a:r>
            <a:r>
              <a:rPr sz="1400" b="1" dirty="0">
                <a:latin typeface="Calibri"/>
                <a:cs typeface="Calibri"/>
              </a:rPr>
              <a:t>ting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Calibri"/>
                <a:cs typeface="Calibri"/>
              </a:rPr>
              <a:t>P</a:t>
            </a:r>
            <a:r>
              <a:rPr sz="1400" b="1" spc="-15" dirty="0">
                <a:latin typeface="Calibri"/>
                <a:cs typeface="Calibri"/>
              </a:rPr>
              <a:t>r</a:t>
            </a:r>
            <a:r>
              <a:rPr sz="1400" b="1" dirty="0">
                <a:latin typeface="Calibri"/>
                <a:cs typeface="Calibri"/>
              </a:rPr>
              <a:t>ofe</a:t>
            </a:r>
            <a:r>
              <a:rPr sz="1400" b="1" spc="-10" dirty="0">
                <a:latin typeface="Calibri"/>
                <a:cs typeface="Calibri"/>
              </a:rPr>
              <a:t>s</a:t>
            </a:r>
            <a:r>
              <a:rPr sz="1400" b="1" dirty="0">
                <a:latin typeface="Calibri"/>
                <a:cs typeface="Calibri"/>
              </a:rPr>
              <a:t>s</a:t>
            </a:r>
            <a:r>
              <a:rPr sz="1400" b="1" spc="5" dirty="0">
                <a:latin typeface="Calibri"/>
                <a:cs typeface="Calibri"/>
              </a:rPr>
              <a:t>i</a:t>
            </a:r>
            <a:r>
              <a:rPr sz="1400" b="1" spc="-15" dirty="0">
                <a:latin typeface="Calibri"/>
                <a:cs typeface="Calibri"/>
              </a:rPr>
              <a:t>o</a:t>
            </a:r>
            <a:r>
              <a:rPr sz="1400" b="1" dirty="0">
                <a:latin typeface="Calibri"/>
                <a:cs typeface="Calibri"/>
              </a:rPr>
              <a:t>nal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22914" y="3860932"/>
            <a:ext cx="3295650" cy="0"/>
          </a:xfrm>
          <a:custGeom>
            <a:avLst/>
            <a:gdLst/>
            <a:ahLst/>
            <a:cxnLst/>
            <a:rect l="l" t="t" r="r" b="b"/>
            <a:pathLst>
              <a:path w="3295650">
                <a:moveTo>
                  <a:pt x="0" y="0"/>
                </a:moveTo>
                <a:lnTo>
                  <a:pt x="3295460" y="0"/>
                </a:lnTo>
              </a:path>
            </a:pathLst>
          </a:custGeom>
          <a:ln w="195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84890" y="4040245"/>
            <a:ext cx="3159125" cy="1360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100" b="1" spc="-5" dirty="0">
                <a:latin typeface="Calibri"/>
                <a:cs typeface="Calibri"/>
              </a:rPr>
              <a:t>Ob</a:t>
            </a:r>
            <a:r>
              <a:rPr sz="1100" b="1" spc="5" dirty="0">
                <a:latin typeface="Calibri"/>
                <a:cs typeface="Calibri"/>
              </a:rPr>
              <a:t>j</a:t>
            </a:r>
            <a:r>
              <a:rPr sz="1100" b="1" spc="-5" dirty="0">
                <a:latin typeface="Calibri"/>
                <a:cs typeface="Calibri"/>
              </a:rPr>
              <a:t>e</a:t>
            </a:r>
            <a:r>
              <a:rPr sz="1100" b="1" spc="5" dirty="0">
                <a:latin typeface="Calibri"/>
                <a:cs typeface="Calibri"/>
              </a:rPr>
              <a:t>c</a:t>
            </a:r>
            <a:r>
              <a:rPr sz="1100" b="1" spc="-15" dirty="0">
                <a:latin typeface="Calibri"/>
                <a:cs typeface="Calibri"/>
              </a:rPr>
              <a:t>t</a:t>
            </a:r>
            <a:r>
              <a:rPr sz="1100" b="1" dirty="0">
                <a:latin typeface="Calibri"/>
                <a:cs typeface="Calibri"/>
              </a:rPr>
              <a:t>i</a:t>
            </a:r>
            <a:r>
              <a:rPr sz="1100" b="1" spc="5" dirty="0">
                <a:latin typeface="Calibri"/>
                <a:cs typeface="Calibri"/>
              </a:rPr>
              <a:t>v</a:t>
            </a:r>
            <a:r>
              <a:rPr sz="1100" b="1" spc="-5" dirty="0">
                <a:latin typeface="Calibri"/>
                <a:cs typeface="Calibri"/>
              </a:rPr>
              <a:t>e</a:t>
            </a:r>
            <a:r>
              <a:rPr sz="1100" b="1" dirty="0">
                <a:latin typeface="Calibri"/>
                <a:cs typeface="Calibri"/>
              </a:rPr>
              <a:t>: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1800"/>
              </a:lnSpc>
            </a:pPr>
            <a:r>
              <a:rPr sz="1100" spc="-5" dirty="0">
                <a:latin typeface="Calibri"/>
                <a:cs typeface="Calibri"/>
              </a:rPr>
              <a:t>T</a:t>
            </a:r>
            <a:r>
              <a:rPr sz="1100" dirty="0">
                <a:latin typeface="Calibri"/>
                <a:cs typeface="Calibri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  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alibri"/>
                <a:cs typeface="Calibri"/>
              </a:rPr>
              <a:t>w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rk</a:t>
            </a:r>
            <a:r>
              <a:rPr sz="1100" dirty="0">
                <a:latin typeface="Times New Roman"/>
                <a:cs typeface="Times New Roman"/>
              </a:rPr>
              <a:t> 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dirty="0">
                <a:latin typeface="Times New Roman"/>
                <a:cs typeface="Times New Roman"/>
              </a:rPr>
              <a:t>  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an</a:t>
            </a:r>
            <a:r>
              <a:rPr sz="1100" dirty="0">
                <a:latin typeface="Times New Roman"/>
                <a:cs typeface="Times New Roman"/>
              </a:rPr>
              <a:t>  </a:t>
            </a:r>
            <a:r>
              <a:rPr sz="1100" spc="-9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envi</a:t>
            </a:r>
            <a:r>
              <a:rPr sz="1100" spc="-15" dirty="0">
                <a:latin typeface="Calibri"/>
                <a:cs typeface="Calibri"/>
              </a:rPr>
              <a:t>r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spc="-20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ment</a:t>
            </a:r>
            <a:r>
              <a:rPr sz="1100" dirty="0">
                <a:latin typeface="Times New Roman"/>
                <a:cs typeface="Times New Roman"/>
              </a:rPr>
              <a:t> 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which</a:t>
            </a:r>
            <a:r>
              <a:rPr sz="1100" dirty="0">
                <a:latin typeface="Times New Roman"/>
                <a:cs typeface="Times New Roman"/>
              </a:rPr>
              <a:t>  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dirty="0">
                <a:latin typeface="Times New Roman"/>
                <a:cs typeface="Times New Roman"/>
              </a:rPr>
              <a:t>  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i</a:t>
            </a:r>
            <a:r>
              <a:rPr sz="1100" spc="-10" dirty="0">
                <a:latin typeface="Calibri"/>
                <a:cs typeface="Calibri"/>
              </a:rPr>
              <a:t>n</a:t>
            </a:r>
            <a:r>
              <a:rPr sz="1100" spc="-5" dirty="0">
                <a:latin typeface="Calibri"/>
                <a:cs typeface="Calibri"/>
              </a:rPr>
              <a:t>n</a:t>
            </a:r>
            <a:r>
              <a:rPr sz="1100" spc="-10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vat</a:t>
            </a:r>
            <a:r>
              <a:rPr sz="1100" spc="-15" dirty="0">
                <a:latin typeface="Calibri"/>
                <a:cs typeface="Calibri"/>
              </a:rPr>
              <a:t>i</a:t>
            </a:r>
            <a:r>
              <a:rPr sz="1100" spc="-10" dirty="0">
                <a:latin typeface="Calibri"/>
                <a:cs typeface="Calibri"/>
              </a:rPr>
              <a:t>v</a:t>
            </a:r>
            <a:r>
              <a:rPr sz="1100" dirty="0">
                <a:latin typeface="Calibri"/>
                <a:cs typeface="Calibri"/>
              </a:rPr>
              <a:t>e,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ch</a:t>
            </a:r>
            <a:r>
              <a:rPr sz="1100" spc="-5" dirty="0">
                <a:latin typeface="Calibri"/>
                <a:cs typeface="Calibri"/>
              </a:rPr>
              <a:t>a</a:t>
            </a:r>
            <a:r>
              <a:rPr sz="1100" dirty="0">
                <a:latin typeface="Calibri"/>
                <a:cs typeface="Calibri"/>
              </a:rPr>
              <a:t>l</a:t>
            </a:r>
            <a:r>
              <a:rPr sz="1100" spc="-5" dirty="0">
                <a:latin typeface="Calibri"/>
                <a:cs typeface="Calibri"/>
              </a:rPr>
              <a:t>l</a:t>
            </a:r>
            <a:r>
              <a:rPr sz="1100" dirty="0">
                <a:latin typeface="Calibri"/>
                <a:cs typeface="Calibri"/>
              </a:rPr>
              <a:t>en</a:t>
            </a:r>
            <a:r>
              <a:rPr sz="1100" spc="-10" dirty="0">
                <a:latin typeface="Calibri"/>
                <a:cs typeface="Calibri"/>
              </a:rPr>
              <a:t>g</a:t>
            </a:r>
            <a:r>
              <a:rPr sz="1100" dirty="0">
                <a:latin typeface="Calibri"/>
                <a:cs typeface="Calibri"/>
              </a:rPr>
              <a:t>i</a:t>
            </a:r>
            <a:r>
              <a:rPr sz="1100" spc="-10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5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rewar</a:t>
            </a:r>
            <a:r>
              <a:rPr sz="1100" spc="-10" dirty="0">
                <a:latin typeface="Calibri"/>
                <a:cs typeface="Calibri"/>
              </a:rPr>
              <a:t>d</a:t>
            </a:r>
            <a:r>
              <a:rPr sz="1100" dirty="0">
                <a:latin typeface="Calibri"/>
                <a:cs typeface="Calibri"/>
              </a:rPr>
              <a:t>i</a:t>
            </a:r>
            <a:r>
              <a:rPr sz="1100" spc="-10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5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which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spc="-5" dirty="0">
                <a:latin typeface="Calibri"/>
                <a:cs typeface="Calibri"/>
              </a:rPr>
              <a:t>ffer</a:t>
            </a:r>
            <a:r>
              <a:rPr sz="1100" dirty="0">
                <a:latin typeface="Calibri"/>
                <a:cs typeface="Calibri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alibri"/>
                <a:cs typeface="Calibri"/>
              </a:rPr>
              <a:t>m</a:t>
            </a:r>
            <a:r>
              <a:rPr sz="1100" dirty="0">
                <a:latin typeface="Calibri"/>
                <a:cs typeface="Calibri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know</a:t>
            </a:r>
            <a:r>
              <a:rPr sz="1100" spc="-15" dirty="0">
                <a:latin typeface="Calibri"/>
                <a:cs typeface="Calibri"/>
              </a:rPr>
              <a:t>l</a:t>
            </a:r>
            <a:r>
              <a:rPr sz="1100" dirty="0">
                <a:latin typeface="Calibri"/>
                <a:cs typeface="Calibri"/>
              </a:rPr>
              <a:t>ed</a:t>
            </a:r>
            <a:r>
              <a:rPr sz="1100" spc="-10" dirty="0">
                <a:latin typeface="Calibri"/>
                <a:cs typeface="Calibri"/>
              </a:rPr>
              <a:t>g</a:t>
            </a:r>
            <a:r>
              <a:rPr sz="1100" dirty="0">
                <a:latin typeface="Calibri"/>
                <a:cs typeface="Calibri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b</a:t>
            </a:r>
            <a:r>
              <a:rPr sz="1100" dirty="0">
                <a:latin typeface="Calibri"/>
                <a:cs typeface="Calibri"/>
              </a:rPr>
              <a:t>ase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alibri"/>
                <a:cs typeface="Calibri"/>
              </a:rPr>
              <a:t>t</a:t>
            </a:r>
            <a:r>
              <a:rPr sz="1100" dirty="0">
                <a:latin typeface="Calibri"/>
                <a:cs typeface="Calibri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en</a:t>
            </a:r>
            <a:r>
              <a:rPr sz="1100" spc="-10" dirty="0">
                <a:latin typeface="Calibri"/>
                <a:cs typeface="Calibri"/>
              </a:rPr>
              <a:t>h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20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ce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alibri"/>
                <a:cs typeface="Calibri"/>
              </a:rPr>
              <a:t>m</a:t>
            </a:r>
            <a:r>
              <a:rPr sz="1100" dirty="0">
                <a:latin typeface="Calibri"/>
                <a:cs typeface="Calibri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sk</a:t>
            </a:r>
            <a:r>
              <a:rPr sz="1100" dirty="0">
                <a:latin typeface="Calibri"/>
                <a:cs typeface="Calibri"/>
              </a:rPr>
              <a:t>il</a:t>
            </a:r>
            <a:r>
              <a:rPr sz="1100" spc="-5" dirty="0">
                <a:latin typeface="Calibri"/>
                <a:cs typeface="Calibri"/>
              </a:rPr>
              <a:t>ls</a:t>
            </a:r>
            <a:r>
              <a:rPr sz="1100" dirty="0">
                <a:latin typeface="Calibri"/>
                <a:cs typeface="Calibri"/>
              </a:rPr>
              <a:t>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ex</a:t>
            </a:r>
            <a:r>
              <a:rPr sz="1100" spc="-20" dirty="0">
                <a:latin typeface="Calibri"/>
                <a:cs typeface="Calibri"/>
              </a:rPr>
              <a:t>p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spc="-5" dirty="0">
                <a:latin typeface="Calibri"/>
                <a:cs typeface="Calibri"/>
              </a:rPr>
              <a:t>sur</a:t>
            </a:r>
            <a:r>
              <a:rPr sz="1100" dirty="0">
                <a:latin typeface="Calibri"/>
                <a:cs typeface="Calibri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20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z</a:t>
            </a:r>
            <a:r>
              <a:rPr sz="1100" dirty="0">
                <a:latin typeface="Calibri"/>
                <a:cs typeface="Calibri"/>
              </a:rPr>
              <a:t>eal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f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kn</a:t>
            </a:r>
            <a:r>
              <a:rPr sz="1100" spc="-10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wled</a:t>
            </a:r>
            <a:r>
              <a:rPr sz="1100" spc="-5" dirty="0">
                <a:latin typeface="Calibri"/>
                <a:cs typeface="Calibri"/>
              </a:rPr>
              <a:t>g</a:t>
            </a:r>
            <a:r>
              <a:rPr sz="1100" dirty="0">
                <a:latin typeface="Calibri"/>
                <a:cs typeface="Calibri"/>
              </a:rPr>
              <a:t>e,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w</a:t>
            </a:r>
            <a:r>
              <a:rPr sz="1100" spc="-15" dirty="0">
                <a:latin typeface="Calibri"/>
                <a:cs typeface="Calibri"/>
              </a:rPr>
              <a:t>h</a:t>
            </a:r>
            <a:r>
              <a:rPr sz="1100" dirty="0">
                <a:latin typeface="Calibri"/>
                <a:cs typeface="Calibri"/>
              </a:rPr>
              <a:t>ere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I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can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us</a:t>
            </a:r>
            <a:r>
              <a:rPr sz="1100" dirty="0">
                <a:latin typeface="Calibri"/>
                <a:cs typeface="Calibri"/>
              </a:rPr>
              <a:t>e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my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alibri"/>
                <a:cs typeface="Calibri"/>
              </a:rPr>
              <a:t>m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5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5" dirty="0">
                <a:latin typeface="Calibri"/>
                <a:cs typeface="Calibri"/>
              </a:rPr>
              <a:t>g</a:t>
            </a:r>
            <a:r>
              <a:rPr sz="1100" dirty="0">
                <a:latin typeface="Calibri"/>
                <a:cs typeface="Calibri"/>
              </a:rPr>
              <a:t>erial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Calibri"/>
                <a:cs typeface="Calibri"/>
              </a:rPr>
              <a:t>a</a:t>
            </a:r>
            <a:r>
              <a:rPr sz="1100" dirty="0">
                <a:latin typeface="Calibri"/>
                <a:cs typeface="Calibri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well</a:t>
            </a:r>
            <a:r>
              <a:rPr sz="1100" dirty="0">
                <a:latin typeface="Times New Roman"/>
                <a:cs typeface="Times New Roman"/>
              </a:rPr>
              <a:t>  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as</a:t>
            </a:r>
            <a:r>
              <a:rPr sz="1100" dirty="0">
                <a:latin typeface="Times New Roman"/>
                <a:cs typeface="Times New Roman"/>
              </a:rPr>
              <a:t>  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t</a:t>
            </a:r>
            <a:r>
              <a:rPr sz="1100" spc="-10" dirty="0">
                <a:latin typeface="Calibri"/>
                <a:cs typeface="Calibri"/>
              </a:rPr>
              <a:t>e</a:t>
            </a:r>
            <a:r>
              <a:rPr sz="1100" dirty="0">
                <a:latin typeface="Calibri"/>
                <a:cs typeface="Calibri"/>
              </a:rPr>
              <a:t>ch</a:t>
            </a:r>
            <a:r>
              <a:rPr sz="1100" spc="-10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ical</a:t>
            </a:r>
            <a:r>
              <a:rPr sz="1100" dirty="0">
                <a:latin typeface="Times New Roman"/>
                <a:cs typeface="Times New Roman"/>
              </a:rPr>
              <a:t>  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sk</a:t>
            </a:r>
            <a:r>
              <a:rPr sz="1100" dirty="0">
                <a:latin typeface="Calibri"/>
                <a:cs typeface="Calibri"/>
              </a:rPr>
              <a:t>il</a:t>
            </a:r>
            <a:r>
              <a:rPr sz="1100" spc="-5" dirty="0">
                <a:latin typeface="Calibri"/>
                <a:cs typeface="Calibri"/>
              </a:rPr>
              <a:t>l</a:t>
            </a:r>
            <a:r>
              <a:rPr sz="1100" dirty="0">
                <a:latin typeface="Calibri"/>
                <a:cs typeface="Calibri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  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dirty="0">
                <a:latin typeface="Times New Roman"/>
                <a:cs typeface="Times New Roman"/>
              </a:rPr>
              <a:t>  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5" dirty="0">
                <a:latin typeface="Calibri"/>
                <a:cs typeface="Calibri"/>
              </a:rPr>
              <a:t>d</a:t>
            </a:r>
            <a:r>
              <a:rPr sz="1100" dirty="0">
                <a:latin typeface="Calibri"/>
                <a:cs typeface="Calibri"/>
              </a:rPr>
              <a:t>va</a:t>
            </a:r>
            <a:r>
              <a:rPr sz="1100" spc="-5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ceme</a:t>
            </a:r>
            <a:r>
              <a:rPr sz="1100" spc="-5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  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  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alibri"/>
                <a:cs typeface="Calibri"/>
              </a:rPr>
              <a:t>t</a:t>
            </a:r>
            <a:r>
              <a:rPr sz="1100" spc="-5" dirty="0">
                <a:latin typeface="Calibri"/>
                <a:cs typeface="Calibri"/>
              </a:rPr>
              <a:t>h</a:t>
            </a:r>
            <a:r>
              <a:rPr sz="1100" dirty="0">
                <a:latin typeface="Calibri"/>
                <a:cs typeface="Calibri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r</a:t>
            </a:r>
            <a:r>
              <a:rPr sz="1100" spc="-10" dirty="0">
                <a:latin typeface="Calibri"/>
                <a:cs typeface="Calibri"/>
              </a:rPr>
              <a:t>g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5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i</a:t>
            </a:r>
            <a:r>
              <a:rPr sz="1100" spc="-10" dirty="0">
                <a:latin typeface="Calibri"/>
                <a:cs typeface="Calibri"/>
              </a:rPr>
              <a:t>z</a:t>
            </a:r>
            <a:r>
              <a:rPr sz="1100" dirty="0">
                <a:latin typeface="Calibri"/>
                <a:cs typeface="Calibri"/>
              </a:rPr>
              <a:t>atio</a:t>
            </a:r>
            <a:r>
              <a:rPr sz="1100" spc="-5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84890" y="5574915"/>
            <a:ext cx="132397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dirty="0">
                <a:latin typeface="Calibri"/>
                <a:cs typeface="Calibri"/>
              </a:rPr>
              <a:t>Pr</a:t>
            </a:r>
            <a:r>
              <a:rPr sz="1100" b="1" spc="-10" dirty="0">
                <a:latin typeface="Calibri"/>
                <a:cs typeface="Calibri"/>
              </a:rPr>
              <a:t>o</a:t>
            </a:r>
            <a:r>
              <a:rPr sz="1100" b="1" spc="-5" dirty="0">
                <a:latin typeface="Calibri"/>
                <a:cs typeface="Calibri"/>
              </a:rPr>
              <a:t>fe</a:t>
            </a:r>
            <a:r>
              <a:rPr sz="1100" b="1" dirty="0">
                <a:latin typeface="Calibri"/>
                <a:cs typeface="Calibri"/>
              </a:rPr>
              <a:t>s</a:t>
            </a:r>
            <a:r>
              <a:rPr sz="1100" b="1" spc="-10" dirty="0">
                <a:latin typeface="Calibri"/>
                <a:cs typeface="Calibri"/>
              </a:rPr>
              <a:t>s</a:t>
            </a:r>
            <a:r>
              <a:rPr sz="1100" b="1" dirty="0">
                <a:latin typeface="Calibri"/>
                <a:cs typeface="Calibri"/>
              </a:rPr>
              <a:t>i</a:t>
            </a:r>
            <a:r>
              <a:rPr sz="1100" b="1" spc="-10" dirty="0">
                <a:latin typeface="Calibri"/>
                <a:cs typeface="Calibri"/>
              </a:rPr>
              <a:t>o</a:t>
            </a:r>
            <a:r>
              <a:rPr sz="1100" b="1" spc="-5" dirty="0">
                <a:latin typeface="Calibri"/>
                <a:cs typeface="Calibri"/>
              </a:rPr>
              <a:t>na</a:t>
            </a:r>
            <a:r>
              <a:rPr sz="1100" b="1" dirty="0">
                <a:latin typeface="Calibri"/>
                <a:cs typeface="Calibri"/>
              </a:rPr>
              <a:t>l</a:t>
            </a:r>
            <a:r>
              <a:rPr sz="1100" b="1" spc="-2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S</a:t>
            </a:r>
            <a:r>
              <a:rPr sz="1100" b="1" spc="-5" dirty="0">
                <a:latin typeface="Calibri"/>
                <a:cs typeface="Calibri"/>
              </a:rPr>
              <a:t>u</a:t>
            </a:r>
            <a:r>
              <a:rPr sz="1100" b="1" dirty="0">
                <a:latin typeface="Calibri"/>
                <a:cs typeface="Calibri"/>
              </a:rPr>
              <a:t>mm</a:t>
            </a:r>
            <a:r>
              <a:rPr sz="1100" b="1" spc="-5" dirty="0">
                <a:latin typeface="Calibri"/>
                <a:cs typeface="Calibri"/>
              </a:rPr>
              <a:t>a</a:t>
            </a:r>
            <a:r>
              <a:rPr sz="1100" b="1" spc="-10" dirty="0">
                <a:latin typeface="Calibri"/>
                <a:cs typeface="Calibri"/>
              </a:rPr>
              <a:t>r</a:t>
            </a:r>
            <a:r>
              <a:rPr sz="1100" b="1" dirty="0">
                <a:latin typeface="Calibri"/>
                <a:cs typeface="Calibri"/>
              </a:rPr>
              <a:t>y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13431" y="5914260"/>
            <a:ext cx="2932430" cy="516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 algn="just">
              <a:lnSpc>
                <a:spcPct val="101800"/>
              </a:lnSpc>
              <a:buFont typeface="Symbol"/>
              <a:buChar char=""/>
              <a:tabLst>
                <a:tab pos="241300" algn="l"/>
              </a:tabLst>
            </a:pPr>
            <a:r>
              <a:rPr sz="1100" dirty="0">
                <a:latin typeface="Calibri"/>
                <a:cs typeface="Calibri"/>
              </a:rPr>
              <a:t>7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alibri"/>
                <a:cs typeface="Calibri"/>
              </a:rPr>
              <a:t>y</a:t>
            </a:r>
            <a:r>
              <a:rPr sz="1100" dirty="0">
                <a:latin typeface="Calibri"/>
                <a:cs typeface="Calibri"/>
              </a:rPr>
              <a:t>ears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well</a:t>
            </a:r>
            <a:r>
              <a:rPr sz="1100" spc="-5" dirty="0">
                <a:latin typeface="Calibri"/>
                <a:cs typeface="Calibri"/>
              </a:rPr>
              <a:t>-</a:t>
            </a:r>
            <a:r>
              <a:rPr sz="1100" spc="-20" dirty="0">
                <a:latin typeface="Calibri"/>
                <a:cs typeface="Calibri"/>
              </a:rPr>
              <a:t>h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spc="-5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ed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e</a:t>
            </a:r>
            <a:r>
              <a:rPr sz="1100" spc="-10" dirty="0">
                <a:latin typeface="Calibri"/>
                <a:cs typeface="Calibri"/>
              </a:rPr>
              <a:t>x</a:t>
            </a:r>
            <a:r>
              <a:rPr sz="1100" spc="-5" dirty="0">
                <a:latin typeface="Calibri"/>
                <a:cs typeface="Calibri"/>
              </a:rPr>
              <a:t>p</a:t>
            </a:r>
            <a:r>
              <a:rPr sz="1100" dirty="0">
                <a:latin typeface="Calibri"/>
                <a:cs typeface="Calibri"/>
              </a:rPr>
              <a:t>erience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9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Sa</a:t>
            </a:r>
            <a:r>
              <a:rPr sz="1100" b="1" dirty="0">
                <a:latin typeface="Calibri"/>
                <a:cs typeface="Calibri"/>
              </a:rPr>
              <a:t>l</a:t>
            </a:r>
            <a:r>
              <a:rPr sz="1100" b="1" spc="-5" dirty="0">
                <a:latin typeface="Calibri"/>
                <a:cs typeface="Calibri"/>
              </a:rPr>
              <a:t>e</a:t>
            </a:r>
            <a:r>
              <a:rPr sz="1100" b="1" dirty="0">
                <a:latin typeface="Calibri"/>
                <a:cs typeface="Calibri"/>
              </a:rPr>
              <a:t>s</a:t>
            </a:r>
            <a:r>
              <a:rPr sz="1100" b="1" dirty="0">
                <a:latin typeface="Times New Roman"/>
                <a:cs typeface="Times New Roman"/>
              </a:rPr>
              <a:t> </a:t>
            </a:r>
            <a:r>
              <a:rPr sz="1100" b="1" spc="-8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Calibri"/>
                <a:cs typeface="Calibri"/>
              </a:rPr>
              <a:t>&amp;</a:t>
            </a:r>
            <a:r>
              <a:rPr sz="1100" b="1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Calibri"/>
                <a:cs typeface="Calibri"/>
              </a:rPr>
              <a:t>M</a:t>
            </a:r>
            <a:r>
              <a:rPr sz="1100" b="1" spc="-10" dirty="0">
                <a:latin typeface="Calibri"/>
                <a:cs typeface="Calibri"/>
              </a:rPr>
              <a:t>a</a:t>
            </a:r>
            <a:r>
              <a:rPr sz="1100" b="1" dirty="0">
                <a:latin typeface="Calibri"/>
                <a:cs typeface="Calibri"/>
              </a:rPr>
              <a:t>rk</a:t>
            </a:r>
            <a:r>
              <a:rPr sz="1100" b="1" spc="-10" dirty="0">
                <a:latin typeface="Calibri"/>
                <a:cs typeface="Calibri"/>
              </a:rPr>
              <a:t>e</a:t>
            </a:r>
            <a:r>
              <a:rPr sz="1100" b="1" dirty="0">
                <a:latin typeface="Calibri"/>
                <a:cs typeface="Calibri"/>
              </a:rPr>
              <a:t>ti</a:t>
            </a:r>
            <a:r>
              <a:rPr sz="1100" b="1" spc="-5" dirty="0">
                <a:latin typeface="Calibri"/>
                <a:cs typeface="Calibri"/>
              </a:rPr>
              <a:t>n</a:t>
            </a:r>
            <a:r>
              <a:rPr sz="1100" b="1" dirty="0">
                <a:latin typeface="Calibri"/>
                <a:cs typeface="Calibri"/>
              </a:rPr>
              <a:t>g</a:t>
            </a:r>
            <a:r>
              <a:rPr sz="1100" b="1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with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ex</a:t>
            </a:r>
            <a:r>
              <a:rPr sz="1100" spc="-15" dirty="0">
                <a:latin typeface="Calibri"/>
                <a:cs typeface="Calibri"/>
              </a:rPr>
              <a:t>c</a:t>
            </a:r>
            <a:r>
              <a:rPr sz="1100" dirty="0">
                <a:latin typeface="Calibri"/>
                <a:cs typeface="Calibri"/>
              </a:rPr>
              <a:t>ell</a:t>
            </a:r>
            <a:r>
              <a:rPr sz="1100" spc="-5" dirty="0">
                <a:latin typeface="Calibri"/>
                <a:cs typeface="Calibri"/>
              </a:rPr>
              <a:t>en</a:t>
            </a:r>
            <a:r>
              <a:rPr sz="1100" dirty="0">
                <a:latin typeface="Calibri"/>
                <a:cs typeface="Calibri"/>
              </a:rPr>
              <a:t>t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und</a:t>
            </a:r>
            <a:r>
              <a:rPr sz="1100" dirty="0">
                <a:latin typeface="Calibri"/>
                <a:cs typeface="Calibri"/>
              </a:rPr>
              <a:t>ersta</a:t>
            </a:r>
            <a:r>
              <a:rPr sz="1100" spc="-5" dirty="0">
                <a:latin typeface="Calibri"/>
                <a:cs typeface="Calibri"/>
              </a:rPr>
              <a:t>nd</a:t>
            </a:r>
            <a:r>
              <a:rPr sz="1100" dirty="0">
                <a:latin typeface="Calibri"/>
                <a:cs typeface="Calibri"/>
              </a:rPr>
              <a:t>i</a:t>
            </a:r>
            <a:r>
              <a:rPr sz="1100" spc="-10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g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bus</a:t>
            </a:r>
            <a:r>
              <a:rPr sz="1100" dirty="0">
                <a:latin typeface="Calibri"/>
                <a:cs typeface="Calibri"/>
              </a:rPr>
              <a:t>i</a:t>
            </a:r>
            <a:r>
              <a:rPr sz="1100" spc="-10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ess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p</a:t>
            </a:r>
            <a:r>
              <a:rPr sz="1100" dirty="0">
                <a:latin typeface="Calibri"/>
                <a:cs typeface="Calibri"/>
              </a:rPr>
              <a:t>ro</a:t>
            </a:r>
            <a:r>
              <a:rPr sz="1100" spc="-15" dirty="0">
                <a:latin typeface="Calibri"/>
                <a:cs typeface="Calibri"/>
              </a:rPr>
              <a:t>c</a:t>
            </a:r>
            <a:r>
              <a:rPr sz="1100" dirty="0">
                <a:latin typeface="Calibri"/>
                <a:cs typeface="Calibri"/>
              </a:rPr>
              <a:t>ess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i</a:t>
            </a:r>
            <a:r>
              <a:rPr sz="1100" spc="-5" dirty="0">
                <a:latin typeface="Calibri"/>
                <a:cs typeface="Calibri"/>
              </a:rPr>
              <a:t>n</a:t>
            </a:r>
            <a:r>
              <a:rPr sz="1100" spc="-10" dirty="0">
                <a:latin typeface="Calibri"/>
                <a:cs typeface="Calibri"/>
              </a:rPr>
              <a:t>d</a:t>
            </a:r>
            <a:r>
              <a:rPr sz="1100" spc="-5" dirty="0">
                <a:latin typeface="Calibri"/>
                <a:cs typeface="Calibri"/>
              </a:rPr>
              <a:t>ust</a:t>
            </a:r>
            <a:r>
              <a:rPr sz="1100" spc="-15" dirty="0">
                <a:latin typeface="Calibri"/>
                <a:cs typeface="Calibri"/>
              </a:rPr>
              <a:t>r</a:t>
            </a:r>
            <a:r>
              <a:rPr sz="1100" dirty="0">
                <a:latin typeface="Calibri"/>
                <a:cs typeface="Calibri"/>
              </a:rPr>
              <a:t>y.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13431" y="6542148"/>
            <a:ext cx="2931160" cy="516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 algn="just">
              <a:lnSpc>
                <a:spcPct val="101800"/>
              </a:lnSpc>
              <a:buFont typeface="Symbol"/>
              <a:buChar char=""/>
              <a:tabLst>
                <a:tab pos="241300" algn="l"/>
              </a:tabLst>
            </a:pPr>
            <a:r>
              <a:rPr sz="1100" dirty="0">
                <a:latin typeface="Calibri"/>
                <a:cs typeface="Calibri"/>
              </a:rPr>
              <a:t>Key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m</a:t>
            </a:r>
            <a:r>
              <a:rPr sz="1100" spc="-10" dirty="0">
                <a:latin typeface="Calibri"/>
                <a:cs typeface="Calibri"/>
              </a:rPr>
              <a:t>e</a:t>
            </a:r>
            <a:r>
              <a:rPr sz="1100" dirty="0">
                <a:latin typeface="Calibri"/>
                <a:cs typeface="Calibri"/>
              </a:rPr>
              <a:t>m</a:t>
            </a:r>
            <a:r>
              <a:rPr sz="1100" spc="-5" dirty="0">
                <a:latin typeface="Calibri"/>
                <a:cs typeface="Calibri"/>
              </a:rPr>
              <a:t>b</a:t>
            </a:r>
            <a:r>
              <a:rPr sz="1100" dirty="0">
                <a:latin typeface="Calibri"/>
                <a:cs typeface="Calibri"/>
              </a:rPr>
              <a:t>er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sa</a:t>
            </a:r>
            <a:r>
              <a:rPr sz="1100" dirty="0">
                <a:latin typeface="Calibri"/>
                <a:cs typeface="Calibri"/>
              </a:rPr>
              <a:t>les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alibri"/>
                <a:cs typeface="Calibri"/>
              </a:rPr>
              <a:t>te</a:t>
            </a:r>
            <a:r>
              <a:rPr sz="1100" dirty="0">
                <a:latin typeface="Calibri"/>
                <a:cs typeface="Calibri"/>
              </a:rPr>
              <a:t>am,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res</a:t>
            </a:r>
            <a:r>
              <a:rPr sz="1100" spc="-20" dirty="0">
                <a:latin typeface="Calibri"/>
                <a:cs typeface="Calibri"/>
              </a:rPr>
              <a:t>p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spc="-5" dirty="0">
                <a:latin typeface="Calibri"/>
                <a:cs typeface="Calibri"/>
              </a:rPr>
              <a:t>ns</a:t>
            </a:r>
            <a:r>
              <a:rPr sz="1100" dirty="0">
                <a:latin typeface="Calibri"/>
                <a:cs typeface="Calibri"/>
              </a:rPr>
              <a:t>i</a:t>
            </a:r>
            <a:r>
              <a:rPr sz="1100" spc="-10" dirty="0">
                <a:latin typeface="Calibri"/>
                <a:cs typeface="Calibri"/>
              </a:rPr>
              <a:t>b</a:t>
            </a:r>
            <a:r>
              <a:rPr sz="1100" dirty="0">
                <a:latin typeface="Calibri"/>
                <a:cs typeface="Calibri"/>
              </a:rPr>
              <a:t>le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f</a:t>
            </a:r>
            <a:r>
              <a:rPr sz="1100" dirty="0">
                <a:latin typeface="Calibri"/>
                <a:cs typeface="Calibri"/>
              </a:rPr>
              <a:t>or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d</a:t>
            </a:r>
            <a:r>
              <a:rPr sz="1100" dirty="0">
                <a:latin typeface="Calibri"/>
                <a:cs typeface="Calibri"/>
              </a:rPr>
              <a:t>irect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sa</a:t>
            </a:r>
            <a:r>
              <a:rPr sz="1100" dirty="0">
                <a:latin typeface="Calibri"/>
                <a:cs typeface="Calibri"/>
              </a:rPr>
              <a:t>l</a:t>
            </a:r>
            <a:r>
              <a:rPr sz="1100" spc="-15" dirty="0">
                <a:latin typeface="Calibri"/>
                <a:cs typeface="Calibri"/>
              </a:rPr>
              <a:t>e</a:t>
            </a:r>
            <a:r>
              <a:rPr sz="1100" dirty="0">
                <a:latin typeface="Calibri"/>
                <a:cs typeface="Calibri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5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4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su</a:t>
            </a:r>
            <a:r>
              <a:rPr sz="1100" spc="-10" dirty="0">
                <a:latin typeface="Calibri"/>
                <a:cs typeface="Calibri"/>
              </a:rPr>
              <a:t>p</a:t>
            </a:r>
            <a:r>
              <a:rPr sz="1100" spc="-5" dirty="0">
                <a:latin typeface="Calibri"/>
                <a:cs typeface="Calibri"/>
              </a:rPr>
              <a:t>p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rti</a:t>
            </a:r>
            <a:r>
              <a:rPr sz="1100" spc="-20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sa</a:t>
            </a:r>
            <a:r>
              <a:rPr sz="1100" dirty="0">
                <a:latin typeface="Calibri"/>
                <a:cs typeface="Calibri"/>
              </a:rPr>
              <a:t>les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te</a:t>
            </a:r>
            <a:r>
              <a:rPr sz="1100" spc="-15" dirty="0">
                <a:latin typeface="Calibri"/>
                <a:cs typeface="Calibri"/>
              </a:rPr>
              <a:t>a</a:t>
            </a:r>
            <a:r>
              <a:rPr sz="1100" dirty="0">
                <a:latin typeface="Calibri"/>
                <a:cs typeface="Calibri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d</a:t>
            </a:r>
            <a:r>
              <a:rPr sz="1100" dirty="0">
                <a:latin typeface="Calibri"/>
                <a:cs typeface="Calibri"/>
              </a:rPr>
              <a:t>eliveri</a:t>
            </a:r>
            <a:r>
              <a:rPr sz="1100" spc="-5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  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their</a:t>
            </a:r>
            <a:r>
              <a:rPr sz="1100" dirty="0">
                <a:latin typeface="Times New Roman"/>
                <a:cs typeface="Times New Roman"/>
              </a:rPr>
              <a:t> 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res</a:t>
            </a:r>
            <a:r>
              <a:rPr sz="1100" spc="-20" dirty="0">
                <a:latin typeface="Calibri"/>
                <a:cs typeface="Calibri"/>
              </a:rPr>
              <a:t>p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spc="-5" dirty="0">
                <a:latin typeface="Calibri"/>
                <a:cs typeface="Calibri"/>
              </a:rPr>
              <a:t>ns</a:t>
            </a:r>
            <a:r>
              <a:rPr sz="1100" spc="-15" dirty="0">
                <a:latin typeface="Calibri"/>
                <a:cs typeface="Calibri"/>
              </a:rPr>
              <a:t>i</a:t>
            </a:r>
            <a:r>
              <a:rPr sz="1100" spc="-5" dirty="0">
                <a:latin typeface="Calibri"/>
                <a:cs typeface="Calibri"/>
              </a:rPr>
              <a:t>b</a:t>
            </a:r>
            <a:r>
              <a:rPr sz="1100" dirty="0">
                <a:latin typeface="Calibri"/>
                <a:cs typeface="Calibri"/>
              </a:rPr>
              <a:t>i</a:t>
            </a:r>
            <a:r>
              <a:rPr sz="1100" spc="-5" dirty="0">
                <a:latin typeface="Calibri"/>
                <a:cs typeface="Calibri"/>
              </a:rPr>
              <a:t>l</a:t>
            </a:r>
            <a:r>
              <a:rPr sz="1100" dirty="0">
                <a:latin typeface="Calibri"/>
                <a:cs typeface="Calibri"/>
              </a:rPr>
              <a:t>ities</a:t>
            </a:r>
            <a:r>
              <a:rPr sz="1100" dirty="0">
                <a:latin typeface="Times New Roman"/>
                <a:cs typeface="Times New Roman"/>
              </a:rPr>
              <a:t> 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 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R</a:t>
            </a:r>
            <a:r>
              <a:rPr sz="1100" spc="-10" dirty="0">
                <a:latin typeface="Calibri"/>
                <a:cs typeface="Calibri"/>
              </a:rPr>
              <a:t>e</a:t>
            </a:r>
            <a:r>
              <a:rPr sz="1100" dirty="0">
                <a:latin typeface="Calibri"/>
                <a:cs typeface="Calibri"/>
              </a:rPr>
              <a:t>ven</a:t>
            </a:r>
            <a:r>
              <a:rPr sz="1100" spc="-10" dirty="0">
                <a:latin typeface="Calibri"/>
                <a:cs typeface="Calibri"/>
              </a:rPr>
              <a:t>u</a:t>
            </a:r>
            <a:r>
              <a:rPr sz="1100" dirty="0">
                <a:latin typeface="Calibri"/>
                <a:cs typeface="Calibri"/>
              </a:rPr>
              <a:t>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13431" y="7064118"/>
            <a:ext cx="949325" cy="748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>
              <a:lnSpc>
                <a:spcPct val="100899"/>
              </a:lnSpc>
            </a:pPr>
            <a:r>
              <a:rPr sz="1100" spc="-5" dirty="0">
                <a:latin typeface="Calibri"/>
                <a:cs typeface="Calibri"/>
              </a:rPr>
              <a:t>g</a:t>
            </a:r>
            <a:r>
              <a:rPr sz="1100" dirty="0">
                <a:latin typeface="Calibri"/>
                <a:cs typeface="Calibri"/>
              </a:rPr>
              <a:t>enerat</a:t>
            </a:r>
            <a:r>
              <a:rPr sz="1100" spc="-5" dirty="0">
                <a:latin typeface="Calibri"/>
                <a:cs typeface="Calibri"/>
              </a:rPr>
              <a:t>i</a:t>
            </a:r>
            <a:r>
              <a:rPr sz="1100" dirty="0">
                <a:latin typeface="Calibri"/>
                <a:cs typeface="Calibri"/>
              </a:rPr>
              <a:t>o</a:t>
            </a:r>
            <a:r>
              <a:rPr sz="1100" spc="-5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Sa</a:t>
            </a:r>
            <a:r>
              <a:rPr sz="1100" dirty="0">
                <a:latin typeface="Calibri"/>
                <a:cs typeface="Calibri"/>
              </a:rPr>
              <a:t>ti</a:t>
            </a:r>
            <a:r>
              <a:rPr sz="1100" spc="-5" dirty="0">
                <a:latin typeface="Calibri"/>
                <a:cs typeface="Calibri"/>
              </a:rPr>
              <a:t>sfact</a:t>
            </a:r>
            <a:r>
              <a:rPr sz="1100" spc="-15" dirty="0">
                <a:latin typeface="Calibri"/>
                <a:cs typeface="Calibri"/>
              </a:rPr>
              <a:t>i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spc="-5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  <a:p>
            <a:pPr marL="241300" marR="64135" indent="-228600">
              <a:lnSpc>
                <a:spcPct val="101800"/>
              </a:lnSpc>
              <a:spcBef>
                <a:spcPts val="565"/>
              </a:spcBef>
              <a:buFont typeface="Symbol"/>
              <a:buChar char=""/>
              <a:tabLst>
                <a:tab pos="241300" algn="l"/>
              </a:tabLst>
            </a:pPr>
            <a:r>
              <a:rPr sz="1100" dirty="0">
                <a:latin typeface="Calibri"/>
                <a:cs typeface="Calibri"/>
              </a:rPr>
              <a:t>Generati</a:t>
            </a:r>
            <a:r>
              <a:rPr sz="1100" spc="-10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d</a:t>
            </a:r>
            <a:r>
              <a:rPr sz="1100" dirty="0">
                <a:latin typeface="Calibri"/>
                <a:cs typeface="Calibri"/>
              </a:rPr>
              <a:t>atab</a:t>
            </a:r>
            <a:r>
              <a:rPr sz="1100" spc="-5" dirty="0">
                <a:latin typeface="Calibri"/>
                <a:cs typeface="Calibri"/>
              </a:rPr>
              <a:t>ase.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42513" y="7064118"/>
            <a:ext cx="2299970" cy="577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indent="52069">
              <a:lnSpc>
                <a:spcPct val="100000"/>
              </a:lnSpc>
              <a:tabLst>
                <a:tab pos="924560" algn="l"/>
                <a:tab pos="1335405" algn="l"/>
              </a:tabLst>
            </a:pPr>
            <a:r>
              <a:rPr sz="1100" dirty="0">
                <a:latin typeface="Calibri"/>
                <a:cs typeface="Calibri"/>
              </a:rPr>
              <a:t>P</a:t>
            </a:r>
            <a:r>
              <a:rPr sz="1100" spc="-15" dirty="0">
                <a:latin typeface="Calibri"/>
                <a:cs typeface="Calibri"/>
              </a:rPr>
              <a:t>r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spc="-5" dirty="0">
                <a:latin typeface="Calibri"/>
                <a:cs typeface="Calibri"/>
              </a:rPr>
              <a:t>f</a:t>
            </a:r>
            <a:r>
              <a:rPr sz="1100" dirty="0">
                <a:latin typeface="Calibri"/>
                <a:cs typeface="Calibri"/>
              </a:rPr>
              <a:t>ita</a:t>
            </a:r>
            <a:r>
              <a:rPr sz="1100" spc="-5" dirty="0">
                <a:latin typeface="Calibri"/>
                <a:cs typeface="Calibri"/>
              </a:rPr>
              <a:t>b</a:t>
            </a:r>
            <a:r>
              <a:rPr sz="1100" dirty="0">
                <a:latin typeface="Calibri"/>
                <a:cs typeface="Calibri"/>
              </a:rPr>
              <a:t>i</a:t>
            </a:r>
            <a:r>
              <a:rPr sz="1100" spc="-5" dirty="0">
                <a:latin typeface="Calibri"/>
                <a:cs typeface="Calibri"/>
              </a:rPr>
              <a:t>l</a:t>
            </a:r>
            <a:r>
              <a:rPr sz="1100" dirty="0">
                <a:latin typeface="Calibri"/>
                <a:cs typeface="Calibri"/>
              </a:rPr>
              <a:t>i</a:t>
            </a:r>
            <a:r>
              <a:rPr sz="1100" spc="-15" dirty="0">
                <a:latin typeface="Calibri"/>
                <a:cs typeface="Calibri"/>
              </a:rPr>
              <a:t>t</a:t>
            </a:r>
            <a:r>
              <a:rPr sz="1100" dirty="0">
                <a:latin typeface="Calibri"/>
                <a:cs typeface="Calibri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5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spc="-5" dirty="0">
                <a:latin typeface="Calibri"/>
                <a:cs typeface="Calibri"/>
              </a:rPr>
              <a:t>Custo</a:t>
            </a:r>
            <a:r>
              <a:rPr sz="1100" spc="-10" dirty="0">
                <a:latin typeface="Calibri"/>
                <a:cs typeface="Calibri"/>
              </a:rPr>
              <a:t>m</a:t>
            </a:r>
            <a:r>
              <a:rPr sz="1100" dirty="0">
                <a:latin typeface="Calibri"/>
                <a:cs typeface="Calibri"/>
              </a:rPr>
              <a:t>er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  <a:tabLst>
                <a:tab pos="704215" algn="l"/>
                <a:tab pos="1080135" algn="l"/>
                <a:tab pos="1748789" algn="l"/>
              </a:tabLst>
            </a:pPr>
            <a:r>
              <a:rPr sz="1100" dirty="0">
                <a:latin typeface="Calibri"/>
                <a:cs typeface="Calibri"/>
              </a:rPr>
              <a:t>en</a:t>
            </a:r>
            <a:r>
              <a:rPr sz="1100" spc="-10" dirty="0">
                <a:latin typeface="Calibri"/>
                <a:cs typeface="Calibri"/>
              </a:rPr>
              <a:t>q</a:t>
            </a:r>
            <a:r>
              <a:rPr sz="1100" spc="-5" dirty="0">
                <a:latin typeface="Calibri"/>
                <a:cs typeface="Calibri"/>
              </a:rPr>
              <a:t>u</a:t>
            </a:r>
            <a:r>
              <a:rPr sz="1100" dirty="0">
                <a:latin typeface="Calibri"/>
                <a:cs typeface="Calibri"/>
              </a:rPr>
              <a:t>ir</a:t>
            </a:r>
            <a:r>
              <a:rPr sz="1100" spc="-5" dirty="0">
                <a:latin typeface="Calibri"/>
                <a:cs typeface="Calibri"/>
              </a:rPr>
              <a:t>i</a:t>
            </a:r>
            <a:r>
              <a:rPr sz="1100" dirty="0">
                <a:latin typeface="Calibri"/>
                <a:cs typeface="Calibri"/>
              </a:rPr>
              <a:t>es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spc="-15" dirty="0">
                <a:latin typeface="Calibri"/>
                <a:cs typeface="Calibri"/>
              </a:rPr>
              <a:t>a</a:t>
            </a:r>
            <a:r>
              <a:rPr sz="1100" spc="-5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Calibri"/>
                <a:cs typeface="Calibri"/>
              </a:rPr>
              <a:t>mai</a:t>
            </a:r>
            <a:r>
              <a:rPr sz="1100" spc="-10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tain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Calibri"/>
                <a:cs typeface="Calibri"/>
              </a:rPr>
              <a:t>cus</a:t>
            </a:r>
            <a:r>
              <a:rPr sz="1100" spc="-15" dirty="0">
                <a:latin typeface="Calibri"/>
                <a:cs typeface="Calibri"/>
              </a:rPr>
              <a:t>t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spc="-10" dirty="0">
                <a:latin typeface="Calibri"/>
                <a:cs typeface="Calibri"/>
              </a:rPr>
              <a:t>m</a:t>
            </a:r>
            <a:r>
              <a:rPr sz="1100" dirty="0">
                <a:latin typeface="Calibri"/>
                <a:cs typeface="Calibri"/>
              </a:rPr>
              <a:t>er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13431" y="7877173"/>
            <a:ext cx="2792095" cy="1214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135255" indent="-228600">
              <a:lnSpc>
                <a:spcPct val="153000"/>
              </a:lnSpc>
              <a:buFont typeface="Symbol"/>
              <a:buChar char=""/>
              <a:tabLst>
                <a:tab pos="241300" algn="l"/>
              </a:tabLst>
            </a:pPr>
            <a:r>
              <a:rPr sz="1100" spc="-5" dirty="0">
                <a:latin typeface="Calibri"/>
                <a:cs typeface="Calibri"/>
              </a:rPr>
              <a:t>Sys</a:t>
            </a:r>
            <a:r>
              <a:rPr sz="1100" dirty="0">
                <a:latin typeface="Calibri"/>
                <a:cs typeface="Calibri"/>
              </a:rPr>
              <a:t>t</a:t>
            </a:r>
            <a:r>
              <a:rPr sz="1100" spc="-10" dirty="0">
                <a:latin typeface="Calibri"/>
                <a:cs typeface="Calibri"/>
              </a:rPr>
              <a:t>e</a:t>
            </a:r>
            <a:r>
              <a:rPr sz="1100" dirty="0">
                <a:latin typeface="Calibri"/>
                <a:cs typeface="Calibri"/>
              </a:rPr>
              <a:t>mat</a:t>
            </a:r>
            <a:r>
              <a:rPr sz="1100" spc="-15" dirty="0">
                <a:latin typeface="Calibri"/>
                <a:cs typeface="Calibri"/>
              </a:rPr>
              <a:t>i</a:t>
            </a:r>
            <a:r>
              <a:rPr sz="1100" dirty="0">
                <a:latin typeface="Calibri"/>
                <a:cs typeface="Calibri"/>
              </a:rPr>
              <a:t>c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5" dirty="0">
                <a:latin typeface="Calibri"/>
                <a:cs typeface="Calibri"/>
              </a:rPr>
              <a:t>pp</a:t>
            </a:r>
            <a:r>
              <a:rPr sz="1100" dirty="0">
                <a:latin typeface="Calibri"/>
                <a:cs typeface="Calibri"/>
              </a:rPr>
              <a:t>ro</a:t>
            </a:r>
            <a:r>
              <a:rPr sz="1100" spc="-15" dirty="0">
                <a:latin typeface="Calibri"/>
                <a:cs typeface="Calibri"/>
              </a:rPr>
              <a:t>a</a:t>
            </a:r>
            <a:r>
              <a:rPr sz="1100" dirty="0">
                <a:latin typeface="Calibri"/>
                <a:cs typeface="Calibri"/>
              </a:rPr>
              <a:t>ch,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qu</a:t>
            </a:r>
            <a:r>
              <a:rPr sz="1100" dirty="0">
                <a:latin typeface="Calibri"/>
                <a:cs typeface="Calibri"/>
              </a:rPr>
              <a:t>ick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ada</a:t>
            </a:r>
            <a:r>
              <a:rPr sz="1100" spc="-10" dirty="0">
                <a:latin typeface="Calibri"/>
                <a:cs typeface="Calibri"/>
              </a:rPr>
              <a:t>p</a:t>
            </a:r>
            <a:r>
              <a:rPr sz="1100" dirty="0">
                <a:latin typeface="Calibri"/>
                <a:cs typeface="Calibri"/>
              </a:rPr>
              <a:t>tab</a:t>
            </a:r>
            <a:r>
              <a:rPr sz="1100" spc="-5" dirty="0">
                <a:latin typeface="Calibri"/>
                <a:cs typeface="Calibri"/>
              </a:rPr>
              <a:t>i</a:t>
            </a:r>
            <a:r>
              <a:rPr sz="1100" dirty="0">
                <a:latin typeface="Calibri"/>
                <a:cs typeface="Calibri"/>
              </a:rPr>
              <a:t>l</a:t>
            </a:r>
            <a:r>
              <a:rPr sz="1100" spc="-5" dirty="0">
                <a:latin typeface="Calibri"/>
                <a:cs typeface="Calibri"/>
              </a:rPr>
              <a:t>i</a:t>
            </a:r>
            <a:r>
              <a:rPr sz="1100" dirty="0">
                <a:latin typeface="Calibri"/>
                <a:cs typeface="Calibri"/>
              </a:rPr>
              <a:t>ty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ew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alibri"/>
                <a:cs typeface="Calibri"/>
              </a:rPr>
              <a:t>t</a:t>
            </a:r>
            <a:r>
              <a:rPr sz="1100" dirty="0">
                <a:latin typeface="Calibri"/>
                <a:cs typeface="Calibri"/>
              </a:rPr>
              <a:t>ech</a:t>
            </a:r>
            <a:r>
              <a:rPr sz="1100" spc="-10" dirty="0">
                <a:latin typeface="Calibri"/>
                <a:cs typeface="Calibri"/>
              </a:rPr>
              <a:t>n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spc="-15" dirty="0">
                <a:latin typeface="Calibri"/>
                <a:cs typeface="Calibri"/>
              </a:rPr>
              <a:t>l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spc="-5" dirty="0">
                <a:latin typeface="Calibri"/>
                <a:cs typeface="Calibri"/>
              </a:rPr>
              <a:t>g</a:t>
            </a:r>
            <a:r>
              <a:rPr sz="1100" dirty="0">
                <a:latin typeface="Calibri"/>
                <a:cs typeface="Calibri"/>
              </a:rPr>
              <a:t>ies.</a:t>
            </a:r>
            <a:endParaRPr sz="1100">
              <a:latin typeface="Calibri"/>
              <a:cs typeface="Calibri"/>
            </a:endParaRPr>
          </a:p>
          <a:p>
            <a:pPr marL="241300" marR="5080" indent="-228600">
              <a:lnSpc>
                <a:spcPct val="152700"/>
              </a:lnSpc>
              <a:spcBef>
                <a:spcPts val="60"/>
              </a:spcBef>
              <a:buFont typeface="Symbol"/>
              <a:buChar char=""/>
              <a:tabLst>
                <a:tab pos="241300" algn="l"/>
              </a:tabLst>
            </a:pPr>
            <a:r>
              <a:rPr sz="1100" spc="-5" dirty="0">
                <a:latin typeface="Calibri"/>
                <a:cs typeface="Calibri"/>
              </a:rPr>
              <a:t>C</a:t>
            </a:r>
            <a:r>
              <a:rPr sz="1100" dirty="0">
                <a:latin typeface="Calibri"/>
                <a:cs typeface="Calibri"/>
              </a:rPr>
              <a:t>o</a:t>
            </a:r>
            <a:r>
              <a:rPr sz="1100" spc="-5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ceptual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K</a:t>
            </a:r>
            <a:r>
              <a:rPr sz="1100" spc="-5" dirty="0">
                <a:latin typeface="Calibri"/>
                <a:cs typeface="Calibri"/>
              </a:rPr>
              <a:t>n</a:t>
            </a:r>
            <a:r>
              <a:rPr sz="1100" spc="-10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wled</a:t>
            </a:r>
            <a:r>
              <a:rPr sz="1100" spc="-5" dirty="0">
                <a:latin typeface="Calibri"/>
                <a:cs typeface="Calibri"/>
              </a:rPr>
              <a:t>g</a:t>
            </a:r>
            <a:r>
              <a:rPr sz="1100" dirty="0">
                <a:latin typeface="Calibri"/>
                <a:cs typeface="Calibri"/>
              </a:rPr>
              <a:t>e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f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SA</a:t>
            </a:r>
            <a:r>
              <a:rPr sz="1100" dirty="0">
                <a:latin typeface="Calibri"/>
                <a:cs typeface="Calibri"/>
              </a:rPr>
              <a:t>P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C</a:t>
            </a:r>
            <a:r>
              <a:rPr sz="1100" spc="-15" dirty="0">
                <a:latin typeface="Calibri"/>
                <a:cs typeface="Calibri"/>
              </a:rPr>
              <a:t>R</a:t>
            </a:r>
            <a:r>
              <a:rPr sz="1100" dirty="0">
                <a:latin typeface="Calibri"/>
                <a:cs typeface="Calibri"/>
              </a:rPr>
              <a:t>M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&amp;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MM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M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spc="-5" dirty="0">
                <a:latin typeface="Calibri"/>
                <a:cs typeface="Calibri"/>
              </a:rPr>
              <a:t>du</a:t>
            </a:r>
            <a:r>
              <a:rPr sz="1100" dirty="0">
                <a:latin typeface="Calibri"/>
                <a:cs typeface="Calibri"/>
              </a:rPr>
              <a:t>le.</a:t>
            </a:r>
            <a:endParaRPr sz="11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Symbol"/>
              <a:buChar char=""/>
              <a:tabLst>
                <a:tab pos="241300" algn="l"/>
              </a:tabLst>
            </a:pPr>
            <a:r>
              <a:rPr sz="1100" dirty="0">
                <a:latin typeface="Calibri"/>
                <a:cs typeface="Calibri"/>
              </a:rPr>
              <a:t>A</a:t>
            </a:r>
            <a:r>
              <a:rPr sz="1100" spc="-10" dirty="0">
                <a:latin typeface="Calibri"/>
                <a:cs typeface="Calibri"/>
              </a:rPr>
              <a:t>b</a:t>
            </a:r>
            <a:r>
              <a:rPr sz="1100" dirty="0">
                <a:latin typeface="Calibri"/>
                <a:cs typeface="Calibri"/>
              </a:rPr>
              <a:t>i</a:t>
            </a:r>
            <a:r>
              <a:rPr sz="1100" spc="-5" dirty="0">
                <a:latin typeface="Calibri"/>
                <a:cs typeface="Calibri"/>
              </a:rPr>
              <a:t>l</a:t>
            </a:r>
            <a:r>
              <a:rPr sz="1100" dirty="0">
                <a:latin typeface="Calibri"/>
                <a:cs typeface="Calibri"/>
              </a:rPr>
              <a:t>ity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alibri"/>
                <a:cs typeface="Calibri"/>
              </a:rPr>
              <a:t>t</a:t>
            </a:r>
            <a:r>
              <a:rPr sz="1100" dirty="0">
                <a:latin typeface="Calibri"/>
                <a:cs typeface="Calibri"/>
              </a:rPr>
              <a:t>o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alibri"/>
                <a:cs typeface="Calibri"/>
              </a:rPr>
              <a:t>w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rk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with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m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t</a:t>
            </a:r>
            <a:r>
              <a:rPr sz="1100" spc="-15" dirty="0">
                <a:latin typeface="Calibri"/>
                <a:cs typeface="Calibri"/>
              </a:rPr>
              <a:t>i</a:t>
            </a:r>
            <a:r>
              <a:rPr sz="1100" dirty="0">
                <a:latin typeface="Calibri"/>
                <a:cs typeface="Calibri"/>
              </a:rPr>
              <a:t>vate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te</a:t>
            </a:r>
            <a:r>
              <a:rPr sz="1100" spc="-15" dirty="0">
                <a:latin typeface="Calibri"/>
                <a:cs typeface="Calibri"/>
              </a:rPr>
              <a:t>a</a:t>
            </a:r>
            <a:r>
              <a:rPr sz="1100" dirty="0">
                <a:latin typeface="Calibri"/>
                <a:cs typeface="Calibri"/>
              </a:rPr>
              <a:t>m.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029010" y="9344857"/>
            <a:ext cx="3271520" cy="196850"/>
          </a:xfrm>
          <a:custGeom>
            <a:avLst/>
            <a:gdLst/>
            <a:ahLst/>
            <a:cxnLst/>
            <a:rect l="l" t="t" r="r" b="b"/>
            <a:pathLst>
              <a:path w="3271520" h="196850">
                <a:moveTo>
                  <a:pt x="0" y="196595"/>
                </a:moveTo>
                <a:lnTo>
                  <a:pt x="3271144" y="196595"/>
                </a:lnTo>
                <a:lnTo>
                  <a:pt x="3271144" y="0"/>
                </a:lnTo>
                <a:lnTo>
                  <a:pt x="0" y="0"/>
                </a:lnTo>
                <a:lnTo>
                  <a:pt x="0" y="196595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025962" y="9341808"/>
            <a:ext cx="3283585" cy="208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120">
              <a:lnSpc>
                <a:spcPct val="100000"/>
              </a:lnSpc>
            </a:pPr>
            <a:r>
              <a:rPr sz="1100" b="1" spc="-5" dirty="0">
                <a:latin typeface="Calibri"/>
                <a:cs typeface="Calibri"/>
              </a:rPr>
              <a:t>PROFE</a:t>
            </a:r>
            <a:r>
              <a:rPr sz="1100" b="1" spc="-10" dirty="0">
                <a:latin typeface="Calibri"/>
                <a:cs typeface="Calibri"/>
              </a:rPr>
              <a:t>SS</a:t>
            </a:r>
            <a:r>
              <a:rPr sz="1100" b="1" dirty="0">
                <a:latin typeface="Calibri"/>
                <a:cs typeface="Calibri"/>
              </a:rPr>
              <a:t>I</a:t>
            </a:r>
            <a:r>
              <a:rPr sz="1100" b="1" spc="-5" dirty="0">
                <a:latin typeface="Calibri"/>
                <a:cs typeface="Calibri"/>
              </a:rPr>
              <a:t>O</a:t>
            </a:r>
            <a:r>
              <a:rPr sz="1100" b="1" spc="-10" dirty="0">
                <a:latin typeface="Calibri"/>
                <a:cs typeface="Calibri"/>
              </a:rPr>
              <a:t>N</a:t>
            </a:r>
            <a:r>
              <a:rPr sz="1100" b="1" dirty="0">
                <a:latin typeface="Calibri"/>
                <a:cs typeface="Calibri"/>
              </a:rPr>
              <a:t>AL</a:t>
            </a:r>
            <a:r>
              <a:rPr sz="1100" b="1" spc="-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Calibri"/>
                <a:cs typeface="Calibri"/>
              </a:rPr>
              <a:t>EX</a:t>
            </a:r>
            <a:r>
              <a:rPr sz="1100" b="1" spc="-15" dirty="0">
                <a:latin typeface="Calibri"/>
                <a:cs typeface="Calibri"/>
              </a:rPr>
              <a:t>P</a:t>
            </a:r>
            <a:r>
              <a:rPr sz="1100" b="1" dirty="0">
                <a:latin typeface="Calibri"/>
                <a:cs typeface="Calibri"/>
              </a:rPr>
              <a:t>E</a:t>
            </a:r>
            <a:r>
              <a:rPr sz="1100" b="1" spc="-10" dirty="0">
                <a:latin typeface="Calibri"/>
                <a:cs typeface="Calibri"/>
              </a:rPr>
              <a:t>R</a:t>
            </a:r>
            <a:r>
              <a:rPr sz="1100" b="1" dirty="0">
                <a:latin typeface="Calibri"/>
                <a:cs typeface="Calibri"/>
              </a:rPr>
              <a:t>IE</a:t>
            </a:r>
            <a:r>
              <a:rPr sz="1100" b="1" spc="-10" dirty="0">
                <a:latin typeface="Calibri"/>
                <a:cs typeface="Calibri"/>
              </a:rPr>
              <a:t>NC</a:t>
            </a:r>
            <a:r>
              <a:rPr sz="1100" b="1" dirty="0">
                <a:latin typeface="Calibri"/>
                <a:cs typeface="Calibri"/>
              </a:rPr>
              <a:t>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022914" y="9341808"/>
            <a:ext cx="3295650" cy="0"/>
          </a:xfrm>
          <a:custGeom>
            <a:avLst/>
            <a:gdLst/>
            <a:ahLst/>
            <a:cxnLst/>
            <a:rect l="l" t="t" r="r" b="b"/>
            <a:pathLst>
              <a:path w="3295650">
                <a:moveTo>
                  <a:pt x="0" y="0"/>
                </a:moveTo>
                <a:lnTo>
                  <a:pt x="3295460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22914" y="9550596"/>
            <a:ext cx="3295650" cy="0"/>
          </a:xfrm>
          <a:custGeom>
            <a:avLst/>
            <a:gdLst/>
            <a:ahLst/>
            <a:cxnLst/>
            <a:rect l="l" t="t" r="r" b="b"/>
            <a:pathLst>
              <a:path w="3295650">
                <a:moveTo>
                  <a:pt x="0" y="0"/>
                </a:moveTo>
                <a:lnTo>
                  <a:pt x="3295460" y="0"/>
                </a:lnTo>
              </a:path>
            </a:pathLst>
          </a:custGeom>
          <a:ln w="195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25962" y="9344857"/>
            <a:ext cx="0" cy="196850"/>
          </a:xfrm>
          <a:custGeom>
            <a:avLst/>
            <a:gdLst/>
            <a:ahLst/>
            <a:cxnLst/>
            <a:rect l="l" t="t" r="r" b="b"/>
            <a:pathLst>
              <a:path h="196850">
                <a:moveTo>
                  <a:pt x="0" y="0"/>
                </a:moveTo>
                <a:lnTo>
                  <a:pt x="0" y="196595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09231" y="9344857"/>
            <a:ext cx="0" cy="196850"/>
          </a:xfrm>
          <a:custGeom>
            <a:avLst/>
            <a:gdLst/>
            <a:ahLst/>
            <a:cxnLst/>
            <a:rect l="l" t="t" r="r" b="b"/>
            <a:pathLst>
              <a:path h="196850">
                <a:moveTo>
                  <a:pt x="0" y="0"/>
                </a:moveTo>
                <a:lnTo>
                  <a:pt x="0" y="196595"/>
                </a:lnTo>
              </a:path>
            </a:pathLst>
          </a:custGeom>
          <a:ln w="195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668396" y="525258"/>
            <a:ext cx="1419225" cy="507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800"/>
              </a:lnSpc>
              <a:tabLst>
                <a:tab pos="1033144" algn="l"/>
              </a:tabLst>
            </a:pPr>
            <a:r>
              <a:rPr sz="1100" b="1" spc="-5" dirty="0">
                <a:latin typeface="Calibri"/>
                <a:cs typeface="Calibri"/>
              </a:rPr>
              <a:t>Du</a:t>
            </a:r>
            <a:r>
              <a:rPr sz="1100" b="1" dirty="0">
                <a:latin typeface="Calibri"/>
                <a:cs typeface="Calibri"/>
              </a:rPr>
              <a:t>r</a:t>
            </a:r>
            <a:r>
              <a:rPr sz="1100" b="1" spc="-10" dirty="0">
                <a:latin typeface="Calibri"/>
                <a:cs typeface="Calibri"/>
              </a:rPr>
              <a:t>a</a:t>
            </a:r>
            <a:r>
              <a:rPr sz="1100" b="1" dirty="0">
                <a:latin typeface="Calibri"/>
                <a:cs typeface="Calibri"/>
              </a:rPr>
              <a:t>ti</a:t>
            </a:r>
            <a:r>
              <a:rPr sz="1100" b="1" spc="-5" dirty="0">
                <a:latin typeface="Calibri"/>
                <a:cs typeface="Calibri"/>
              </a:rPr>
              <a:t>o</a:t>
            </a:r>
            <a:r>
              <a:rPr sz="1100" b="1" dirty="0">
                <a:latin typeface="Calibri"/>
                <a:cs typeface="Calibri"/>
              </a:rPr>
              <a:t>n</a:t>
            </a:r>
            <a:r>
              <a:rPr sz="1100" b="1" dirty="0">
                <a:latin typeface="Times New Roman"/>
                <a:cs typeface="Times New Roman"/>
              </a:rPr>
              <a:t>	</a:t>
            </a:r>
            <a:r>
              <a:rPr sz="1100" b="1" dirty="0">
                <a:latin typeface="Calibri"/>
                <a:cs typeface="Calibri"/>
              </a:rPr>
              <a:t>:</a:t>
            </a:r>
            <a:r>
              <a:rPr sz="1100" b="1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Oc</a:t>
            </a:r>
            <a:r>
              <a:rPr sz="1100" dirty="0">
                <a:latin typeface="Calibri"/>
                <a:cs typeface="Calibri"/>
              </a:rPr>
              <a:t>t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spc="-20" dirty="0">
                <a:latin typeface="Calibri"/>
                <a:cs typeface="Calibri"/>
              </a:rPr>
              <a:t>b</a:t>
            </a:r>
            <a:r>
              <a:rPr sz="1100" dirty="0">
                <a:latin typeface="Calibri"/>
                <a:cs typeface="Calibri"/>
              </a:rPr>
              <a:t>er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2</a:t>
            </a:r>
            <a:r>
              <a:rPr sz="1100" spc="-10" dirty="0">
                <a:latin typeface="Calibri"/>
                <a:cs typeface="Calibri"/>
              </a:rPr>
              <a:t>0</a:t>
            </a:r>
            <a:r>
              <a:rPr sz="1100" dirty="0">
                <a:latin typeface="Calibri"/>
                <a:cs typeface="Calibri"/>
              </a:rPr>
              <a:t>05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ti</a:t>
            </a:r>
            <a:r>
              <a:rPr sz="1100" spc="-5" dirty="0">
                <a:latin typeface="Calibri"/>
                <a:cs typeface="Calibri"/>
              </a:rPr>
              <a:t>l</a:t>
            </a:r>
            <a:r>
              <a:rPr sz="1100" dirty="0">
                <a:latin typeface="Calibri"/>
                <a:cs typeface="Calibri"/>
              </a:rPr>
              <a:t>l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da</a:t>
            </a:r>
            <a:r>
              <a:rPr sz="1100" spc="-10" dirty="0">
                <a:latin typeface="Calibri"/>
                <a:cs typeface="Calibri"/>
              </a:rPr>
              <a:t>t</a:t>
            </a:r>
            <a:r>
              <a:rPr sz="1100" dirty="0">
                <a:latin typeface="Calibri"/>
                <a:cs typeface="Calibri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J</a:t>
            </a:r>
            <a:r>
              <a:rPr sz="1100" b="1" spc="-5" dirty="0">
                <a:latin typeface="Calibri"/>
                <a:cs typeface="Calibri"/>
              </a:rPr>
              <a:t>o</a:t>
            </a:r>
            <a:r>
              <a:rPr sz="1100" b="1" dirty="0">
                <a:latin typeface="Calibri"/>
                <a:cs typeface="Calibri"/>
              </a:rPr>
              <a:t>b</a:t>
            </a:r>
            <a:r>
              <a:rPr sz="1100" b="1" spc="-30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Calibri"/>
                <a:cs typeface="Calibri"/>
              </a:rPr>
              <a:t>Des</a:t>
            </a:r>
            <a:r>
              <a:rPr sz="1100" b="1" spc="5" dirty="0">
                <a:latin typeface="Calibri"/>
                <a:cs typeface="Calibri"/>
              </a:rPr>
              <a:t>c</a:t>
            </a:r>
            <a:r>
              <a:rPr sz="1100" b="1" dirty="0">
                <a:latin typeface="Calibri"/>
                <a:cs typeface="Calibri"/>
              </a:rPr>
              <a:t>ri</a:t>
            </a:r>
            <a:r>
              <a:rPr sz="1100" b="1" spc="-5" dirty="0">
                <a:latin typeface="Calibri"/>
                <a:cs typeface="Calibri"/>
              </a:rPr>
              <a:t>p</a:t>
            </a:r>
            <a:r>
              <a:rPr sz="1100" b="1" spc="-15" dirty="0">
                <a:latin typeface="Calibri"/>
                <a:cs typeface="Calibri"/>
              </a:rPr>
              <a:t>t</a:t>
            </a:r>
            <a:r>
              <a:rPr sz="1100" b="1" dirty="0">
                <a:latin typeface="Calibri"/>
                <a:cs typeface="Calibri"/>
              </a:rPr>
              <a:t>i</a:t>
            </a:r>
            <a:r>
              <a:rPr sz="1100" b="1" spc="-5" dirty="0">
                <a:latin typeface="Calibri"/>
                <a:cs typeface="Calibri"/>
              </a:rPr>
              <a:t>o</a:t>
            </a:r>
            <a:r>
              <a:rPr sz="1100" b="1" dirty="0">
                <a:latin typeface="Calibri"/>
                <a:cs typeface="Calibri"/>
              </a:rPr>
              <a:t>n</a:t>
            </a:r>
            <a:r>
              <a:rPr sz="1100" b="1" dirty="0">
                <a:latin typeface="Times New Roman"/>
                <a:cs typeface="Times New Roman"/>
              </a:rPr>
              <a:t>   </a:t>
            </a:r>
            <a:r>
              <a:rPr sz="1100" b="1" spc="-114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Calibri"/>
                <a:cs typeface="Calibri"/>
              </a:rPr>
              <a:t>: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019041" y="866635"/>
            <a:ext cx="74612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Calibri"/>
                <a:cs typeface="Calibri"/>
              </a:rPr>
              <a:t>Sr</a:t>
            </a:r>
            <a:r>
              <a:rPr sz="1100" dirty="0">
                <a:latin typeface="Calibri"/>
                <a:cs typeface="Calibri"/>
              </a:rPr>
              <a:t>.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Ex</a:t>
            </a:r>
            <a:r>
              <a:rPr sz="1100" spc="-10" dirty="0">
                <a:latin typeface="Calibri"/>
                <a:cs typeface="Calibri"/>
              </a:rPr>
              <a:t>e</a:t>
            </a:r>
            <a:r>
              <a:rPr sz="1100" dirty="0">
                <a:latin typeface="Calibri"/>
                <a:cs typeface="Calibri"/>
              </a:rPr>
              <a:t>cut</a:t>
            </a:r>
            <a:r>
              <a:rPr sz="1100" spc="-5" dirty="0">
                <a:latin typeface="Calibri"/>
                <a:cs typeface="Calibri"/>
              </a:rPr>
              <a:t>i</a:t>
            </a:r>
            <a:r>
              <a:rPr sz="1100" spc="-10" dirty="0">
                <a:latin typeface="Calibri"/>
                <a:cs typeface="Calibri"/>
              </a:rPr>
              <a:t>v</a:t>
            </a:r>
            <a:r>
              <a:rPr sz="1100" dirty="0">
                <a:latin typeface="Calibri"/>
                <a:cs typeface="Calibri"/>
              </a:rPr>
              <a:t>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612507" y="1199632"/>
            <a:ext cx="2370455" cy="198120"/>
          </a:xfrm>
          <a:custGeom>
            <a:avLst/>
            <a:gdLst/>
            <a:ahLst/>
            <a:cxnLst/>
            <a:rect l="l" t="t" r="r" b="b"/>
            <a:pathLst>
              <a:path w="2370454" h="198119">
                <a:moveTo>
                  <a:pt x="0" y="198119"/>
                </a:moveTo>
                <a:lnTo>
                  <a:pt x="2370450" y="198119"/>
                </a:lnTo>
                <a:lnTo>
                  <a:pt x="2370450" y="0"/>
                </a:lnTo>
                <a:lnTo>
                  <a:pt x="0" y="0"/>
                </a:lnTo>
                <a:lnTo>
                  <a:pt x="0" y="198119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609459" y="1196584"/>
            <a:ext cx="2383155" cy="21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120">
              <a:lnSpc>
                <a:spcPct val="100000"/>
              </a:lnSpc>
            </a:pPr>
            <a:r>
              <a:rPr sz="1100" b="1" dirty="0">
                <a:latin typeface="Calibri"/>
                <a:cs typeface="Calibri"/>
              </a:rPr>
              <a:t>C</a:t>
            </a:r>
            <a:r>
              <a:rPr sz="1100" b="1" spc="-5" dirty="0">
                <a:latin typeface="Calibri"/>
                <a:cs typeface="Calibri"/>
              </a:rPr>
              <a:t>O</a:t>
            </a:r>
            <a:r>
              <a:rPr sz="1100" b="1" spc="-10" dirty="0">
                <a:latin typeface="Calibri"/>
                <a:cs typeface="Calibri"/>
              </a:rPr>
              <a:t>M</a:t>
            </a:r>
            <a:r>
              <a:rPr sz="1100" b="1" spc="-5" dirty="0">
                <a:latin typeface="Calibri"/>
                <a:cs typeface="Calibri"/>
              </a:rPr>
              <a:t>P</a:t>
            </a:r>
            <a:r>
              <a:rPr sz="1100" b="1" spc="-10" dirty="0">
                <a:latin typeface="Calibri"/>
                <a:cs typeface="Calibri"/>
              </a:rPr>
              <a:t>A</a:t>
            </a:r>
            <a:r>
              <a:rPr sz="1100" b="1" dirty="0">
                <a:latin typeface="Calibri"/>
                <a:cs typeface="Calibri"/>
              </a:rPr>
              <a:t>NY</a:t>
            </a:r>
            <a:r>
              <a:rPr sz="1100" b="1" spc="-25" dirty="0">
                <a:latin typeface="Times New Roman"/>
                <a:cs typeface="Times New Roman"/>
              </a:rPr>
              <a:t> </a:t>
            </a:r>
            <a:r>
              <a:rPr sz="1100" b="1" spc="-15" dirty="0">
                <a:latin typeface="Calibri"/>
                <a:cs typeface="Calibri"/>
              </a:rPr>
              <a:t>P</a:t>
            </a:r>
            <a:r>
              <a:rPr sz="1100" b="1" dirty="0">
                <a:latin typeface="Calibri"/>
                <a:cs typeface="Calibri"/>
              </a:rPr>
              <a:t>ROF</a:t>
            </a:r>
            <a:r>
              <a:rPr sz="1100" b="1" spc="-10" dirty="0">
                <a:latin typeface="Calibri"/>
                <a:cs typeface="Calibri"/>
              </a:rPr>
              <a:t>I</a:t>
            </a:r>
            <a:r>
              <a:rPr sz="1100" b="1" dirty="0">
                <a:latin typeface="Calibri"/>
                <a:cs typeface="Calibri"/>
              </a:rPr>
              <a:t>LE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606411" y="1196584"/>
            <a:ext cx="2395220" cy="0"/>
          </a:xfrm>
          <a:custGeom>
            <a:avLst/>
            <a:gdLst/>
            <a:ahLst/>
            <a:cxnLst/>
            <a:rect l="l" t="t" r="r" b="b"/>
            <a:pathLst>
              <a:path w="2395220">
                <a:moveTo>
                  <a:pt x="0" y="0"/>
                </a:moveTo>
                <a:lnTo>
                  <a:pt x="2394844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606411" y="1406896"/>
            <a:ext cx="2395220" cy="0"/>
          </a:xfrm>
          <a:custGeom>
            <a:avLst/>
            <a:gdLst/>
            <a:ahLst/>
            <a:cxnLst/>
            <a:rect l="l" t="t" r="r" b="b"/>
            <a:pathLst>
              <a:path w="2395220">
                <a:moveTo>
                  <a:pt x="0" y="0"/>
                </a:moveTo>
                <a:lnTo>
                  <a:pt x="2394844" y="0"/>
                </a:lnTo>
              </a:path>
            </a:pathLst>
          </a:custGeom>
          <a:ln w="195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609459" y="1199632"/>
            <a:ext cx="0" cy="198120"/>
          </a:xfrm>
          <a:custGeom>
            <a:avLst/>
            <a:gdLst/>
            <a:ahLst/>
            <a:cxnLst/>
            <a:rect l="l" t="t" r="r" b="b"/>
            <a:pathLst>
              <a:path h="198119">
                <a:moveTo>
                  <a:pt x="0" y="0"/>
                </a:moveTo>
                <a:lnTo>
                  <a:pt x="0" y="198119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992111" y="1199632"/>
            <a:ext cx="0" cy="198120"/>
          </a:xfrm>
          <a:custGeom>
            <a:avLst/>
            <a:gdLst/>
            <a:ahLst/>
            <a:cxnLst/>
            <a:rect l="l" t="t" r="r" b="b"/>
            <a:pathLst>
              <a:path h="198119">
                <a:moveTo>
                  <a:pt x="0" y="0"/>
                </a:moveTo>
                <a:lnTo>
                  <a:pt x="0" y="198119"/>
                </a:lnTo>
              </a:path>
            </a:pathLst>
          </a:custGeom>
          <a:ln w="195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668396" y="1598414"/>
            <a:ext cx="2259965" cy="276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1699"/>
              </a:lnSpc>
            </a:pPr>
            <a:r>
              <a:rPr sz="1050" spc="-5" dirty="0">
                <a:latin typeface="Calibri"/>
                <a:cs typeface="Calibri"/>
              </a:rPr>
              <a:t>Th</a:t>
            </a:r>
            <a:r>
              <a:rPr sz="1050" dirty="0">
                <a:latin typeface="Calibri"/>
                <a:cs typeface="Calibri"/>
              </a:rPr>
              <a:t>e</a:t>
            </a:r>
            <a:r>
              <a:rPr sz="1050" spc="8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Calibri"/>
                <a:cs typeface="Calibri"/>
              </a:rPr>
              <a:t>Suz</a:t>
            </a:r>
            <a:r>
              <a:rPr sz="1050" dirty="0">
                <a:latin typeface="Calibri"/>
                <a:cs typeface="Calibri"/>
              </a:rPr>
              <a:t>l</a:t>
            </a:r>
            <a:r>
              <a:rPr sz="1050" spc="-10" dirty="0">
                <a:latin typeface="Calibri"/>
                <a:cs typeface="Calibri"/>
              </a:rPr>
              <a:t>o</a:t>
            </a:r>
            <a:r>
              <a:rPr sz="1050" dirty="0">
                <a:latin typeface="Calibri"/>
                <a:cs typeface="Calibri"/>
              </a:rPr>
              <a:t>n</a:t>
            </a:r>
            <a:r>
              <a:rPr sz="1050" spc="80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Calibri"/>
                <a:cs typeface="Calibri"/>
              </a:rPr>
              <a:t>G</a:t>
            </a:r>
            <a:r>
              <a:rPr sz="1050" dirty="0">
                <a:latin typeface="Calibri"/>
                <a:cs typeface="Calibri"/>
              </a:rPr>
              <a:t>r</a:t>
            </a:r>
            <a:r>
              <a:rPr sz="1050" spc="-5" dirty="0">
                <a:latin typeface="Calibri"/>
                <a:cs typeface="Calibri"/>
              </a:rPr>
              <a:t>ou</a:t>
            </a:r>
            <a:r>
              <a:rPr sz="1050" dirty="0">
                <a:latin typeface="Calibri"/>
                <a:cs typeface="Calibri"/>
              </a:rPr>
              <a:t>p</a:t>
            </a:r>
            <a:r>
              <a:rPr sz="1050" spc="7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Calibri"/>
                <a:cs typeface="Calibri"/>
              </a:rPr>
              <a:t>is</a:t>
            </a:r>
            <a:r>
              <a:rPr sz="1050" spc="7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Calibri"/>
                <a:cs typeface="Calibri"/>
              </a:rPr>
              <a:t>c</a:t>
            </a:r>
            <a:r>
              <a:rPr sz="1050" spc="-10" dirty="0">
                <a:latin typeface="Calibri"/>
                <a:cs typeface="Calibri"/>
              </a:rPr>
              <a:t>u</a:t>
            </a:r>
            <a:r>
              <a:rPr sz="1050" dirty="0">
                <a:latin typeface="Calibri"/>
                <a:cs typeface="Calibri"/>
              </a:rPr>
              <a:t>rr</a:t>
            </a:r>
            <a:r>
              <a:rPr sz="1050" spc="-10" dirty="0">
                <a:latin typeface="Calibri"/>
                <a:cs typeface="Calibri"/>
              </a:rPr>
              <a:t>e</a:t>
            </a:r>
            <a:r>
              <a:rPr sz="1050" spc="-5" dirty="0">
                <a:latin typeface="Calibri"/>
                <a:cs typeface="Calibri"/>
              </a:rPr>
              <a:t>n</a:t>
            </a:r>
            <a:r>
              <a:rPr sz="1050" spc="-10" dirty="0">
                <a:latin typeface="Calibri"/>
                <a:cs typeface="Calibri"/>
              </a:rPr>
              <a:t>t</a:t>
            </a:r>
            <a:r>
              <a:rPr sz="1050" dirty="0">
                <a:latin typeface="Calibri"/>
                <a:cs typeface="Calibri"/>
              </a:rPr>
              <a:t>ly</a:t>
            </a:r>
            <a:r>
              <a:rPr sz="1050" spc="8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Calibri"/>
                <a:cs typeface="Calibri"/>
              </a:rPr>
              <a:t>ra</a:t>
            </a:r>
            <a:r>
              <a:rPr sz="1050" spc="-5" dirty="0">
                <a:latin typeface="Calibri"/>
                <a:cs typeface="Calibri"/>
              </a:rPr>
              <a:t>n</a:t>
            </a:r>
            <a:r>
              <a:rPr sz="1050" dirty="0">
                <a:latin typeface="Calibri"/>
                <a:cs typeface="Calibri"/>
              </a:rPr>
              <a:t>ked</a:t>
            </a:r>
            <a:r>
              <a:rPr sz="1050" spc="8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Calibri"/>
                <a:cs typeface="Calibri"/>
              </a:rPr>
              <a:t>as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Calibri"/>
                <a:cs typeface="Calibri"/>
              </a:rPr>
              <a:t>t</a:t>
            </a:r>
            <a:r>
              <a:rPr sz="1050" spc="-5" dirty="0">
                <a:latin typeface="Calibri"/>
                <a:cs typeface="Calibri"/>
              </a:rPr>
              <a:t>h</a:t>
            </a:r>
            <a:r>
              <a:rPr sz="1050" dirty="0">
                <a:latin typeface="Calibri"/>
                <a:cs typeface="Calibri"/>
              </a:rPr>
              <a:t>e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Calibri"/>
                <a:cs typeface="Calibri"/>
              </a:rPr>
              <a:t>w</a:t>
            </a:r>
            <a:r>
              <a:rPr sz="1050" spc="-5" dirty="0">
                <a:latin typeface="Calibri"/>
                <a:cs typeface="Calibri"/>
              </a:rPr>
              <a:t>o</a:t>
            </a:r>
            <a:r>
              <a:rPr sz="1050" dirty="0">
                <a:latin typeface="Calibri"/>
                <a:cs typeface="Calibri"/>
              </a:rPr>
              <a:t>rl</a:t>
            </a:r>
            <a:r>
              <a:rPr sz="1050" spc="-20" dirty="0">
                <a:latin typeface="Calibri"/>
                <a:cs typeface="Calibri"/>
              </a:rPr>
              <a:t>d</a:t>
            </a:r>
            <a:r>
              <a:rPr sz="1050" dirty="0">
                <a:latin typeface="Calibri"/>
                <a:cs typeface="Calibri"/>
              </a:rPr>
              <a:t>’s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-3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Calibri"/>
                <a:cs typeface="Calibri"/>
              </a:rPr>
              <a:t>f</a:t>
            </a:r>
            <a:r>
              <a:rPr sz="1050" dirty="0">
                <a:latin typeface="Calibri"/>
                <a:cs typeface="Calibri"/>
              </a:rPr>
              <a:t>i</a:t>
            </a:r>
            <a:r>
              <a:rPr sz="1050" spc="-5" dirty="0">
                <a:latin typeface="Calibri"/>
                <a:cs typeface="Calibri"/>
              </a:rPr>
              <a:t>f</a:t>
            </a:r>
            <a:r>
              <a:rPr sz="1050" spc="-10" dirty="0">
                <a:latin typeface="Calibri"/>
                <a:cs typeface="Calibri"/>
              </a:rPr>
              <a:t>t</a:t>
            </a:r>
            <a:r>
              <a:rPr sz="1050" dirty="0">
                <a:latin typeface="Calibri"/>
                <a:cs typeface="Calibri"/>
              </a:rPr>
              <a:t>h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-2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Calibri"/>
                <a:cs typeface="Calibri"/>
              </a:rPr>
              <a:t>l</a:t>
            </a:r>
            <a:r>
              <a:rPr sz="1050" spc="-20" dirty="0">
                <a:latin typeface="Calibri"/>
                <a:cs typeface="Calibri"/>
              </a:rPr>
              <a:t>a</a:t>
            </a:r>
            <a:r>
              <a:rPr sz="1050" dirty="0">
                <a:latin typeface="Calibri"/>
                <a:cs typeface="Calibri"/>
              </a:rPr>
              <a:t>r</a:t>
            </a:r>
            <a:r>
              <a:rPr sz="1050" spc="-5" dirty="0">
                <a:latin typeface="Calibri"/>
                <a:cs typeface="Calibri"/>
              </a:rPr>
              <a:t>g</a:t>
            </a:r>
            <a:r>
              <a:rPr sz="1050" dirty="0">
                <a:latin typeface="Calibri"/>
                <a:cs typeface="Calibri"/>
              </a:rPr>
              <a:t>est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-45" dirty="0">
                <a:latin typeface="Times New Roman"/>
                <a:cs typeface="Times New Roman"/>
              </a:rPr>
              <a:t> </a:t>
            </a:r>
            <a:r>
              <a:rPr sz="1050" spc="-15" dirty="0">
                <a:latin typeface="Calibri"/>
                <a:cs typeface="Calibri"/>
              </a:rPr>
              <a:t>C</a:t>
            </a:r>
            <a:r>
              <a:rPr sz="1050" spc="-5" dirty="0">
                <a:latin typeface="Calibri"/>
                <a:cs typeface="Calibri"/>
              </a:rPr>
              <a:t>ompany</a:t>
            </a:r>
            <a:r>
              <a:rPr sz="1050" dirty="0">
                <a:latin typeface="Calibri"/>
                <a:cs typeface="Calibri"/>
              </a:rPr>
              <a:t>*</a:t>
            </a:r>
            <a:r>
              <a:rPr sz="1050" dirty="0">
                <a:latin typeface="Times New Roman"/>
                <a:cs typeface="Times New Roman"/>
              </a:rPr>
              <a:t>   </a:t>
            </a:r>
            <a:r>
              <a:rPr sz="1050" spc="-5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Calibri"/>
                <a:cs typeface="Calibri"/>
              </a:rPr>
              <a:t>in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Calibri"/>
                <a:cs typeface="Calibri"/>
              </a:rPr>
              <a:t>W</a:t>
            </a:r>
            <a:r>
              <a:rPr sz="1050" dirty="0">
                <a:latin typeface="Calibri"/>
                <a:cs typeface="Calibri"/>
              </a:rPr>
              <a:t>i</a:t>
            </a:r>
            <a:r>
              <a:rPr sz="1050" spc="-10" dirty="0">
                <a:latin typeface="Calibri"/>
                <a:cs typeface="Calibri"/>
              </a:rPr>
              <a:t>n</a:t>
            </a:r>
            <a:r>
              <a:rPr sz="1050" dirty="0">
                <a:latin typeface="Calibri"/>
                <a:cs typeface="Calibri"/>
              </a:rPr>
              <a:t>d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-12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Calibri"/>
                <a:cs typeface="Calibri"/>
              </a:rPr>
              <a:t>Ene</a:t>
            </a:r>
            <a:r>
              <a:rPr sz="1050" dirty="0">
                <a:latin typeface="Calibri"/>
                <a:cs typeface="Calibri"/>
              </a:rPr>
              <a:t>r</a:t>
            </a:r>
            <a:r>
              <a:rPr sz="1050" spc="-5" dirty="0">
                <a:latin typeface="Calibri"/>
                <a:cs typeface="Calibri"/>
              </a:rPr>
              <a:t>g</a:t>
            </a:r>
            <a:r>
              <a:rPr sz="1050" dirty="0">
                <a:latin typeface="Calibri"/>
                <a:cs typeface="Calibri"/>
              </a:rPr>
              <a:t>y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-13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Calibri"/>
                <a:cs typeface="Calibri"/>
              </a:rPr>
              <a:t>Bu</a:t>
            </a:r>
            <a:r>
              <a:rPr sz="1050" spc="-10" dirty="0">
                <a:latin typeface="Calibri"/>
                <a:cs typeface="Calibri"/>
              </a:rPr>
              <a:t>s</a:t>
            </a:r>
            <a:r>
              <a:rPr sz="1050" dirty="0">
                <a:latin typeface="Calibri"/>
                <a:cs typeface="Calibri"/>
              </a:rPr>
              <a:t>i</a:t>
            </a:r>
            <a:r>
              <a:rPr sz="1050" spc="-10" dirty="0">
                <a:latin typeface="Calibri"/>
                <a:cs typeface="Calibri"/>
              </a:rPr>
              <a:t>n</a:t>
            </a:r>
            <a:r>
              <a:rPr sz="1050" dirty="0">
                <a:latin typeface="Calibri"/>
                <a:cs typeface="Calibri"/>
              </a:rPr>
              <a:t>es</a:t>
            </a:r>
            <a:r>
              <a:rPr sz="1050" spc="-10" dirty="0">
                <a:latin typeface="Calibri"/>
                <a:cs typeface="Calibri"/>
              </a:rPr>
              <a:t>s</a:t>
            </a:r>
            <a:r>
              <a:rPr sz="1050" dirty="0">
                <a:latin typeface="Calibri"/>
                <a:cs typeface="Calibri"/>
              </a:rPr>
              <a:t>.</a:t>
            </a:r>
            <a:r>
              <a:rPr sz="1050" dirty="0">
                <a:latin typeface="Times New Roman"/>
                <a:cs typeface="Times New Roman"/>
              </a:rPr>
              <a:t>  </a:t>
            </a:r>
            <a:r>
              <a:rPr sz="1050" spc="2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Calibri"/>
                <a:cs typeface="Calibri"/>
              </a:rPr>
              <a:t>In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-12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Calibri"/>
                <a:cs typeface="Calibri"/>
              </a:rPr>
              <a:t>I</a:t>
            </a:r>
            <a:r>
              <a:rPr sz="1050" spc="-5" dirty="0">
                <a:latin typeface="Calibri"/>
                <a:cs typeface="Calibri"/>
              </a:rPr>
              <a:t>ndi</a:t>
            </a:r>
            <a:r>
              <a:rPr sz="1050" dirty="0">
                <a:latin typeface="Calibri"/>
                <a:cs typeface="Calibri"/>
              </a:rPr>
              <a:t>a,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-12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Calibri"/>
                <a:cs typeface="Calibri"/>
              </a:rPr>
              <a:t>Suz</a:t>
            </a:r>
            <a:r>
              <a:rPr sz="1050" dirty="0">
                <a:latin typeface="Calibri"/>
                <a:cs typeface="Calibri"/>
              </a:rPr>
              <a:t>l</a:t>
            </a:r>
            <a:r>
              <a:rPr sz="1050" spc="-10" dirty="0">
                <a:latin typeface="Calibri"/>
                <a:cs typeface="Calibri"/>
              </a:rPr>
              <a:t>o</a:t>
            </a:r>
            <a:r>
              <a:rPr sz="1050" dirty="0">
                <a:latin typeface="Calibri"/>
                <a:cs typeface="Calibri"/>
              </a:rPr>
              <a:t>n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Calibri"/>
                <a:cs typeface="Calibri"/>
              </a:rPr>
              <a:t>ha</a:t>
            </a:r>
            <a:r>
              <a:rPr sz="1050" dirty="0">
                <a:latin typeface="Calibri"/>
                <a:cs typeface="Calibri"/>
              </a:rPr>
              <a:t>s</a:t>
            </a:r>
            <a:r>
              <a:rPr sz="1050" dirty="0">
                <a:latin typeface="Times New Roman"/>
                <a:cs typeface="Times New Roman"/>
              </a:rPr>
              <a:t>  </a:t>
            </a:r>
            <a:r>
              <a:rPr sz="1050" spc="-5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Calibri"/>
                <a:cs typeface="Calibri"/>
              </a:rPr>
              <a:t>bee</a:t>
            </a:r>
            <a:r>
              <a:rPr sz="1050" dirty="0">
                <a:latin typeface="Calibri"/>
                <a:cs typeface="Calibri"/>
              </a:rPr>
              <a:t>n</a:t>
            </a:r>
            <a:r>
              <a:rPr sz="1050" dirty="0">
                <a:latin typeface="Times New Roman"/>
                <a:cs typeface="Times New Roman"/>
              </a:rPr>
              <a:t>  </a:t>
            </a:r>
            <a:r>
              <a:rPr sz="1050" spc="-45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Calibri"/>
                <a:cs typeface="Calibri"/>
              </a:rPr>
              <a:t>t</a:t>
            </a:r>
            <a:r>
              <a:rPr sz="1050" spc="-5" dirty="0">
                <a:latin typeface="Calibri"/>
                <a:cs typeface="Calibri"/>
              </a:rPr>
              <a:t>h</a:t>
            </a:r>
            <a:r>
              <a:rPr sz="1050" dirty="0">
                <a:latin typeface="Calibri"/>
                <a:cs typeface="Calibri"/>
              </a:rPr>
              <a:t>e</a:t>
            </a:r>
            <a:r>
              <a:rPr sz="1050" dirty="0">
                <a:latin typeface="Times New Roman"/>
                <a:cs typeface="Times New Roman"/>
              </a:rPr>
              <a:t>  </a:t>
            </a:r>
            <a:r>
              <a:rPr sz="1050" spc="-4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Calibri"/>
                <a:cs typeface="Calibri"/>
              </a:rPr>
              <a:t>m</a:t>
            </a:r>
            <a:r>
              <a:rPr sz="1050" spc="-15" dirty="0">
                <a:latin typeface="Calibri"/>
                <a:cs typeface="Calibri"/>
              </a:rPr>
              <a:t>a</a:t>
            </a:r>
            <a:r>
              <a:rPr sz="1050" dirty="0">
                <a:latin typeface="Calibri"/>
                <a:cs typeface="Calibri"/>
              </a:rPr>
              <a:t>rket</a:t>
            </a:r>
            <a:r>
              <a:rPr sz="1050" dirty="0">
                <a:latin typeface="Times New Roman"/>
                <a:cs typeface="Times New Roman"/>
              </a:rPr>
              <a:t>  </a:t>
            </a:r>
            <a:r>
              <a:rPr sz="1050" spc="-5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Calibri"/>
                <a:cs typeface="Calibri"/>
              </a:rPr>
              <a:t>l</a:t>
            </a:r>
            <a:r>
              <a:rPr sz="1050" spc="-15" dirty="0">
                <a:latin typeface="Calibri"/>
                <a:cs typeface="Calibri"/>
              </a:rPr>
              <a:t>e</a:t>
            </a:r>
            <a:r>
              <a:rPr sz="1050" dirty="0">
                <a:latin typeface="Calibri"/>
                <a:cs typeface="Calibri"/>
              </a:rPr>
              <a:t>a</a:t>
            </a:r>
            <a:r>
              <a:rPr sz="1050" spc="-5" dirty="0">
                <a:latin typeface="Calibri"/>
                <a:cs typeface="Calibri"/>
              </a:rPr>
              <a:t>d</a:t>
            </a:r>
            <a:r>
              <a:rPr sz="1050" dirty="0">
                <a:latin typeface="Calibri"/>
                <a:cs typeface="Calibri"/>
              </a:rPr>
              <a:t>er</a:t>
            </a:r>
            <a:r>
              <a:rPr sz="1050" dirty="0">
                <a:latin typeface="Times New Roman"/>
                <a:cs typeface="Times New Roman"/>
              </a:rPr>
              <a:t>  </a:t>
            </a:r>
            <a:r>
              <a:rPr sz="1050" spc="-4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Calibri"/>
                <a:cs typeface="Calibri"/>
              </a:rPr>
              <a:t>f</a:t>
            </a:r>
            <a:r>
              <a:rPr sz="1050" spc="-20" dirty="0">
                <a:latin typeface="Calibri"/>
                <a:cs typeface="Calibri"/>
              </a:rPr>
              <a:t>o</a:t>
            </a:r>
            <a:r>
              <a:rPr sz="1050" dirty="0">
                <a:latin typeface="Calibri"/>
                <a:cs typeface="Calibri"/>
              </a:rPr>
              <a:t>r</a:t>
            </a:r>
            <a:r>
              <a:rPr sz="1050" dirty="0">
                <a:latin typeface="Times New Roman"/>
                <a:cs typeface="Times New Roman"/>
              </a:rPr>
              <a:t>  </a:t>
            </a:r>
            <a:r>
              <a:rPr sz="1050" spc="-45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Calibri"/>
                <a:cs typeface="Calibri"/>
              </a:rPr>
              <a:t>1</a:t>
            </a:r>
            <a:r>
              <a:rPr sz="1050" dirty="0">
                <a:latin typeface="Calibri"/>
                <a:cs typeface="Calibri"/>
              </a:rPr>
              <a:t>8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Calibri"/>
                <a:cs typeface="Calibri"/>
              </a:rPr>
              <a:t>c</a:t>
            </a:r>
            <a:r>
              <a:rPr sz="1050" spc="-10" dirty="0">
                <a:latin typeface="Calibri"/>
                <a:cs typeface="Calibri"/>
              </a:rPr>
              <a:t>o</a:t>
            </a:r>
            <a:r>
              <a:rPr sz="1050" spc="-5" dirty="0">
                <a:latin typeface="Calibri"/>
                <a:cs typeface="Calibri"/>
              </a:rPr>
              <a:t>n</a:t>
            </a:r>
            <a:r>
              <a:rPr sz="1050" spc="-10" dirty="0">
                <a:latin typeface="Calibri"/>
                <a:cs typeface="Calibri"/>
              </a:rPr>
              <a:t>s</a:t>
            </a:r>
            <a:r>
              <a:rPr sz="1050" dirty="0">
                <a:latin typeface="Calibri"/>
                <a:cs typeface="Calibri"/>
              </a:rPr>
              <a:t>ecu</a:t>
            </a:r>
            <a:r>
              <a:rPr sz="1050" spc="-10" dirty="0">
                <a:latin typeface="Calibri"/>
                <a:cs typeface="Calibri"/>
              </a:rPr>
              <a:t>t</a:t>
            </a:r>
            <a:r>
              <a:rPr sz="1050" dirty="0">
                <a:latin typeface="Calibri"/>
                <a:cs typeface="Calibri"/>
              </a:rPr>
              <a:t>ive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25" dirty="0">
                <a:latin typeface="Times New Roman"/>
                <a:cs typeface="Times New Roman"/>
              </a:rPr>
              <a:t> </a:t>
            </a:r>
            <a:r>
              <a:rPr sz="1050" spc="-15" dirty="0">
                <a:latin typeface="Calibri"/>
                <a:cs typeface="Calibri"/>
              </a:rPr>
              <a:t>y</a:t>
            </a:r>
            <a:r>
              <a:rPr sz="1050" dirty="0">
                <a:latin typeface="Calibri"/>
                <a:cs typeface="Calibri"/>
              </a:rPr>
              <a:t>ear</a:t>
            </a:r>
            <a:r>
              <a:rPr sz="1050" spc="-10" dirty="0">
                <a:latin typeface="Calibri"/>
                <a:cs typeface="Calibri"/>
              </a:rPr>
              <a:t>s</a:t>
            </a:r>
            <a:r>
              <a:rPr sz="1050" dirty="0">
                <a:latin typeface="Calibri"/>
                <a:cs typeface="Calibri"/>
              </a:rPr>
              <a:t>.</a:t>
            </a:r>
            <a:r>
              <a:rPr sz="1050" dirty="0">
                <a:latin typeface="Times New Roman"/>
                <a:cs typeface="Times New Roman"/>
              </a:rPr>
              <a:t>  </a:t>
            </a:r>
            <a:r>
              <a:rPr sz="1050" spc="1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Calibri"/>
                <a:cs typeface="Calibri"/>
              </a:rPr>
              <a:t>Ov</a:t>
            </a:r>
            <a:r>
              <a:rPr sz="1050" spc="-10" dirty="0">
                <a:latin typeface="Calibri"/>
                <a:cs typeface="Calibri"/>
              </a:rPr>
              <a:t>e</a:t>
            </a:r>
            <a:r>
              <a:rPr sz="1050" dirty="0">
                <a:latin typeface="Calibri"/>
                <a:cs typeface="Calibri"/>
              </a:rPr>
              <a:t>r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25" dirty="0">
                <a:latin typeface="Times New Roman"/>
                <a:cs typeface="Times New Roman"/>
              </a:rPr>
              <a:t> </a:t>
            </a:r>
            <a:r>
              <a:rPr sz="1050" spc="-20" dirty="0">
                <a:latin typeface="Calibri"/>
                <a:cs typeface="Calibri"/>
              </a:rPr>
              <a:t>t</a:t>
            </a:r>
            <a:r>
              <a:rPr sz="1050" spc="-5" dirty="0">
                <a:latin typeface="Calibri"/>
                <a:cs typeface="Calibri"/>
              </a:rPr>
              <a:t>h</a:t>
            </a:r>
            <a:r>
              <a:rPr sz="1050" dirty="0">
                <a:latin typeface="Calibri"/>
                <a:cs typeface="Calibri"/>
              </a:rPr>
              <a:t>e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2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Calibri"/>
                <a:cs typeface="Calibri"/>
              </a:rPr>
              <a:t>pa</a:t>
            </a:r>
            <a:r>
              <a:rPr sz="1050" spc="-10" dirty="0">
                <a:latin typeface="Calibri"/>
                <a:cs typeface="Calibri"/>
              </a:rPr>
              <a:t>s</a:t>
            </a:r>
            <a:r>
              <a:rPr sz="1050" dirty="0">
                <a:latin typeface="Calibri"/>
                <a:cs typeface="Calibri"/>
              </a:rPr>
              <a:t>t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Calibri"/>
                <a:cs typeface="Calibri"/>
              </a:rPr>
              <a:t>t</a:t>
            </a:r>
            <a:r>
              <a:rPr sz="1050" dirty="0">
                <a:latin typeface="Calibri"/>
                <a:cs typeface="Calibri"/>
              </a:rPr>
              <a:t>wo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Calibri"/>
                <a:cs typeface="Calibri"/>
              </a:rPr>
              <a:t>decades</a:t>
            </a:r>
            <a:r>
              <a:rPr sz="1050" dirty="0">
                <a:latin typeface="Calibri"/>
                <a:cs typeface="Calibri"/>
              </a:rPr>
              <a:t>,</a:t>
            </a:r>
            <a:r>
              <a:rPr sz="1050" spc="6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Calibri"/>
                <a:cs typeface="Calibri"/>
              </a:rPr>
              <a:t>S</a:t>
            </a:r>
            <a:r>
              <a:rPr sz="1050" spc="-20" dirty="0">
                <a:latin typeface="Calibri"/>
                <a:cs typeface="Calibri"/>
              </a:rPr>
              <a:t>u</a:t>
            </a:r>
            <a:r>
              <a:rPr sz="1050" dirty="0">
                <a:latin typeface="Calibri"/>
                <a:cs typeface="Calibri"/>
              </a:rPr>
              <a:t>zl</a:t>
            </a:r>
            <a:r>
              <a:rPr sz="1050" spc="-5" dirty="0">
                <a:latin typeface="Calibri"/>
                <a:cs typeface="Calibri"/>
              </a:rPr>
              <a:t>o</a:t>
            </a:r>
            <a:r>
              <a:rPr sz="1050" dirty="0">
                <a:latin typeface="Calibri"/>
                <a:cs typeface="Calibri"/>
              </a:rPr>
              <a:t>n</a:t>
            </a:r>
            <a:r>
              <a:rPr sz="1050" spc="5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Calibri"/>
                <a:cs typeface="Calibri"/>
              </a:rPr>
              <a:t>ha</a:t>
            </a:r>
            <a:r>
              <a:rPr sz="1050" dirty="0">
                <a:latin typeface="Calibri"/>
                <a:cs typeface="Calibri"/>
              </a:rPr>
              <a:t>s</a:t>
            </a:r>
            <a:r>
              <a:rPr sz="1050" spc="5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Calibri"/>
                <a:cs typeface="Calibri"/>
              </a:rPr>
              <a:t>b</a:t>
            </a:r>
            <a:r>
              <a:rPr sz="1050" spc="-10" dirty="0">
                <a:latin typeface="Calibri"/>
                <a:cs typeface="Calibri"/>
              </a:rPr>
              <a:t>u</a:t>
            </a:r>
            <a:r>
              <a:rPr sz="1050" dirty="0">
                <a:latin typeface="Calibri"/>
                <a:cs typeface="Calibri"/>
              </a:rPr>
              <a:t>i</a:t>
            </a:r>
            <a:r>
              <a:rPr sz="1050" spc="-5" dirty="0">
                <a:latin typeface="Calibri"/>
                <a:cs typeface="Calibri"/>
              </a:rPr>
              <a:t>l</a:t>
            </a:r>
            <a:r>
              <a:rPr sz="1050" dirty="0">
                <a:latin typeface="Calibri"/>
                <a:cs typeface="Calibri"/>
              </a:rPr>
              <a:t>t</a:t>
            </a:r>
            <a:r>
              <a:rPr sz="1050" spc="5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Calibri"/>
                <a:cs typeface="Calibri"/>
              </a:rPr>
              <a:t>i</a:t>
            </a:r>
            <a:r>
              <a:rPr sz="1050" spc="-10" dirty="0">
                <a:latin typeface="Calibri"/>
                <a:cs typeface="Calibri"/>
              </a:rPr>
              <a:t>t</a:t>
            </a:r>
            <a:r>
              <a:rPr sz="1050" dirty="0">
                <a:latin typeface="Calibri"/>
                <a:cs typeface="Calibri"/>
              </a:rPr>
              <a:t>s</a:t>
            </a:r>
            <a:r>
              <a:rPr sz="1050" spc="5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Calibri"/>
                <a:cs typeface="Calibri"/>
              </a:rPr>
              <a:t>pr</a:t>
            </a:r>
            <a:r>
              <a:rPr sz="1050" dirty="0">
                <a:latin typeface="Calibri"/>
                <a:cs typeface="Calibri"/>
              </a:rPr>
              <a:t>e</a:t>
            </a:r>
            <a:r>
              <a:rPr sz="1050" spc="-20" dirty="0">
                <a:latin typeface="Calibri"/>
                <a:cs typeface="Calibri"/>
              </a:rPr>
              <a:t>s</a:t>
            </a:r>
            <a:r>
              <a:rPr sz="1050" dirty="0">
                <a:latin typeface="Calibri"/>
                <a:cs typeface="Calibri"/>
              </a:rPr>
              <a:t>ence</a:t>
            </a:r>
            <a:r>
              <a:rPr sz="1050" spc="5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Calibri"/>
                <a:cs typeface="Calibri"/>
              </a:rPr>
              <a:t>in</a:t>
            </a:r>
            <a:endParaRPr sz="1050">
              <a:latin typeface="Calibri"/>
              <a:cs typeface="Calibri"/>
            </a:endParaRPr>
          </a:p>
          <a:p>
            <a:pPr marL="12700" marR="5715" algn="just">
              <a:lnSpc>
                <a:spcPts val="1280"/>
              </a:lnSpc>
              <a:spcBef>
                <a:spcPts val="35"/>
              </a:spcBef>
            </a:pPr>
            <a:r>
              <a:rPr sz="1050" dirty="0">
                <a:latin typeface="Calibri"/>
                <a:cs typeface="Calibri"/>
              </a:rPr>
              <a:t>31</a:t>
            </a:r>
            <a:r>
              <a:rPr sz="1050" dirty="0">
                <a:latin typeface="Times New Roman"/>
                <a:cs typeface="Times New Roman"/>
              </a:rPr>
              <a:t>   </a:t>
            </a:r>
            <a:r>
              <a:rPr sz="1050" spc="-3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Calibri"/>
                <a:cs typeface="Calibri"/>
              </a:rPr>
              <a:t>c</a:t>
            </a:r>
            <a:r>
              <a:rPr sz="1050" spc="-10" dirty="0">
                <a:latin typeface="Calibri"/>
                <a:cs typeface="Calibri"/>
              </a:rPr>
              <a:t>o</a:t>
            </a:r>
            <a:r>
              <a:rPr sz="1050" spc="-5" dirty="0">
                <a:latin typeface="Calibri"/>
                <a:cs typeface="Calibri"/>
              </a:rPr>
              <a:t>u</a:t>
            </a:r>
            <a:r>
              <a:rPr sz="1050" spc="-10" dirty="0">
                <a:latin typeface="Calibri"/>
                <a:cs typeface="Calibri"/>
              </a:rPr>
              <a:t>nt</a:t>
            </a:r>
            <a:r>
              <a:rPr sz="1050" dirty="0">
                <a:latin typeface="Calibri"/>
                <a:cs typeface="Calibri"/>
              </a:rPr>
              <a:t>ries</a:t>
            </a:r>
            <a:r>
              <a:rPr sz="1050" dirty="0">
                <a:latin typeface="Times New Roman"/>
                <a:cs typeface="Times New Roman"/>
              </a:rPr>
              <a:t>   </a:t>
            </a:r>
            <a:r>
              <a:rPr sz="1050" spc="-4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Calibri"/>
                <a:cs typeface="Calibri"/>
              </a:rPr>
              <a:t>a</a:t>
            </a:r>
            <a:r>
              <a:rPr sz="1050" spc="-5" dirty="0">
                <a:latin typeface="Calibri"/>
                <a:cs typeface="Calibri"/>
              </a:rPr>
              <a:t>n</a:t>
            </a:r>
            <a:r>
              <a:rPr sz="1050" dirty="0">
                <a:latin typeface="Calibri"/>
                <a:cs typeface="Calibri"/>
              </a:rPr>
              <a:t>d</a:t>
            </a:r>
            <a:r>
              <a:rPr sz="1050" dirty="0">
                <a:latin typeface="Times New Roman"/>
                <a:cs typeface="Times New Roman"/>
              </a:rPr>
              <a:t>   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Calibri"/>
                <a:cs typeface="Calibri"/>
              </a:rPr>
              <a:t>ha</a:t>
            </a:r>
            <a:r>
              <a:rPr sz="1050" dirty="0">
                <a:latin typeface="Calibri"/>
                <a:cs typeface="Calibri"/>
              </a:rPr>
              <a:t>s</a:t>
            </a:r>
            <a:r>
              <a:rPr sz="1050" dirty="0">
                <a:latin typeface="Times New Roman"/>
                <a:cs typeface="Times New Roman"/>
              </a:rPr>
              <a:t>   </a:t>
            </a:r>
            <a:r>
              <a:rPr sz="1050" spc="-4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Calibri"/>
                <a:cs typeface="Calibri"/>
              </a:rPr>
              <a:t>a</a:t>
            </a:r>
            <a:r>
              <a:rPr sz="1050" spc="-5" dirty="0">
                <a:latin typeface="Calibri"/>
                <a:cs typeface="Calibri"/>
              </a:rPr>
              <a:t>chi</a:t>
            </a:r>
            <a:r>
              <a:rPr sz="1050" dirty="0">
                <a:latin typeface="Calibri"/>
                <a:cs typeface="Calibri"/>
              </a:rPr>
              <a:t>eved</a:t>
            </a:r>
            <a:r>
              <a:rPr sz="1050" dirty="0">
                <a:latin typeface="Times New Roman"/>
                <a:cs typeface="Times New Roman"/>
              </a:rPr>
              <a:t>   </a:t>
            </a:r>
            <a:r>
              <a:rPr sz="1050" spc="-3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Calibri"/>
                <a:cs typeface="Calibri"/>
              </a:rPr>
              <a:t>a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Calibri"/>
                <a:cs typeface="Calibri"/>
              </a:rPr>
              <a:t>m</a:t>
            </a:r>
            <a:r>
              <a:rPr sz="1050" dirty="0">
                <a:latin typeface="Calibri"/>
                <a:cs typeface="Calibri"/>
              </a:rPr>
              <a:t>i</a:t>
            </a:r>
            <a:r>
              <a:rPr sz="1050" spc="-5" dirty="0">
                <a:latin typeface="Calibri"/>
                <a:cs typeface="Calibri"/>
              </a:rPr>
              <a:t>l</a:t>
            </a:r>
            <a:r>
              <a:rPr sz="1050" dirty="0">
                <a:latin typeface="Calibri"/>
                <a:cs typeface="Calibri"/>
              </a:rPr>
              <a:t>es</a:t>
            </a:r>
            <a:r>
              <a:rPr sz="1050" spc="-10" dirty="0">
                <a:latin typeface="Calibri"/>
                <a:cs typeface="Calibri"/>
              </a:rPr>
              <a:t>t</a:t>
            </a:r>
            <a:r>
              <a:rPr sz="1050" spc="-5" dirty="0">
                <a:latin typeface="Calibri"/>
                <a:cs typeface="Calibri"/>
              </a:rPr>
              <a:t>on</a:t>
            </a:r>
            <a:r>
              <a:rPr sz="1050" dirty="0">
                <a:latin typeface="Calibri"/>
                <a:cs typeface="Calibri"/>
              </a:rPr>
              <a:t>e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-6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Calibri"/>
                <a:cs typeface="Calibri"/>
              </a:rPr>
              <a:t>b</a:t>
            </a:r>
            <a:r>
              <a:rPr sz="1050" dirty="0">
                <a:latin typeface="Calibri"/>
                <a:cs typeface="Calibri"/>
              </a:rPr>
              <a:t>y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-6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Calibri"/>
                <a:cs typeface="Calibri"/>
              </a:rPr>
              <a:t>cr</a:t>
            </a:r>
            <a:r>
              <a:rPr sz="1050" spc="-5" dirty="0">
                <a:latin typeface="Calibri"/>
                <a:cs typeface="Calibri"/>
              </a:rPr>
              <a:t>o</a:t>
            </a:r>
            <a:r>
              <a:rPr sz="1050" spc="-10" dirty="0">
                <a:latin typeface="Calibri"/>
                <a:cs typeface="Calibri"/>
              </a:rPr>
              <a:t>ss</a:t>
            </a:r>
            <a:r>
              <a:rPr sz="1050" dirty="0">
                <a:latin typeface="Calibri"/>
                <a:cs typeface="Calibri"/>
              </a:rPr>
              <a:t>i</a:t>
            </a:r>
            <a:r>
              <a:rPr sz="1050" spc="-10" dirty="0">
                <a:latin typeface="Calibri"/>
                <a:cs typeface="Calibri"/>
              </a:rPr>
              <a:t>n</a:t>
            </a:r>
            <a:r>
              <a:rPr sz="1050" dirty="0">
                <a:latin typeface="Calibri"/>
                <a:cs typeface="Calibri"/>
              </a:rPr>
              <a:t>g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-6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Calibri"/>
                <a:cs typeface="Calibri"/>
              </a:rPr>
              <a:t>2</a:t>
            </a:r>
            <a:r>
              <a:rPr sz="1050" spc="-10" dirty="0">
                <a:latin typeface="Calibri"/>
                <a:cs typeface="Calibri"/>
              </a:rPr>
              <a:t>5G</a:t>
            </a:r>
            <a:r>
              <a:rPr sz="1050" dirty="0">
                <a:latin typeface="Calibri"/>
                <a:cs typeface="Calibri"/>
              </a:rPr>
              <a:t>W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-6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Calibri"/>
                <a:cs typeface="Calibri"/>
              </a:rPr>
              <a:t>(</a:t>
            </a:r>
            <a:r>
              <a:rPr sz="1050" spc="-5" dirty="0">
                <a:latin typeface="Calibri"/>
                <a:cs typeface="Calibri"/>
              </a:rPr>
              <a:t>Cu</a:t>
            </a:r>
            <a:r>
              <a:rPr sz="1050" spc="-10" dirty="0">
                <a:latin typeface="Calibri"/>
                <a:cs typeface="Calibri"/>
              </a:rPr>
              <a:t>r</a:t>
            </a:r>
            <a:r>
              <a:rPr sz="1050" dirty="0">
                <a:latin typeface="Calibri"/>
                <a:cs typeface="Calibri"/>
              </a:rPr>
              <a:t>ren</a:t>
            </a:r>
            <a:r>
              <a:rPr sz="1050" spc="-10" dirty="0">
                <a:latin typeface="Calibri"/>
                <a:cs typeface="Calibri"/>
              </a:rPr>
              <a:t>t</a:t>
            </a:r>
            <a:r>
              <a:rPr sz="1050" dirty="0">
                <a:latin typeface="Calibri"/>
                <a:cs typeface="Calibri"/>
              </a:rPr>
              <a:t>ly</a:t>
            </a:r>
            <a:endParaRPr sz="1050">
              <a:latin typeface="Calibri"/>
              <a:cs typeface="Calibri"/>
            </a:endParaRPr>
          </a:p>
          <a:p>
            <a:pPr marL="12700" marR="5715" algn="just">
              <a:lnSpc>
                <a:spcPts val="1280"/>
              </a:lnSpc>
              <a:spcBef>
                <a:spcPts val="5"/>
              </a:spcBef>
            </a:pPr>
            <a:r>
              <a:rPr sz="1050" dirty="0">
                <a:latin typeface="Calibri"/>
                <a:cs typeface="Calibri"/>
              </a:rPr>
              <a:t>25</a:t>
            </a:r>
            <a:r>
              <a:rPr sz="1050" spc="-15" dirty="0">
                <a:latin typeface="Calibri"/>
                <a:cs typeface="Calibri"/>
              </a:rPr>
              <a:t>.</a:t>
            </a:r>
            <a:r>
              <a:rPr sz="1050" spc="-10" dirty="0">
                <a:latin typeface="Calibri"/>
                <a:cs typeface="Calibri"/>
              </a:rPr>
              <a:t>4</a:t>
            </a:r>
            <a:r>
              <a:rPr sz="1050" dirty="0">
                <a:latin typeface="Calibri"/>
                <a:cs typeface="Calibri"/>
              </a:rPr>
              <a:t>8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-4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Calibri"/>
                <a:cs typeface="Calibri"/>
              </a:rPr>
              <a:t>G</a:t>
            </a:r>
            <a:r>
              <a:rPr sz="1050" spc="-20" dirty="0">
                <a:latin typeface="Calibri"/>
                <a:cs typeface="Calibri"/>
              </a:rPr>
              <a:t>W</a:t>
            </a:r>
            <a:r>
              <a:rPr sz="1050" dirty="0">
                <a:latin typeface="Calibri"/>
                <a:cs typeface="Calibri"/>
              </a:rPr>
              <a:t>)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-4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Calibri"/>
                <a:cs typeface="Calibri"/>
              </a:rPr>
              <a:t>o</a:t>
            </a:r>
            <a:r>
              <a:rPr sz="1050" dirty="0">
                <a:latin typeface="Calibri"/>
                <a:cs typeface="Calibri"/>
              </a:rPr>
              <a:t>f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-4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Calibri"/>
                <a:cs typeface="Calibri"/>
              </a:rPr>
              <a:t>wi</a:t>
            </a:r>
            <a:r>
              <a:rPr sz="1050" spc="-5" dirty="0">
                <a:latin typeface="Calibri"/>
                <a:cs typeface="Calibri"/>
              </a:rPr>
              <a:t>n</a:t>
            </a:r>
            <a:r>
              <a:rPr sz="1050" dirty="0">
                <a:latin typeface="Calibri"/>
                <a:cs typeface="Calibri"/>
              </a:rPr>
              <a:t>d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-5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Calibri"/>
                <a:cs typeface="Calibri"/>
              </a:rPr>
              <a:t>p</a:t>
            </a:r>
            <a:r>
              <a:rPr sz="1050" spc="-20" dirty="0">
                <a:latin typeface="Calibri"/>
                <a:cs typeface="Calibri"/>
              </a:rPr>
              <a:t>o</a:t>
            </a:r>
            <a:r>
              <a:rPr sz="1050" dirty="0">
                <a:latin typeface="Calibri"/>
                <a:cs typeface="Calibri"/>
              </a:rPr>
              <a:t>w</a:t>
            </a:r>
            <a:r>
              <a:rPr sz="1050" spc="-10" dirty="0">
                <a:latin typeface="Calibri"/>
                <a:cs typeface="Calibri"/>
              </a:rPr>
              <a:t>e</a:t>
            </a:r>
            <a:r>
              <a:rPr sz="1050" dirty="0">
                <a:latin typeface="Calibri"/>
                <a:cs typeface="Calibri"/>
              </a:rPr>
              <a:t>r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-5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Calibri"/>
                <a:cs typeface="Calibri"/>
              </a:rPr>
              <a:t>i</a:t>
            </a:r>
            <a:r>
              <a:rPr sz="1050" spc="-10" dirty="0">
                <a:latin typeface="Calibri"/>
                <a:cs typeface="Calibri"/>
              </a:rPr>
              <a:t>nst</a:t>
            </a:r>
            <a:r>
              <a:rPr sz="1050" dirty="0">
                <a:latin typeface="Calibri"/>
                <a:cs typeface="Calibri"/>
              </a:rPr>
              <a:t>a</a:t>
            </a:r>
            <a:r>
              <a:rPr sz="1050" spc="-5" dirty="0">
                <a:latin typeface="Calibri"/>
                <a:cs typeface="Calibri"/>
              </a:rPr>
              <a:t>l</a:t>
            </a:r>
            <a:r>
              <a:rPr sz="1050" dirty="0">
                <a:latin typeface="Calibri"/>
                <a:cs typeface="Calibri"/>
              </a:rPr>
              <a:t>l</a:t>
            </a:r>
            <a:r>
              <a:rPr sz="1050" spc="-5" dirty="0">
                <a:latin typeface="Calibri"/>
                <a:cs typeface="Calibri"/>
              </a:rPr>
              <a:t>a</a:t>
            </a:r>
            <a:r>
              <a:rPr sz="1050" spc="-10" dirty="0">
                <a:latin typeface="Calibri"/>
                <a:cs typeface="Calibri"/>
              </a:rPr>
              <a:t>t</a:t>
            </a:r>
            <a:r>
              <a:rPr sz="1050" dirty="0">
                <a:latin typeface="Calibri"/>
                <a:cs typeface="Calibri"/>
              </a:rPr>
              <a:t>i</a:t>
            </a:r>
            <a:r>
              <a:rPr sz="1050" spc="-10" dirty="0">
                <a:latin typeface="Calibri"/>
                <a:cs typeface="Calibri"/>
              </a:rPr>
              <a:t>o</a:t>
            </a:r>
            <a:r>
              <a:rPr sz="1050" spc="5" dirty="0">
                <a:latin typeface="Calibri"/>
                <a:cs typeface="Calibri"/>
              </a:rPr>
              <a:t>n</a:t>
            </a:r>
            <a:r>
              <a:rPr sz="1050" dirty="0">
                <a:latin typeface="Calibri"/>
                <a:cs typeface="Calibri"/>
              </a:rPr>
              <a:t>s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Calibri"/>
                <a:cs typeface="Calibri"/>
              </a:rPr>
              <a:t>g</a:t>
            </a:r>
            <a:r>
              <a:rPr sz="1050" dirty="0">
                <a:latin typeface="Calibri"/>
                <a:cs typeface="Calibri"/>
              </a:rPr>
              <a:t>l</a:t>
            </a:r>
            <a:r>
              <a:rPr sz="1050" spc="-10" dirty="0">
                <a:latin typeface="Calibri"/>
                <a:cs typeface="Calibri"/>
              </a:rPr>
              <a:t>o</a:t>
            </a:r>
            <a:r>
              <a:rPr sz="1050" spc="-5" dirty="0">
                <a:latin typeface="Calibri"/>
                <a:cs typeface="Calibri"/>
              </a:rPr>
              <a:t>ba</a:t>
            </a:r>
            <a:r>
              <a:rPr sz="1050" dirty="0">
                <a:latin typeface="Calibri"/>
                <a:cs typeface="Calibri"/>
              </a:rPr>
              <a:t>l</a:t>
            </a:r>
            <a:r>
              <a:rPr sz="1050" spc="-5" dirty="0">
                <a:latin typeface="Calibri"/>
                <a:cs typeface="Calibri"/>
              </a:rPr>
              <a:t>l</a:t>
            </a:r>
            <a:r>
              <a:rPr sz="1050" dirty="0">
                <a:latin typeface="Calibri"/>
                <a:cs typeface="Calibri"/>
              </a:rPr>
              <a:t>y.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3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Calibri"/>
                <a:cs typeface="Calibri"/>
              </a:rPr>
              <a:t>Havi</a:t>
            </a:r>
            <a:r>
              <a:rPr sz="1050" spc="-5" dirty="0">
                <a:latin typeface="Calibri"/>
                <a:cs typeface="Calibri"/>
              </a:rPr>
              <a:t>n</a:t>
            </a:r>
            <a:r>
              <a:rPr sz="1050" dirty="0">
                <a:latin typeface="Calibri"/>
                <a:cs typeface="Calibri"/>
              </a:rPr>
              <a:t>g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3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Calibri"/>
                <a:cs typeface="Calibri"/>
              </a:rPr>
              <a:t>dynam</a:t>
            </a:r>
            <a:r>
              <a:rPr sz="1050" dirty="0">
                <a:latin typeface="Calibri"/>
                <a:cs typeface="Calibri"/>
              </a:rPr>
              <a:t>ic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Calibri"/>
                <a:cs typeface="Calibri"/>
              </a:rPr>
              <a:t>w</a:t>
            </a:r>
            <a:r>
              <a:rPr sz="1050" spc="-5" dirty="0">
                <a:latin typeface="Calibri"/>
                <a:cs typeface="Calibri"/>
              </a:rPr>
              <a:t>o</a:t>
            </a:r>
            <a:r>
              <a:rPr sz="1050" dirty="0">
                <a:latin typeface="Calibri"/>
                <a:cs typeface="Calibri"/>
              </a:rPr>
              <a:t>rkf</a:t>
            </a:r>
            <a:r>
              <a:rPr sz="1050" spc="-20" dirty="0">
                <a:latin typeface="Calibri"/>
                <a:cs typeface="Calibri"/>
              </a:rPr>
              <a:t>o</a:t>
            </a:r>
            <a:r>
              <a:rPr sz="1050" dirty="0">
                <a:latin typeface="Calibri"/>
                <a:cs typeface="Calibri"/>
              </a:rPr>
              <a:t>rce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3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Calibri"/>
                <a:cs typeface="Calibri"/>
              </a:rPr>
              <a:t>o</a:t>
            </a:r>
            <a:r>
              <a:rPr sz="1050" dirty="0">
                <a:latin typeface="Calibri"/>
                <a:cs typeface="Calibri"/>
              </a:rPr>
              <a:t>f</a:t>
            </a:r>
            <a:endParaRPr sz="1050">
              <a:latin typeface="Calibri"/>
              <a:cs typeface="Calibri"/>
            </a:endParaRPr>
          </a:p>
          <a:p>
            <a:pPr marL="12700" marR="6350" algn="just">
              <a:lnSpc>
                <a:spcPts val="1280"/>
              </a:lnSpc>
              <a:spcBef>
                <a:spcPts val="5"/>
              </a:spcBef>
            </a:pPr>
            <a:r>
              <a:rPr sz="1050" spc="-5" dirty="0">
                <a:latin typeface="Calibri"/>
                <a:cs typeface="Calibri"/>
              </a:rPr>
              <a:t>o</a:t>
            </a:r>
            <a:r>
              <a:rPr sz="1050" dirty="0">
                <a:latin typeface="Calibri"/>
                <a:cs typeface="Calibri"/>
              </a:rPr>
              <a:t>ver</a:t>
            </a:r>
            <a:r>
              <a:rPr sz="1050" dirty="0">
                <a:latin typeface="Times New Roman"/>
                <a:cs typeface="Times New Roman"/>
              </a:rPr>
              <a:t>    </a:t>
            </a:r>
            <a:r>
              <a:rPr sz="1050" spc="-9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Calibri"/>
                <a:cs typeface="Calibri"/>
              </a:rPr>
              <a:t>1</a:t>
            </a:r>
            <a:r>
              <a:rPr sz="1050" spc="-10" dirty="0">
                <a:latin typeface="Calibri"/>
                <a:cs typeface="Calibri"/>
              </a:rPr>
              <a:t>0</a:t>
            </a:r>
            <a:r>
              <a:rPr sz="1050" dirty="0">
                <a:latin typeface="Calibri"/>
                <a:cs typeface="Calibri"/>
              </a:rPr>
              <a:t>,</a:t>
            </a:r>
            <a:r>
              <a:rPr sz="1050" spc="-10" dirty="0">
                <a:latin typeface="Calibri"/>
                <a:cs typeface="Calibri"/>
              </a:rPr>
              <a:t>0</a:t>
            </a:r>
            <a:r>
              <a:rPr sz="1050" dirty="0">
                <a:latin typeface="Calibri"/>
                <a:cs typeface="Calibri"/>
              </a:rPr>
              <a:t>00</a:t>
            </a:r>
            <a:r>
              <a:rPr sz="1050" dirty="0">
                <a:latin typeface="Times New Roman"/>
                <a:cs typeface="Times New Roman"/>
              </a:rPr>
              <a:t>    </a:t>
            </a:r>
            <a:r>
              <a:rPr sz="1050" spc="-9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Calibri"/>
                <a:cs typeface="Calibri"/>
              </a:rPr>
              <a:t>em</a:t>
            </a:r>
            <a:r>
              <a:rPr sz="1050" spc="-5" dirty="0">
                <a:latin typeface="Calibri"/>
                <a:cs typeface="Calibri"/>
              </a:rPr>
              <a:t>p</a:t>
            </a:r>
            <a:r>
              <a:rPr sz="1050" dirty="0">
                <a:latin typeface="Calibri"/>
                <a:cs typeface="Calibri"/>
              </a:rPr>
              <a:t>l</a:t>
            </a:r>
            <a:r>
              <a:rPr sz="1050" spc="-10" dirty="0">
                <a:latin typeface="Calibri"/>
                <a:cs typeface="Calibri"/>
              </a:rPr>
              <a:t>o</a:t>
            </a:r>
            <a:r>
              <a:rPr sz="1050" dirty="0">
                <a:latin typeface="Calibri"/>
                <a:cs typeface="Calibri"/>
              </a:rPr>
              <a:t>y</a:t>
            </a:r>
            <a:r>
              <a:rPr sz="1050" spc="-10" dirty="0">
                <a:latin typeface="Calibri"/>
                <a:cs typeface="Calibri"/>
              </a:rPr>
              <a:t>e</a:t>
            </a:r>
            <a:r>
              <a:rPr sz="1050" dirty="0">
                <a:latin typeface="Calibri"/>
                <a:cs typeface="Calibri"/>
              </a:rPr>
              <a:t>es</a:t>
            </a:r>
            <a:r>
              <a:rPr sz="1050" dirty="0">
                <a:latin typeface="Times New Roman"/>
                <a:cs typeface="Times New Roman"/>
              </a:rPr>
              <a:t>    </a:t>
            </a:r>
            <a:r>
              <a:rPr sz="1050" spc="-9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Calibri"/>
                <a:cs typeface="Calibri"/>
              </a:rPr>
              <a:t>f</a:t>
            </a:r>
            <a:r>
              <a:rPr sz="1050" dirty="0">
                <a:latin typeface="Calibri"/>
                <a:cs typeface="Calibri"/>
              </a:rPr>
              <a:t>r</a:t>
            </a:r>
            <a:r>
              <a:rPr sz="1050" spc="-5" dirty="0">
                <a:latin typeface="Calibri"/>
                <a:cs typeface="Calibri"/>
              </a:rPr>
              <a:t>o</a:t>
            </a:r>
            <a:r>
              <a:rPr sz="1050" dirty="0">
                <a:latin typeface="Calibri"/>
                <a:cs typeface="Calibri"/>
              </a:rPr>
              <a:t>m</a:t>
            </a:r>
            <a:r>
              <a:rPr sz="1050" dirty="0">
                <a:latin typeface="Times New Roman"/>
                <a:cs typeface="Times New Roman"/>
              </a:rPr>
              <a:t>    </a:t>
            </a:r>
            <a:r>
              <a:rPr sz="1050" spc="-85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Calibri"/>
                <a:cs typeface="Calibri"/>
              </a:rPr>
              <a:t>3</a:t>
            </a:r>
            <a:r>
              <a:rPr sz="1050" dirty="0">
                <a:latin typeface="Calibri"/>
                <a:cs typeface="Calibri"/>
              </a:rPr>
              <a:t>5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Calibri"/>
                <a:cs typeface="Calibri"/>
              </a:rPr>
              <a:t>na</a:t>
            </a:r>
            <a:r>
              <a:rPr sz="1050" spc="-10" dirty="0">
                <a:latin typeface="Calibri"/>
                <a:cs typeface="Calibri"/>
              </a:rPr>
              <a:t>t</a:t>
            </a:r>
            <a:r>
              <a:rPr sz="1050" dirty="0">
                <a:latin typeface="Calibri"/>
                <a:cs typeface="Calibri"/>
              </a:rPr>
              <a:t>i</a:t>
            </a:r>
            <a:r>
              <a:rPr sz="1050" spc="-10" dirty="0">
                <a:latin typeface="Calibri"/>
                <a:cs typeface="Calibri"/>
              </a:rPr>
              <a:t>o</a:t>
            </a:r>
            <a:r>
              <a:rPr sz="1050" spc="-5" dirty="0">
                <a:latin typeface="Calibri"/>
                <a:cs typeface="Calibri"/>
              </a:rPr>
              <a:t>na</a:t>
            </a:r>
            <a:r>
              <a:rPr sz="1050" dirty="0">
                <a:latin typeface="Calibri"/>
                <a:cs typeface="Calibri"/>
              </a:rPr>
              <a:t>l</a:t>
            </a:r>
            <a:r>
              <a:rPr sz="1050" spc="-5" dirty="0">
                <a:latin typeface="Calibri"/>
                <a:cs typeface="Calibri"/>
              </a:rPr>
              <a:t>i</a:t>
            </a:r>
            <a:r>
              <a:rPr sz="1050" spc="-10" dirty="0">
                <a:latin typeface="Calibri"/>
                <a:cs typeface="Calibri"/>
              </a:rPr>
              <a:t>t</a:t>
            </a:r>
            <a:r>
              <a:rPr sz="1050" dirty="0">
                <a:latin typeface="Calibri"/>
                <a:cs typeface="Calibri"/>
              </a:rPr>
              <a:t>ie</a:t>
            </a:r>
            <a:r>
              <a:rPr sz="1050" spc="-10" dirty="0">
                <a:latin typeface="Calibri"/>
                <a:cs typeface="Calibri"/>
              </a:rPr>
              <a:t>s</a:t>
            </a:r>
            <a:r>
              <a:rPr sz="1050" dirty="0">
                <a:latin typeface="Calibri"/>
                <a:cs typeface="Calibri"/>
              </a:rPr>
              <a:t>,</a:t>
            </a:r>
            <a:r>
              <a:rPr sz="1050" spc="9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Calibri"/>
                <a:cs typeface="Calibri"/>
              </a:rPr>
              <a:t>Suz</a:t>
            </a:r>
            <a:r>
              <a:rPr sz="1050" dirty="0">
                <a:latin typeface="Calibri"/>
                <a:cs typeface="Calibri"/>
              </a:rPr>
              <a:t>l</a:t>
            </a:r>
            <a:r>
              <a:rPr sz="1050" spc="-10" dirty="0">
                <a:latin typeface="Calibri"/>
                <a:cs typeface="Calibri"/>
              </a:rPr>
              <a:t>o</a:t>
            </a:r>
            <a:r>
              <a:rPr sz="1050" dirty="0">
                <a:latin typeface="Calibri"/>
                <a:cs typeface="Calibri"/>
              </a:rPr>
              <a:t>n</a:t>
            </a:r>
            <a:r>
              <a:rPr sz="1050" spc="9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Calibri"/>
                <a:cs typeface="Calibri"/>
              </a:rPr>
              <a:t>is</a:t>
            </a:r>
            <a:r>
              <a:rPr sz="1050" spc="8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Calibri"/>
                <a:cs typeface="Calibri"/>
              </a:rPr>
              <a:t>prou</a:t>
            </a:r>
            <a:r>
              <a:rPr sz="1050" dirty="0">
                <a:latin typeface="Calibri"/>
                <a:cs typeface="Calibri"/>
              </a:rPr>
              <a:t>d</a:t>
            </a:r>
            <a:r>
              <a:rPr sz="1050" spc="90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Calibri"/>
                <a:cs typeface="Calibri"/>
              </a:rPr>
              <a:t>t</a:t>
            </a:r>
            <a:r>
              <a:rPr sz="1050" dirty="0">
                <a:latin typeface="Calibri"/>
                <a:cs typeface="Calibri"/>
              </a:rPr>
              <a:t>o</a:t>
            </a:r>
            <a:r>
              <a:rPr sz="1050" spc="90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Calibri"/>
                <a:cs typeface="Calibri"/>
              </a:rPr>
              <a:t>s</a:t>
            </a:r>
            <a:r>
              <a:rPr sz="1050" spc="-5" dirty="0">
                <a:latin typeface="Calibri"/>
                <a:cs typeface="Calibri"/>
              </a:rPr>
              <a:t>u</a:t>
            </a:r>
            <a:r>
              <a:rPr sz="1050" spc="-10" dirty="0">
                <a:latin typeface="Calibri"/>
                <a:cs typeface="Calibri"/>
              </a:rPr>
              <a:t>p</a:t>
            </a:r>
            <a:r>
              <a:rPr sz="1050" spc="-5" dirty="0">
                <a:latin typeface="Calibri"/>
                <a:cs typeface="Calibri"/>
              </a:rPr>
              <a:t>p</a:t>
            </a:r>
            <a:r>
              <a:rPr sz="1050" spc="-10" dirty="0">
                <a:latin typeface="Calibri"/>
                <a:cs typeface="Calibri"/>
              </a:rPr>
              <a:t>o</a:t>
            </a:r>
            <a:r>
              <a:rPr sz="1050" dirty="0">
                <a:latin typeface="Calibri"/>
                <a:cs typeface="Calibri"/>
              </a:rPr>
              <a:t>rt</a:t>
            </a:r>
            <a:endParaRPr sz="1050">
              <a:latin typeface="Calibri"/>
              <a:cs typeface="Calibri"/>
            </a:endParaRPr>
          </a:p>
          <a:p>
            <a:pPr marL="12700" marR="5080" algn="just">
              <a:lnSpc>
                <a:spcPts val="1280"/>
              </a:lnSpc>
            </a:pPr>
            <a:r>
              <a:rPr sz="1050" dirty="0">
                <a:latin typeface="Calibri"/>
                <a:cs typeface="Calibri"/>
              </a:rPr>
              <a:t>a</a:t>
            </a:r>
            <a:r>
              <a:rPr sz="1050" dirty="0">
                <a:latin typeface="Times New Roman"/>
                <a:cs typeface="Times New Roman"/>
              </a:rPr>
              <a:t>   </a:t>
            </a:r>
            <a:r>
              <a:rPr sz="1050" spc="-12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Calibri"/>
                <a:cs typeface="Calibri"/>
              </a:rPr>
              <a:t>c</a:t>
            </a:r>
            <a:r>
              <a:rPr sz="1050" spc="-10" dirty="0">
                <a:latin typeface="Calibri"/>
                <a:cs typeface="Calibri"/>
              </a:rPr>
              <a:t>u</a:t>
            </a:r>
            <a:r>
              <a:rPr sz="1050" dirty="0">
                <a:latin typeface="Calibri"/>
                <a:cs typeface="Calibri"/>
              </a:rPr>
              <a:t>l</a:t>
            </a:r>
            <a:r>
              <a:rPr sz="1050" spc="-10" dirty="0">
                <a:latin typeface="Calibri"/>
                <a:cs typeface="Calibri"/>
              </a:rPr>
              <a:t>t</a:t>
            </a:r>
            <a:r>
              <a:rPr sz="1050" spc="-5" dirty="0">
                <a:latin typeface="Calibri"/>
                <a:cs typeface="Calibri"/>
              </a:rPr>
              <a:t>ur</a:t>
            </a:r>
            <a:r>
              <a:rPr sz="1050" dirty="0">
                <a:latin typeface="Calibri"/>
                <a:cs typeface="Calibri"/>
              </a:rPr>
              <a:t>e</a:t>
            </a:r>
            <a:r>
              <a:rPr sz="1050" dirty="0">
                <a:latin typeface="Times New Roman"/>
                <a:cs typeface="Times New Roman"/>
              </a:rPr>
              <a:t>   </a:t>
            </a:r>
            <a:r>
              <a:rPr sz="1050" spc="-114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Calibri"/>
                <a:cs typeface="Calibri"/>
              </a:rPr>
              <a:t>in</a:t>
            </a:r>
            <a:r>
              <a:rPr sz="1050" dirty="0">
                <a:latin typeface="Times New Roman"/>
                <a:cs typeface="Times New Roman"/>
              </a:rPr>
              <a:t>   </a:t>
            </a:r>
            <a:r>
              <a:rPr sz="1050" spc="-12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Calibri"/>
                <a:cs typeface="Calibri"/>
              </a:rPr>
              <a:t>wh</a:t>
            </a:r>
            <a:r>
              <a:rPr sz="1050" spc="-5" dirty="0">
                <a:latin typeface="Calibri"/>
                <a:cs typeface="Calibri"/>
              </a:rPr>
              <a:t>i</a:t>
            </a:r>
            <a:r>
              <a:rPr sz="1050" dirty="0">
                <a:latin typeface="Calibri"/>
                <a:cs typeface="Calibri"/>
              </a:rPr>
              <a:t>ch</a:t>
            </a:r>
            <a:r>
              <a:rPr sz="1050" dirty="0">
                <a:latin typeface="Times New Roman"/>
                <a:cs typeface="Times New Roman"/>
              </a:rPr>
              <a:t>   </a:t>
            </a:r>
            <a:r>
              <a:rPr sz="1050" spc="-12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Calibri"/>
                <a:cs typeface="Calibri"/>
              </a:rPr>
              <a:t>e</a:t>
            </a:r>
            <a:r>
              <a:rPr sz="1050" spc="-15" dirty="0">
                <a:latin typeface="Calibri"/>
                <a:cs typeface="Calibri"/>
              </a:rPr>
              <a:t>m</a:t>
            </a:r>
            <a:r>
              <a:rPr sz="1050" spc="-5" dirty="0">
                <a:latin typeface="Calibri"/>
                <a:cs typeface="Calibri"/>
              </a:rPr>
              <a:t>plo</a:t>
            </a:r>
            <a:r>
              <a:rPr sz="1050" dirty="0">
                <a:latin typeface="Calibri"/>
                <a:cs typeface="Calibri"/>
              </a:rPr>
              <a:t>yees</a:t>
            </a:r>
            <a:r>
              <a:rPr sz="1050" dirty="0">
                <a:latin typeface="Times New Roman"/>
                <a:cs typeface="Times New Roman"/>
              </a:rPr>
              <a:t>   </a:t>
            </a:r>
            <a:r>
              <a:rPr sz="1050" spc="-12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Calibri"/>
                <a:cs typeface="Calibri"/>
              </a:rPr>
              <a:t>a</a:t>
            </a:r>
            <a:r>
              <a:rPr sz="1050" spc="-15" dirty="0">
                <a:latin typeface="Calibri"/>
                <a:cs typeface="Calibri"/>
              </a:rPr>
              <a:t>r</a:t>
            </a:r>
            <a:r>
              <a:rPr sz="1050" dirty="0">
                <a:latin typeface="Calibri"/>
                <a:cs typeface="Calibri"/>
              </a:rPr>
              <a:t>e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Calibri"/>
                <a:cs typeface="Calibri"/>
              </a:rPr>
              <a:t>res</a:t>
            </a:r>
            <a:r>
              <a:rPr sz="1050" spc="-10" dirty="0">
                <a:latin typeface="Calibri"/>
                <a:cs typeface="Calibri"/>
              </a:rPr>
              <a:t>p</a:t>
            </a:r>
            <a:r>
              <a:rPr sz="1050" dirty="0">
                <a:latin typeface="Calibri"/>
                <a:cs typeface="Calibri"/>
              </a:rPr>
              <a:t>ec</a:t>
            </a:r>
            <a:r>
              <a:rPr sz="1050" spc="-10" dirty="0">
                <a:latin typeface="Calibri"/>
                <a:cs typeface="Calibri"/>
              </a:rPr>
              <a:t>t</a:t>
            </a:r>
            <a:r>
              <a:rPr sz="1050" dirty="0">
                <a:latin typeface="Calibri"/>
                <a:cs typeface="Calibri"/>
              </a:rPr>
              <a:t>ed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8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Calibri"/>
                <a:cs typeface="Calibri"/>
              </a:rPr>
              <a:t>a</a:t>
            </a:r>
            <a:r>
              <a:rPr sz="1050" spc="-5" dirty="0">
                <a:latin typeface="Calibri"/>
                <a:cs typeface="Calibri"/>
              </a:rPr>
              <a:t>n</a:t>
            </a:r>
            <a:r>
              <a:rPr sz="1050" dirty="0">
                <a:latin typeface="Calibri"/>
                <a:cs typeface="Calibri"/>
              </a:rPr>
              <a:t>d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9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Calibri"/>
                <a:cs typeface="Calibri"/>
              </a:rPr>
              <a:t>em</a:t>
            </a:r>
            <a:r>
              <a:rPr sz="1050" spc="-5" dirty="0">
                <a:latin typeface="Calibri"/>
                <a:cs typeface="Calibri"/>
              </a:rPr>
              <a:t>p</a:t>
            </a:r>
            <a:r>
              <a:rPr sz="1050" spc="-20" dirty="0">
                <a:latin typeface="Calibri"/>
                <a:cs typeface="Calibri"/>
              </a:rPr>
              <a:t>o</a:t>
            </a:r>
            <a:r>
              <a:rPr sz="1050" dirty="0">
                <a:latin typeface="Calibri"/>
                <a:cs typeface="Calibri"/>
              </a:rPr>
              <a:t>w</a:t>
            </a:r>
            <a:r>
              <a:rPr sz="1050" spc="-10" dirty="0">
                <a:latin typeface="Calibri"/>
                <a:cs typeface="Calibri"/>
              </a:rPr>
              <a:t>e</a:t>
            </a:r>
            <a:r>
              <a:rPr sz="1050" dirty="0">
                <a:latin typeface="Calibri"/>
                <a:cs typeface="Calibri"/>
              </a:rPr>
              <a:t>red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85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Calibri"/>
                <a:cs typeface="Calibri"/>
              </a:rPr>
              <a:t>t</a:t>
            </a:r>
            <a:r>
              <a:rPr sz="1050" dirty="0">
                <a:latin typeface="Calibri"/>
                <a:cs typeface="Calibri"/>
              </a:rPr>
              <a:t>o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9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Calibri"/>
                <a:cs typeface="Calibri"/>
              </a:rPr>
              <a:t>d</a:t>
            </a:r>
            <a:r>
              <a:rPr sz="1050" dirty="0">
                <a:latin typeface="Calibri"/>
                <a:cs typeface="Calibri"/>
              </a:rPr>
              <a:t>o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90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Calibri"/>
                <a:cs typeface="Calibri"/>
              </a:rPr>
              <a:t>t</a:t>
            </a:r>
            <a:r>
              <a:rPr sz="1050" spc="-5" dirty="0">
                <a:latin typeface="Calibri"/>
                <a:cs typeface="Calibri"/>
              </a:rPr>
              <a:t>he</a:t>
            </a:r>
            <a:r>
              <a:rPr sz="1050" spc="-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Calibri"/>
                <a:cs typeface="Calibri"/>
              </a:rPr>
              <a:t>ri</a:t>
            </a:r>
            <a:r>
              <a:rPr sz="1050" spc="-10" dirty="0">
                <a:latin typeface="Calibri"/>
                <a:cs typeface="Calibri"/>
              </a:rPr>
              <a:t>g</a:t>
            </a:r>
            <a:r>
              <a:rPr sz="1050" spc="-5" dirty="0">
                <a:latin typeface="Calibri"/>
                <a:cs typeface="Calibri"/>
              </a:rPr>
              <a:t>h</a:t>
            </a:r>
            <a:r>
              <a:rPr sz="1050" dirty="0">
                <a:latin typeface="Calibri"/>
                <a:cs typeface="Calibri"/>
              </a:rPr>
              <a:t>t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Calibri"/>
                <a:cs typeface="Calibri"/>
              </a:rPr>
              <a:t>t</a:t>
            </a:r>
            <a:r>
              <a:rPr sz="1050" spc="-5" dirty="0">
                <a:latin typeface="Calibri"/>
                <a:cs typeface="Calibri"/>
              </a:rPr>
              <a:t>hin</a:t>
            </a:r>
            <a:r>
              <a:rPr sz="1050" spc="-10" dirty="0">
                <a:latin typeface="Calibri"/>
                <a:cs typeface="Calibri"/>
              </a:rPr>
              <a:t>g</a:t>
            </a:r>
            <a:r>
              <a:rPr sz="1050" dirty="0">
                <a:latin typeface="Calibri"/>
                <a:cs typeface="Calibri"/>
              </a:rPr>
              <a:t>.</a:t>
            </a:r>
            <a:r>
              <a:rPr sz="1050" spc="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Calibri"/>
                <a:cs typeface="Calibri"/>
              </a:rPr>
              <a:t>Furthe</a:t>
            </a:r>
            <a:r>
              <a:rPr sz="1050" dirty="0">
                <a:latin typeface="Calibri"/>
                <a:cs typeface="Calibri"/>
              </a:rPr>
              <a:t>r</a:t>
            </a:r>
            <a:r>
              <a:rPr sz="1050" spc="-5" dirty="0">
                <a:latin typeface="Calibri"/>
                <a:cs typeface="Calibri"/>
              </a:rPr>
              <a:t>mo</a:t>
            </a:r>
            <a:r>
              <a:rPr sz="1050" dirty="0">
                <a:latin typeface="Calibri"/>
                <a:cs typeface="Calibri"/>
              </a:rPr>
              <a:t>re,</a:t>
            </a:r>
            <a:r>
              <a:rPr sz="1050" spc="1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Calibri"/>
                <a:cs typeface="Calibri"/>
              </a:rPr>
              <a:t>it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Calibri"/>
                <a:cs typeface="Calibri"/>
              </a:rPr>
              <a:t>br</a:t>
            </a:r>
            <a:r>
              <a:rPr sz="1050" dirty="0">
                <a:latin typeface="Calibri"/>
                <a:cs typeface="Calibri"/>
              </a:rPr>
              <a:t>i</a:t>
            </a:r>
            <a:r>
              <a:rPr sz="1050" spc="-5" dirty="0">
                <a:latin typeface="Calibri"/>
                <a:cs typeface="Calibri"/>
              </a:rPr>
              <a:t>ng</a:t>
            </a:r>
            <a:r>
              <a:rPr sz="1050" dirty="0">
                <a:latin typeface="Calibri"/>
                <a:cs typeface="Calibri"/>
              </a:rPr>
              <a:t>s</a:t>
            </a:r>
            <a:r>
              <a:rPr sz="1050" spc="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Calibri"/>
                <a:cs typeface="Calibri"/>
              </a:rPr>
              <a:t>w</a:t>
            </a:r>
            <a:r>
              <a:rPr sz="1050" spc="-5" dirty="0">
                <a:latin typeface="Calibri"/>
                <a:cs typeface="Calibri"/>
              </a:rPr>
              <a:t>o</a:t>
            </a:r>
            <a:r>
              <a:rPr sz="1050" dirty="0">
                <a:latin typeface="Calibri"/>
                <a:cs typeface="Calibri"/>
              </a:rPr>
              <a:t>rl</a:t>
            </a:r>
            <a:r>
              <a:rPr sz="1050" spc="5" dirty="0">
                <a:latin typeface="Calibri"/>
                <a:cs typeface="Calibri"/>
              </a:rPr>
              <a:t>d</a:t>
            </a:r>
            <a:r>
              <a:rPr sz="1050" dirty="0">
                <a:latin typeface="Calibri"/>
                <a:cs typeface="Calibri"/>
              </a:rPr>
              <a:t>-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Calibri"/>
                <a:cs typeface="Calibri"/>
              </a:rPr>
              <a:t>c</a:t>
            </a:r>
            <a:r>
              <a:rPr sz="1050" spc="-5" dirty="0">
                <a:latin typeface="Calibri"/>
                <a:cs typeface="Calibri"/>
              </a:rPr>
              <a:t>l</a:t>
            </a:r>
            <a:r>
              <a:rPr sz="1050" dirty="0">
                <a:latin typeface="Calibri"/>
                <a:cs typeface="Calibri"/>
              </a:rPr>
              <a:t>a</a:t>
            </a:r>
            <a:r>
              <a:rPr sz="1050" spc="-10" dirty="0">
                <a:latin typeface="Calibri"/>
                <a:cs typeface="Calibri"/>
              </a:rPr>
              <a:t>s</a:t>
            </a:r>
            <a:r>
              <a:rPr sz="1050" dirty="0">
                <a:latin typeface="Calibri"/>
                <a:cs typeface="Calibri"/>
              </a:rPr>
              <a:t>s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-10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Calibri"/>
                <a:cs typeface="Calibri"/>
              </a:rPr>
              <a:t>exper</a:t>
            </a:r>
            <a:r>
              <a:rPr sz="1050" spc="-10" dirty="0">
                <a:latin typeface="Calibri"/>
                <a:cs typeface="Calibri"/>
              </a:rPr>
              <a:t>t</a:t>
            </a:r>
            <a:r>
              <a:rPr sz="1050" dirty="0">
                <a:latin typeface="Calibri"/>
                <a:cs typeface="Calibri"/>
              </a:rPr>
              <a:t>i</a:t>
            </a:r>
            <a:r>
              <a:rPr sz="1050" spc="-10" dirty="0">
                <a:latin typeface="Calibri"/>
                <a:cs typeface="Calibri"/>
              </a:rPr>
              <a:t>s</a:t>
            </a:r>
            <a:r>
              <a:rPr sz="1050" dirty="0">
                <a:latin typeface="Calibri"/>
                <a:cs typeface="Calibri"/>
              </a:rPr>
              <a:t>e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-95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Calibri"/>
                <a:cs typeface="Calibri"/>
              </a:rPr>
              <a:t>t</a:t>
            </a:r>
            <a:r>
              <a:rPr sz="1050" dirty="0">
                <a:latin typeface="Calibri"/>
                <a:cs typeface="Calibri"/>
              </a:rPr>
              <a:t>o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-10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Calibri"/>
                <a:cs typeface="Calibri"/>
              </a:rPr>
              <a:t>ev</a:t>
            </a:r>
            <a:r>
              <a:rPr sz="1050" spc="-10" dirty="0">
                <a:latin typeface="Calibri"/>
                <a:cs typeface="Calibri"/>
              </a:rPr>
              <a:t>e</a:t>
            </a:r>
            <a:r>
              <a:rPr sz="1050" dirty="0">
                <a:latin typeface="Calibri"/>
                <a:cs typeface="Calibri"/>
              </a:rPr>
              <a:t>ry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-9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Calibri"/>
                <a:cs typeface="Calibri"/>
              </a:rPr>
              <a:t>a</a:t>
            </a:r>
            <a:r>
              <a:rPr sz="1050" spc="-20" dirty="0">
                <a:latin typeface="Calibri"/>
                <a:cs typeface="Calibri"/>
              </a:rPr>
              <a:t>s</a:t>
            </a:r>
            <a:r>
              <a:rPr sz="1050" spc="-5" dirty="0">
                <a:latin typeface="Calibri"/>
                <a:cs typeface="Calibri"/>
              </a:rPr>
              <a:t>pec</a:t>
            </a:r>
            <a:r>
              <a:rPr sz="1050" dirty="0">
                <a:latin typeface="Calibri"/>
                <a:cs typeface="Calibri"/>
              </a:rPr>
              <a:t>t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-10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Calibri"/>
                <a:cs typeface="Calibri"/>
              </a:rPr>
              <a:t>o</a:t>
            </a:r>
            <a:r>
              <a:rPr sz="1050" dirty="0">
                <a:latin typeface="Calibri"/>
                <a:cs typeface="Calibri"/>
              </a:rPr>
              <a:t>f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-9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Calibri"/>
                <a:cs typeface="Calibri"/>
              </a:rPr>
              <a:t>wi</a:t>
            </a:r>
            <a:r>
              <a:rPr sz="1050" spc="-5" dirty="0">
                <a:latin typeface="Calibri"/>
                <a:cs typeface="Calibri"/>
              </a:rPr>
              <a:t>n</a:t>
            </a:r>
            <a:r>
              <a:rPr sz="1050" dirty="0">
                <a:latin typeface="Calibri"/>
                <a:cs typeface="Calibri"/>
              </a:rPr>
              <a:t>d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Calibri"/>
                <a:cs typeface="Calibri"/>
              </a:rPr>
              <a:t>ener</a:t>
            </a:r>
            <a:r>
              <a:rPr sz="1050" spc="-20" dirty="0">
                <a:latin typeface="Calibri"/>
                <a:cs typeface="Calibri"/>
              </a:rPr>
              <a:t>g</a:t>
            </a:r>
            <a:r>
              <a:rPr sz="1050" dirty="0">
                <a:latin typeface="Calibri"/>
                <a:cs typeface="Calibri"/>
              </a:rPr>
              <a:t>y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Calibri"/>
                <a:cs typeface="Calibri"/>
              </a:rPr>
              <a:t>p</a:t>
            </a:r>
            <a:r>
              <a:rPr sz="1050" dirty="0">
                <a:latin typeface="Calibri"/>
                <a:cs typeface="Calibri"/>
              </a:rPr>
              <a:t>r</a:t>
            </a:r>
            <a:r>
              <a:rPr sz="1050" spc="-5" dirty="0">
                <a:latin typeface="Calibri"/>
                <a:cs typeface="Calibri"/>
              </a:rPr>
              <a:t>od</a:t>
            </a:r>
            <a:r>
              <a:rPr sz="1050" spc="-10" dirty="0">
                <a:latin typeface="Calibri"/>
                <a:cs typeface="Calibri"/>
              </a:rPr>
              <a:t>u</a:t>
            </a:r>
            <a:r>
              <a:rPr sz="1050" dirty="0">
                <a:latin typeface="Calibri"/>
                <a:cs typeface="Calibri"/>
              </a:rPr>
              <a:t>c</a:t>
            </a:r>
            <a:r>
              <a:rPr sz="1050" spc="-10" dirty="0">
                <a:latin typeface="Calibri"/>
                <a:cs typeface="Calibri"/>
              </a:rPr>
              <a:t>t</a:t>
            </a:r>
            <a:r>
              <a:rPr sz="1050" dirty="0">
                <a:latin typeface="Calibri"/>
                <a:cs typeface="Calibri"/>
              </a:rPr>
              <a:t>i</a:t>
            </a:r>
            <a:r>
              <a:rPr sz="1050" spc="-10" dirty="0">
                <a:latin typeface="Calibri"/>
                <a:cs typeface="Calibri"/>
              </a:rPr>
              <a:t>o</a:t>
            </a:r>
            <a:r>
              <a:rPr sz="1050" spc="-5" dirty="0">
                <a:latin typeface="Calibri"/>
                <a:cs typeface="Calibri"/>
              </a:rPr>
              <a:t>n.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668396" y="4527926"/>
            <a:ext cx="2259965" cy="1136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1699"/>
              </a:lnSpc>
            </a:pPr>
            <a:r>
              <a:rPr sz="1050" spc="-5" dirty="0">
                <a:latin typeface="Calibri"/>
                <a:cs typeface="Calibri"/>
              </a:rPr>
              <a:t>Th</a:t>
            </a:r>
            <a:r>
              <a:rPr sz="1050" dirty="0">
                <a:latin typeface="Calibri"/>
                <a:cs typeface="Calibri"/>
              </a:rPr>
              <a:t>e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Calibri"/>
                <a:cs typeface="Calibri"/>
              </a:rPr>
              <a:t>Suz</a:t>
            </a:r>
            <a:r>
              <a:rPr sz="1050" dirty="0">
                <a:latin typeface="Calibri"/>
                <a:cs typeface="Calibri"/>
              </a:rPr>
              <a:t>l</a:t>
            </a:r>
            <a:r>
              <a:rPr sz="1050" spc="-10" dirty="0">
                <a:latin typeface="Calibri"/>
                <a:cs typeface="Calibri"/>
              </a:rPr>
              <a:t>o</a:t>
            </a:r>
            <a:r>
              <a:rPr sz="1050" dirty="0">
                <a:latin typeface="Calibri"/>
                <a:cs typeface="Calibri"/>
              </a:rPr>
              <a:t>n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Calibri"/>
                <a:cs typeface="Calibri"/>
              </a:rPr>
              <a:t>G</a:t>
            </a:r>
            <a:r>
              <a:rPr sz="1050" dirty="0">
                <a:latin typeface="Calibri"/>
                <a:cs typeface="Calibri"/>
              </a:rPr>
              <a:t>r</a:t>
            </a:r>
            <a:r>
              <a:rPr sz="1050" spc="-5" dirty="0">
                <a:latin typeface="Calibri"/>
                <a:cs typeface="Calibri"/>
              </a:rPr>
              <a:t>ou</a:t>
            </a:r>
            <a:r>
              <a:rPr sz="1050" spc="-10" dirty="0">
                <a:latin typeface="Calibri"/>
                <a:cs typeface="Calibri"/>
              </a:rPr>
              <a:t>p</a:t>
            </a:r>
            <a:r>
              <a:rPr sz="1050" dirty="0">
                <a:latin typeface="Calibri"/>
                <a:cs typeface="Calibri"/>
              </a:rPr>
              <a:t>,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Calibri"/>
                <a:cs typeface="Calibri"/>
              </a:rPr>
              <a:t>i</a:t>
            </a:r>
            <a:r>
              <a:rPr sz="1050" spc="-10" dirty="0">
                <a:latin typeface="Calibri"/>
                <a:cs typeface="Calibri"/>
              </a:rPr>
              <a:t>n</a:t>
            </a:r>
            <a:r>
              <a:rPr sz="1050" dirty="0">
                <a:latin typeface="Calibri"/>
                <a:cs typeface="Calibri"/>
              </a:rPr>
              <a:t>c</a:t>
            </a:r>
            <a:r>
              <a:rPr sz="1050" spc="-5" dirty="0">
                <a:latin typeface="Calibri"/>
                <a:cs typeface="Calibri"/>
              </a:rPr>
              <a:t>lu</a:t>
            </a:r>
            <a:r>
              <a:rPr sz="1050" spc="-10" dirty="0">
                <a:latin typeface="Calibri"/>
                <a:cs typeface="Calibri"/>
              </a:rPr>
              <a:t>d</a:t>
            </a:r>
            <a:r>
              <a:rPr sz="1050" dirty="0">
                <a:latin typeface="Calibri"/>
                <a:cs typeface="Calibri"/>
              </a:rPr>
              <a:t>i</a:t>
            </a:r>
            <a:r>
              <a:rPr sz="1050" spc="-20" dirty="0">
                <a:latin typeface="Calibri"/>
                <a:cs typeface="Calibri"/>
              </a:rPr>
              <a:t>n</a:t>
            </a:r>
            <a:r>
              <a:rPr sz="1050" dirty="0">
                <a:latin typeface="Calibri"/>
                <a:cs typeface="Calibri"/>
              </a:rPr>
              <a:t>g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-1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Calibri"/>
                <a:cs typeface="Calibri"/>
              </a:rPr>
              <a:t>i</a:t>
            </a:r>
            <a:r>
              <a:rPr sz="1050" spc="-10" dirty="0">
                <a:latin typeface="Calibri"/>
                <a:cs typeface="Calibri"/>
              </a:rPr>
              <a:t>t</a:t>
            </a:r>
            <a:r>
              <a:rPr sz="1050" dirty="0">
                <a:latin typeface="Calibri"/>
                <a:cs typeface="Calibri"/>
              </a:rPr>
              <a:t>s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-1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Calibri"/>
                <a:cs typeface="Calibri"/>
              </a:rPr>
              <a:t>wh</a:t>
            </a:r>
            <a:r>
              <a:rPr sz="1050" spc="-10" dirty="0">
                <a:latin typeface="Calibri"/>
                <a:cs typeface="Calibri"/>
              </a:rPr>
              <a:t>o</a:t>
            </a:r>
            <a:r>
              <a:rPr sz="1050" dirty="0">
                <a:latin typeface="Calibri"/>
                <a:cs typeface="Calibri"/>
              </a:rPr>
              <a:t>l</a:t>
            </a:r>
            <a:r>
              <a:rPr sz="1050" spc="-5" dirty="0">
                <a:latin typeface="Calibri"/>
                <a:cs typeface="Calibri"/>
              </a:rPr>
              <a:t>l</a:t>
            </a:r>
            <a:r>
              <a:rPr sz="1050" dirty="0">
                <a:latin typeface="Calibri"/>
                <a:cs typeface="Calibri"/>
              </a:rPr>
              <a:t>y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Calibri"/>
                <a:cs typeface="Calibri"/>
              </a:rPr>
              <a:t>o</a:t>
            </a:r>
            <a:r>
              <a:rPr sz="1050" dirty="0">
                <a:latin typeface="Calibri"/>
                <a:cs typeface="Calibri"/>
              </a:rPr>
              <a:t>wned</a:t>
            </a:r>
            <a:r>
              <a:rPr sz="1050" spc="45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Calibri"/>
                <a:cs typeface="Calibri"/>
              </a:rPr>
              <a:t>s</a:t>
            </a:r>
            <a:r>
              <a:rPr sz="1050" spc="-5" dirty="0">
                <a:latin typeface="Calibri"/>
                <a:cs typeface="Calibri"/>
              </a:rPr>
              <a:t>u</a:t>
            </a:r>
            <a:r>
              <a:rPr sz="1050" spc="-10" dirty="0">
                <a:latin typeface="Calibri"/>
                <a:cs typeface="Calibri"/>
              </a:rPr>
              <a:t>bs</a:t>
            </a:r>
            <a:r>
              <a:rPr sz="1050" dirty="0">
                <a:latin typeface="Calibri"/>
                <a:cs typeface="Calibri"/>
              </a:rPr>
              <a:t>i</a:t>
            </a:r>
            <a:r>
              <a:rPr sz="1050" spc="-10" dirty="0">
                <a:latin typeface="Calibri"/>
                <a:cs typeface="Calibri"/>
              </a:rPr>
              <a:t>d</a:t>
            </a:r>
            <a:r>
              <a:rPr sz="1050" dirty="0">
                <a:latin typeface="Calibri"/>
                <a:cs typeface="Calibri"/>
              </a:rPr>
              <a:t>i</a:t>
            </a:r>
            <a:r>
              <a:rPr sz="1050" spc="-5" dirty="0">
                <a:latin typeface="Calibri"/>
                <a:cs typeface="Calibri"/>
              </a:rPr>
              <a:t>a</a:t>
            </a:r>
            <a:r>
              <a:rPr sz="1050" dirty="0">
                <a:latin typeface="Calibri"/>
                <a:cs typeface="Calibri"/>
              </a:rPr>
              <a:t>ry</a:t>
            </a:r>
            <a:r>
              <a:rPr sz="1050" spc="5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Calibri"/>
                <a:cs typeface="Calibri"/>
              </a:rPr>
              <a:t>S</a:t>
            </a:r>
            <a:r>
              <a:rPr sz="1050" dirty="0">
                <a:latin typeface="Calibri"/>
                <a:cs typeface="Calibri"/>
              </a:rPr>
              <a:t>env</a:t>
            </a:r>
            <a:r>
              <a:rPr sz="1050" spc="-5" dirty="0">
                <a:latin typeface="Calibri"/>
                <a:cs typeface="Calibri"/>
              </a:rPr>
              <a:t>i</a:t>
            </a:r>
            <a:r>
              <a:rPr sz="1050" spc="-10" dirty="0">
                <a:latin typeface="Calibri"/>
                <a:cs typeface="Calibri"/>
              </a:rPr>
              <a:t>o</a:t>
            </a:r>
            <a:r>
              <a:rPr sz="1050" dirty="0">
                <a:latin typeface="Calibri"/>
                <a:cs typeface="Calibri"/>
              </a:rPr>
              <a:t>n</a:t>
            </a:r>
            <a:r>
              <a:rPr sz="1050" spc="5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Calibri"/>
                <a:cs typeface="Calibri"/>
              </a:rPr>
              <a:t>SE</a:t>
            </a:r>
            <a:r>
              <a:rPr sz="1050" dirty="0">
                <a:latin typeface="Calibri"/>
                <a:cs typeface="Calibri"/>
              </a:rPr>
              <a:t>,</a:t>
            </a:r>
            <a:r>
              <a:rPr sz="1050" spc="4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Calibri"/>
                <a:cs typeface="Calibri"/>
              </a:rPr>
              <a:t>of</a:t>
            </a:r>
            <a:r>
              <a:rPr sz="1050" dirty="0">
                <a:latin typeface="Calibri"/>
                <a:cs typeface="Calibri"/>
              </a:rPr>
              <a:t>fers</a:t>
            </a:r>
            <a:r>
              <a:rPr sz="1050" spc="4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Calibri"/>
                <a:cs typeface="Calibri"/>
              </a:rPr>
              <a:t>one</a:t>
            </a:r>
            <a:r>
              <a:rPr sz="1050" spc="-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Calibri"/>
                <a:cs typeface="Calibri"/>
              </a:rPr>
              <a:t>o</a:t>
            </a:r>
            <a:r>
              <a:rPr sz="1050" dirty="0">
                <a:latin typeface="Calibri"/>
                <a:cs typeface="Calibri"/>
              </a:rPr>
              <a:t>f</a:t>
            </a:r>
            <a:r>
              <a:rPr sz="1050" dirty="0">
                <a:latin typeface="Times New Roman"/>
                <a:cs typeface="Times New Roman"/>
              </a:rPr>
              <a:t>  </a:t>
            </a:r>
            <a:r>
              <a:rPr sz="1050" spc="15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Calibri"/>
                <a:cs typeface="Calibri"/>
              </a:rPr>
              <a:t>t</a:t>
            </a:r>
            <a:r>
              <a:rPr sz="1050" spc="-5" dirty="0">
                <a:latin typeface="Calibri"/>
                <a:cs typeface="Calibri"/>
              </a:rPr>
              <a:t>h</a:t>
            </a:r>
            <a:r>
              <a:rPr sz="1050" dirty="0">
                <a:latin typeface="Calibri"/>
                <a:cs typeface="Calibri"/>
              </a:rPr>
              <a:t>e</a:t>
            </a:r>
            <a:r>
              <a:rPr sz="1050" dirty="0">
                <a:latin typeface="Times New Roman"/>
                <a:cs typeface="Times New Roman"/>
              </a:rPr>
              <a:t>  </a:t>
            </a:r>
            <a:r>
              <a:rPr sz="1050" spc="1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Calibri"/>
                <a:cs typeface="Calibri"/>
              </a:rPr>
              <a:t>mo</a:t>
            </a:r>
            <a:r>
              <a:rPr sz="1050" spc="-10" dirty="0">
                <a:latin typeface="Calibri"/>
                <a:cs typeface="Calibri"/>
              </a:rPr>
              <a:t>s</a:t>
            </a:r>
            <a:r>
              <a:rPr sz="1050" dirty="0">
                <a:latin typeface="Calibri"/>
                <a:cs typeface="Calibri"/>
              </a:rPr>
              <a:t>t</a:t>
            </a:r>
            <a:r>
              <a:rPr sz="1050" dirty="0">
                <a:latin typeface="Times New Roman"/>
                <a:cs typeface="Times New Roman"/>
              </a:rPr>
              <a:t>  </a:t>
            </a:r>
            <a:r>
              <a:rPr sz="1050" spc="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Calibri"/>
                <a:cs typeface="Calibri"/>
              </a:rPr>
              <a:t>c</a:t>
            </a:r>
            <a:r>
              <a:rPr sz="1050" spc="-10" dirty="0">
                <a:latin typeface="Calibri"/>
                <a:cs typeface="Calibri"/>
              </a:rPr>
              <a:t>o</a:t>
            </a:r>
            <a:r>
              <a:rPr sz="1050" spc="-5" dirty="0">
                <a:latin typeface="Calibri"/>
                <a:cs typeface="Calibri"/>
              </a:rPr>
              <a:t>mp</a:t>
            </a:r>
            <a:r>
              <a:rPr sz="1050" spc="-15" dirty="0">
                <a:latin typeface="Calibri"/>
                <a:cs typeface="Calibri"/>
              </a:rPr>
              <a:t>r</a:t>
            </a:r>
            <a:r>
              <a:rPr sz="1050" dirty="0">
                <a:latin typeface="Calibri"/>
                <a:cs typeface="Calibri"/>
              </a:rPr>
              <a:t>ehen</a:t>
            </a:r>
            <a:r>
              <a:rPr sz="1050" spc="-20" dirty="0">
                <a:latin typeface="Calibri"/>
                <a:cs typeface="Calibri"/>
              </a:rPr>
              <a:t>s</a:t>
            </a:r>
            <a:r>
              <a:rPr sz="1050" dirty="0">
                <a:latin typeface="Calibri"/>
                <a:cs typeface="Calibri"/>
              </a:rPr>
              <a:t>ive</a:t>
            </a:r>
            <a:r>
              <a:rPr sz="1050" dirty="0">
                <a:latin typeface="Times New Roman"/>
                <a:cs typeface="Times New Roman"/>
              </a:rPr>
              <a:t>  </a:t>
            </a:r>
            <a:r>
              <a:rPr sz="1050" spc="15" dirty="0">
                <a:latin typeface="Times New Roman"/>
                <a:cs typeface="Times New Roman"/>
              </a:rPr>
              <a:t> </a:t>
            </a:r>
            <a:r>
              <a:rPr sz="1050" spc="-20" dirty="0">
                <a:latin typeface="Calibri"/>
                <a:cs typeface="Calibri"/>
              </a:rPr>
              <a:t>p</a:t>
            </a:r>
            <a:r>
              <a:rPr sz="1050" dirty="0">
                <a:latin typeface="Calibri"/>
                <a:cs typeface="Calibri"/>
              </a:rPr>
              <a:t>r</a:t>
            </a:r>
            <a:r>
              <a:rPr sz="1050" spc="-5" dirty="0">
                <a:latin typeface="Calibri"/>
                <a:cs typeface="Calibri"/>
              </a:rPr>
              <a:t>od</a:t>
            </a:r>
            <a:r>
              <a:rPr sz="1050" spc="-10" dirty="0">
                <a:latin typeface="Calibri"/>
                <a:cs typeface="Calibri"/>
              </a:rPr>
              <a:t>u</a:t>
            </a:r>
            <a:r>
              <a:rPr sz="1050" dirty="0">
                <a:latin typeface="Calibri"/>
                <a:cs typeface="Calibri"/>
              </a:rPr>
              <a:t>ct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Calibri"/>
                <a:cs typeface="Calibri"/>
              </a:rPr>
              <a:t>p</a:t>
            </a:r>
            <a:r>
              <a:rPr sz="1050" spc="-10" dirty="0">
                <a:latin typeface="Calibri"/>
                <a:cs typeface="Calibri"/>
              </a:rPr>
              <a:t>o</a:t>
            </a:r>
            <a:r>
              <a:rPr sz="1050" dirty="0">
                <a:latin typeface="Calibri"/>
                <a:cs typeface="Calibri"/>
              </a:rPr>
              <a:t>r</a:t>
            </a:r>
            <a:r>
              <a:rPr sz="1050" spc="-10" dirty="0">
                <a:latin typeface="Calibri"/>
                <a:cs typeface="Calibri"/>
              </a:rPr>
              <a:t>t</a:t>
            </a:r>
            <a:r>
              <a:rPr sz="1050" spc="-5" dirty="0">
                <a:latin typeface="Calibri"/>
                <a:cs typeface="Calibri"/>
              </a:rPr>
              <a:t>fol</a:t>
            </a:r>
            <a:r>
              <a:rPr sz="1050" dirty="0">
                <a:latin typeface="Calibri"/>
                <a:cs typeface="Calibri"/>
              </a:rPr>
              <a:t>i</a:t>
            </a:r>
            <a:r>
              <a:rPr sz="1050" spc="-10" dirty="0">
                <a:latin typeface="Calibri"/>
                <a:cs typeface="Calibri"/>
              </a:rPr>
              <a:t>o</a:t>
            </a:r>
            <a:r>
              <a:rPr sz="1050" dirty="0">
                <a:latin typeface="Calibri"/>
                <a:cs typeface="Calibri"/>
              </a:rPr>
              <a:t>s</a:t>
            </a:r>
            <a:r>
              <a:rPr sz="1050" spc="10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Calibri"/>
                <a:cs typeface="Calibri"/>
              </a:rPr>
              <a:t>– </a:t>
            </a:r>
            <a:r>
              <a:rPr sz="1050" spc="-105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ra</a:t>
            </a:r>
            <a:r>
              <a:rPr sz="1050" spc="-5" dirty="0">
                <a:latin typeface="Calibri"/>
                <a:cs typeface="Calibri"/>
              </a:rPr>
              <a:t>ng</a:t>
            </a:r>
            <a:r>
              <a:rPr sz="1050" dirty="0">
                <a:latin typeface="Calibri"/>
                <a:cs typeface="Calibri"/>
              </a:rPr>
              <a:t>i</a:t>
            </a:r>
            <a:r>
              <a:rPr sz="1050" spc="-10" dirty="0">
                <a:latin typeface="Calibri"/>
                <a:cs typeface="Calibri"/>
              </a:rPr>
              <a:t>n</a:t>
            </a:r>
            <a:r>
              <a:rPr sz="1050" dirty="0">
                <a:latin typeface="Calibri"/>
                <a:cs typeface="Calibri"/>
              </a:rPr>
              <a:t>g</a:t>
            </a:r>
            <a:r>
              <a:rPr sz="1050" spc="100" dirty="0">
                <a:latin typeface="Times New Roman"/>
                <a:cs typeface="Times New Roman"/>
              </a:rPr>
              <a:t> </a:t>
            </a:r>
            <a:r>
              <a:rPr sz="1050" spc="-15" dirty="0">
                <a:latin typeface="Calibri"/>
                <a:cs typeface="Calibri"/>
              </a:rPr>
              <a:t>f</a:t>
            </a:r>
            <a:r>
              <a:rPr sz="1050" dirty="0">
                <a:latin typeface="Calibri"/>
                <a:cs typeface="Calibri"/>
              </a:rPr>
              <a:t>r</a:t>
            </a:r>
            <a:r>
              <a:rPr sz="1050" spc="-5" dirty="0">
                <a:latin typeface="Calibri"/>
                <a:cs typeface="Calibri"/>
              </a:rPr>
              <a:t>o</a:t>
            </a:r>
            <a:r>
              <a:rPr sz="1050" dirty="0">
                <a:latin typeface="Calibri"/>
                <a:cs typeface="Calibri"/>
              </a:rPr>
              <a:t>m</a:t>
            </a:r>
            <a:r>
              <a:rPr sz="1050" spc="100" dirty="0">
                <a:latin typeface="Times New Roman"/>
                <a:cs typeface="Times New Roman"/>
              </a:rPr>
              <a:t> </a:t>
            </a:r>
            <a:r>
              <a:rPr sz="1050" spc="-20" dirty="0">
                <a:latin typeface="Calibri"/>
                <a:cs typeface="Calibri"/>
              </a:rPr>
              <a:t>s</a:t>
            </a:r>
            <a:r>
              <a:rPr sz="1050" spc="-5" dirty="0">
                <a:latin typeface="Calibri"/>
                <a:cs typeface="Calibri"/>
              </a:rPr>
              <a:t>u</a:t>
            </a:r>
            <a:r>
              <a:rPr sz="1050" dirty="0">
                <a:latin typeface="Calibri"/>
                <a:cs typeface="Calibri"/>
              </a:rPr>
              <a:t>b-</a:t>
            </a:r>
            <a:r>
              <a:rPr sz="1050" spc="-5" dirty="0">
                <a:latin typeface="Calibri"/>
                <a:cs typeface="Calibri"/>
              </a:rPr>
              <a:t>m</a:t>
            </a:r>
            <a:r>
              <a:rPr sz="1050" dirty="0">
                <a:latin typeface="Calibri"/>
                <a:cs typeface="Calibri"/>
              </a:rPr>
              <a:t>e</a:t>
            </a:r>
            <a:r>
              <a:rPr sz="1050" spc="-5" dirty="0">
                <a:latin typeface="Calibri"/>
                <a:cs typeface="Calibri"/>
              </a:rPr>
              <a:t>g</a:t>
            </a:r>
            <a:r>
              <a:rPr sz="1050" dirty="0">
                <a:latin typeface="Calibri"/>
                <a:cs typeface="Calibri"/>
              </a:rPr>
              <a:t>awa</a:t>
            </a:r>
            <a:r>
              <a:rPr sz="1050" spc="-10" dirty="0">
                <a:latin typeface="Calibri"/>
                <a:cs typeface="Calibri"/>
              </a:rPr>
              <a:t>t</a:t>
            </a:r>
            <a:r>
              <a:rPr sz="1050" dirty="0">
                <a:latin typeface="Calibri"/>
                <a:cs typeface="Calibri"/>
              </a:rPr>
              <a:t>t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Calibri"/>
                <a:cs typeface="Calibri"/>
              </a:rPr>
              <a:t>on</a:t>
            </a:r>
            <a:r>
              <a:rPr sz="1050" spc="-10" dirty="0">
                <a:latin typeface="Calibri"/>
                <a:cs typeface="Calibri"/>
              </a:rPr>
              <a:t>s</a:t>
            </a:r>
            <a:r>
              <a:rPr sz="1050" spc="-5" dirty="0">
                <a:latin typeface="Calibri"/>
                <a:cs typeface="Calibri"/>
              </a:rPr>
              <a:t>h</a:t>
            </a:r>
            <a:r>
              <a:rPr sz="1050" spc="-10" dirty="0">
                <a:latin typeface="Calibri"/>
                <a:cs typeface="Calibri"/>
              </a:rPr>
              <a:t>o</a:t>
            </a:r>
            <a:r>
              <a:rPr sz="1050" dirty="0">
                <a:latin typeface="Calibri"/>
                <a:cs typeface="Calibri"/>
              </a:rPr>
              <a:t>re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-95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Calibri"/>
                <a:cs typeface="Calibri"/>
              </a:rPr>
              <a:t>t</a:t>
            </a:r>
            <a:r>
              <a:rPr sz="1050" spc="-5" dirty="0">
                <a:latin typeface="Calibri"/>
                <a:cs typeface="Calibri"/>
              </a:rPr>
              <a:t>urbine</a:t>
            </a:r>
            <a:r>
              <a:rPr sz="1050" dirty="0">
                <a:latin typeface="Calibri"/>
                <a:cs typeface="Calibri"/>
              </a:rPr>
              <a:t>s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-10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Calibri"/>
                <a:cs typeface="Calibri"/>
              </a:rPr>
              <a:t>at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-10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Calibri"/>
                <a:cs typeface="Calibri"/>
              </a:rPr>
              <a:t>6</a:t>
            </a:r>
            <a:r>
              <a:rPr sz="1050" spc="-10" dirty="0">
                <a:latin typeface="Calibri"/>
                <a:cs typeface="Calibri"/>
              </a:rPr>
              <a:t>0</a:t>
            </a:r>
            <a:r>
              <a:rPr sz="1050" dirty="0">
                <a:latin typeface="Calibri"/>
                <a:cs typeface="Calibri"/>
              </a:rPr>
              <a:t>0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-9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Calibri"/>
                <a:cs typeface="Calibri"/>
              </a:rPr>
              <a:t>Ki</a:t>
            </a:r>
            <a:r>
              <a:rPr sz="1050" spc="-15" dirty="0">
                <a:latin typeface="Calibri"/>
                <a:cs typeface="Calibri"/>
              </a:rPr>
              <a:t>l</a:t>
            </a:r>
            <a:r>
              <a:rPr sz="1050" spc="-5" dirty="0">
                <a:latin typeface="Calibri"/>
                <a:cs typeface="Calibri"/>
              </a:rPr>
              <a:t>o</a:t>
            </a:r>
            <a:r>
              <a:rPr sz="1050" dirty="0">
                <a:latin typeface="Calibri"/>
                <a:cs typeface="Calibri"/>
              </a:rPr>
              <a:t>wa</a:t>
            </a:r>
            <a:r>
              <a:rPr sz="1050" spc="-10" dirty="0">
                <a:latin typeface="Calibri"/>
                <a:cs typeface="Calibri"/>
              </a:rPr>
              <a:t>tts</a:t>
            </a:r>
            <a:r>
              <a:rPr sz="1050" dirty="0">
                <a:latin typeface="Calibri"/>
                <a:cs typeface="Calibri"/>
              </a:rPr>
              <a:t>(KW),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Calibri"/>
                <a:cs typeface="Calibri"/>
              </a:rPr>
              <a:t>t</a:t>
            </a:r>
            <a:r>
              <a:rPr sz="1050" dirty="0">
                <a:latin typeface="Calibri"/>
                <a:cs typeface="Calibri"/>
              </a:rPr>
              <a:t>o</a:t>
            </a:r>
            <a:r>
              <a:rPr sz="1050" dirty="0">
                <a:latin typeface="Times New Roman"/>
                <a:cs typeface="Times New Roman"/>
              </a:rPr>
              <a:t>  </a:t>
            </a:r>
            <a:r>
              <a:rPr sz="1050" spc="-5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Calibri"/>
                <a:cs typeface="Calibri"/>
              </a:rPr>
              <a:t>t</a:t>
            </a:r>
            <a:r>
              <a:rPr sz="1050" spc="-5" dirty="0">
                <a:latin typeface="Calibri"/>
                <a:cs typeface="Calibri"/>
              </a:rPr>
              <a:t>h</a:t>
            </a:r>
            <a:r>
              <a:rPr sz="1050" dirty="0">
                <a:latin typeface="Calibri"/>
                <a:cs typeface="Calibri"/>
              </a:rPr>
              <a:t>e</a:t>
            </a:r>
            <a:r>
              <a:rPr sz="1050" dirty="0">
                <a:latin typeface="Times New Roman"/>
                <a:cs typeface="Times New Roman"/>
              </a:rPr>
              <a:t>   </a:t>
            </a:r>
            <a:r>
              <a:rPr sz="1050" dirty="0">
                <a:latin typeface="Calibri"/>
                <a:cs typeface="Calibri"/>
              </a:rPr>
              <a:t>w</a:t>
            </a:r>
            <a:r>
              <a:rPr sz="1050" spc="-5" dirty="0">
                <a:latin typeface="Calibri"/>
                <a:cs typeface="Calibri"/>
              </a:rPr>
              <a:t>o</a:t>
            </a:r>
            <a:r>
              <a:rPr sz="1050" dirty="0">
                <a:latin typeface="Calibri"/>
                <a:cs typeface="Calibri"/>
              </a:rPr>
              <a:t>rl</a:t>
            </a:r>
            <a:r>
              <a:rPr sz="1050" spc="-5" dirty="0">
                <a:latin typeface="Calibri"/>
                <a:cs typeface="Calibri"/>
              </a:rPr>
              <a:t>d</a:t>
            </a:r>
            <a:r>
              <a:rPr sz="1050" dirty="0">
                <a:latin typeface="Calibri"/>
                <a:cs typeface="Calibri"/>
              </a:rPr>
              <a:t>’s</a:t>
            </a:r>
            <a:r>
              <a:rPr sz="1050" dirty="0">
                <a:latin typeface="Times New Roman"/>
                <a:cs typeface="Times New Roman"/>
              </a:rPr>
              <a:t>  </a:t>
            </a:r>
            <a:r>
              <a:rPr sz="1050" spc="-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Calibri"/>
                <a:cs typeface="Calibri"/>
              </a:rPr>
              <a:t>l</a:t>
            </a:r>
            <a:r>
              <a:rPr sz="1050" spc="-5" dirty="0">
                <a:latin typeface="Calibri"/>
                <a:cs typeface="Calibri"/>
              </a:rPr>
              <a:t>a</a:t>
            </a:r>
            <a:r>
              <a:rPr sz="1050" dirty="0">
                <a:latin typeface="Calibri"/>
                <a:cs typeface="Calibri"/>
              </a:rPr>
              <a:t>r</a:t>
            </a:r>
            <a:r>
              <a:rPr sz="1050" spc="-5" dirty="0">
                <a:latin typeface="Calibri"/>
                <a:cs typeface="Calibri"/>
              </a:rPr>
              <a:t>g</a:t>
            </a:r>
            <a:r>
              <a:rPr sz="1050" dirty="0">
                <a:latin typeface="Calibri"/>
                <a:cs typeface="Calibri"/>
              </a:rPr>
              <a:t>est</a:t>
            </a:r>
            <a:r>
              <a:rPr sz="1050" dirty="0">
                <a:latin typeface="Times New Roman"/>
                <a:cs typeface="Times New Roman"/>
              </a:rPr>
              <a:t>  </a:t>
            </a:r>
            <a:r>
              <a:rPr sz="1050" spc="-10" dirty="0">
                <a:latin typeface="Times New Roman"/>
                <a:cs typeface="Times New Roman"/>
              </a:rPr>
              <a:t> </a:t>
            </a:r>
            <a:r>
              <a:rPr sz="1050" spc="5" dirty="0">
                <a:latin typeface="Calibri"/>
                <a:cs typeface="Calibri"/>
              </a:rPr>
              <a:t>c</a:t>
            </a:r>
            <a:r>
              <a:rPr sz="1050" spc="-5" dirty="0">
                <a:latin typeface="Calibri"/>
                <a:cs typeface="Calibri"/>
              </a:rPr>
              <a:t>omm</a:t>
            </a:r>
            <a:r>
              <a:rPr sz="1050" dirty="0">
                <a:latin typeface="Calibri"/>
                <a:cs typeface="Calibri"/>
              </a:rPr>
              <a:t>erc</a:t>
            </a:r>
            <a:r>
              <a:rPr sz="1050" spc="-5" dirty="0">
                <a:latin typeface="Calibri"/>
                <a:cs typeface="Calibri"/>
              </a:rPr>
              <a:t>i</a:t>
            </a:r>
            <a:r>
              <a:rPr sz="1050" dirty="0">
                <a:latin typeface="Calibri"/>
                <a:cs typeface="Calibri"/>
              </a:rPr>
              <a:t>a</a:t>
            </a:r>
            <a:r>
              <a:rPr sz="1050" spc="-5" dirty="0">
                <a:latin typeface="Calibri"/>
                <a:cs typeface="Calibri"/>
              </a:rPr>
              <a:t>l</a:t>
            </a:r>
            <a:r>
              <a:rPr sz="1050" dirty="0">
                <a:latin typeface="Calibri"/>
                <a:cs typeface="Calibri"/>
              </a:rPr>
              <a:t>ly-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Calibri"/>
                <a:cs typeface="Calibri"/>
              </a:rPr>
              <a:t>ava</a:t>
            </a:r>
            <a:r>
              <a:rPr sz="1050" spc="-5" dirty="0">
                <a:latin typeface="Calibri"/>
                <a:cs typeface="Calibri"/>
              </a:rPr>
              <a:t>i</a:t>
            </a:r>
            <a:r>
              <a:rPr sz="1050" dirty="0">
                <a:latin typeface="Calibri"/>
                <a:cs typeface="Calibri"/>
              </a:rPr>
              <a:t>l</a:t>
            </a:r>
            <a:r>
              <a:rPr sz="1050" spc="-5" dirty="0">
                <a:latin typeface="Calibri"/>
                <a:cs typeface="Calibri"/>
              </a:rPr>
              <a:t>abl</a:t>
            </a:r>
            <a:r>
              <a:rPr sz="1050" dirty="0">
                <a:latin typeface="Calibri"/>
                <a:cs typeface="Calibri"/>
              </a:rPr>
              <a:t>e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Calibri"/>
                <a:cs typeface="Calibri"/>
              </a:rPr>
              <a:t>o</a:t>
            </a:r>
            <a:r>
              <a:rPr sz="1050" spc="-15" dirty="0">
                <a:latin typeface="Calibri"/>
                <a:cs typeface="Calibri"/>
              </a:rPr>
              <a:t>f</a:t>
            </a:r>
            <a:r>
              <a:rPr sz="1050" spc="-5" dirty="0">
                <a:latin typeface="Calibri"/>
                <a:cs typeface="Calibri"/>
              </a:rPr>
              <a:t>fs</a:t>
            </a:r>
            <a:r>
              <a:rPr sz="1050" spc="-10" dirty="0">
                <a:latin typeface="Calibri"/>
                <a:cs typeface="Calibri"/>
              </a:rPr>
              <a:t>h</a:t>
            </a:r>
            <a:r>
              <a:rPr sz="1050" spc="-5" dirty="0">
                <a:latin typeface="Calibri"/>
                <a:cs typeface="Calibri"/>
              </a:rPr>
              <a:t>o</a:t>
            </a:r>
            <a:r>
              <a:rPr sz="1050" dirty="0">
                <a:latin typeface="Calibri"/>
                <a:cs typeface="Calibri"/>
              </a:rPr>
              <a:t>re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Calibri"/>
                <a:cs typeface="Calibri"/>
              </a:rPr>
              <a:t>t</a:t>
            </a:r>
            <a:r>
              <a:rPr sz="1050" spc="-20" dirty="0">
                <a:latin typeface="Calibri"/>
                <a:cs typeface="Calibri"/>
              </a:rPr>
              <a:t>u</a:t>
            </a:r>
            <a:r>
              <a:rPr sz="1050" dirty="0">
                <a:latin typeface="Calibri"/>
                <a:cs typeface="Calibri"/>
              </a:rPr>
              <a:t>r</a:t>
            </a:r>
            <a:r>
              <a:rPr sz="1050" spc="-5" dirty="0">
                <a:latin typeface="Calibri"/>
                <a:cs typeface="Calibri"/>
              </a:rPr>
              <a:t>bin</a:t>
            </a:r>
            <a:r>
              <a:rPr sz="1050" dirty="0">
                <a:latin typeface="Calibri"/>
                <a:cs typeface="Calibri"/>
              </a:rPr>
              <a:t>e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Calibri"/>
                <a:cs typeface="Calibri"/>
              </a:rPr>
              <a:t>at</a:t>
            </a:r>
            <a:r>
              <a:rPr sz="1050" spc="-45" dirty="0">
                <a:latin typeface="Times New Roman"/>
                <a:cs typeface="Times New Roman"/>
              </a:rPr>
              <a:t> </a:t>
            </a:r>
            <a:r>
              <a:rPr sz="1050" spc="5" dirty="0">
                <a:latin typeface="Calibri"/>
                <a:cs typeface="Calibri"/>
              </a:rPr>
              <a:t>6</a:t>
            </a:r>
            <a:r>
              <a:rPr sz="1050" spc="-5" dirty="0">
                <a:latin typeface="Calibri"/>
                <a:cs typeface="Calibri"/>
              </a:rPr>
              <a:t>.</a:t>
            </a:r>
            <a:r>
              <a:rPr sz="1050" spc="-10" dirty="0">
                <a:latin typeface="Calibri"/>
                <a:cs typeface="Calibri"/>
              </a:rPr>
              <a:t>1</a:t>
            </a:r>
            <a:r>
              <a:rPr sz="1050" dirty="0">
                <a:latin typeface="Calibri"/>
                <a:cs typeface="Calibri"/>
              </a:rPr>
              <a:t>5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spc="-15" dirty="0">
                <a:latin typeface="Calibri"/>
                <a:cs typeface="Calibri"/>
              </a:rPr>
              <a:t>M</a:t>
            </a:r>
            <a:r>
              <a:rPr sz="1050" dirty="0">
                <a:latin typeface="Calibri"/>
                <a:cs typeface="Calibri"/>
              </a:rPr>
              <a:t>W</a:t>
            </a:r>
            <a:r>
              <a:rPr sz="1050" spc="-2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Calibri"/>
                <a:cs typeface="Calibri"/>
              </a:rPr>
              <a:t>–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668396" y="6692262"/>
            <a:ext cx="2258060" cy="5149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dirty="0">
                <a:latin typeface="Calibri"/>
                <a:cs typeface="Calibri"/>
              </a:rPr>
              <a:t>R</a:t>
            </a:r>
            <a:r>
              <a:rPr sz="1100" b="1" spc="-10" dirty="0">
                <a:latin typeface="Calibri"/>
                <a:cs typeface="Calibri"/>
              </a:rPr>
              <a:t>o</a:t>
            </a:r>
            <a:r>
              <a:rPr sz="1100" b="1" dirty="0">
                <a:latin typeface="Calibri"/>
                <a:cs typeface="Calibri"/>
              </a:rPr>
              <a:t>l</a:t>
            </a:r>
            <a:r>
              <a:rPr sz="1100" b="1" spc="-5" dirty="0">
                <a:latin typeface="Calibri"/>
                <a:cs typeface="Calibri"/>
              </a:rPr>
              <a:t>e</a:t>
            </a:r>
            <a:r>
              <a:rPr sz="1100" b="1" dirty="0">
                <a:latin typeface="Calibri"/>
                <a:cs typeface="Calibri"/>
              </a:rPr>
              <a:t>s</a:t>
            </a:r>
            <a:r>
              <a:rPr sz="1100" b="1" spc="-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Calibri"/>
                <a:cs typeface="Calibri"/>
              </a:rPr>
              <a:t>&amp;</a:t>
            </a:r>
            <a:r>
              <a:rPr sz="1100" b="1" spc="-2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Calibri"/>
                <a:cs typeface="Calibri"/>
              </a:rPr>
              <a:t>R</a:t>
            </a:r>
            <a:r>
              <a:rPr sz="1100" b="1" spc="-5" dirty="0">
                <a:latin typeface="Calibri"/>
                <a:cs typeface="Calibri"/>
              </a:rPr>
              <a:t>e</a:t>
            </a:r>
            <a:r>
              <a:rPr sz="1100" b="1" dirty="0">
                <a:latin typeface="Calibri"/>
                <a:cs typeface="Calibri"/>
              </a:rPr>
              <a:t>s</a:t>
            </a:r>
            <a:r>
              <a:rPr sz="1100" b="1" spc="-5" dirty="0">
                <a:latin typeface="Calibri"/>
                <a:cs typeface="Calibri"/>
              </a:rPr>
              <a:t>p</a:t>
            </a:r>
            <a:r>
              <a:rPr sz="1100" b="1" spc="-10" dirty="0">
                <a:latin typeface="Calibri"/>
                <a:cs typeface="Calibri"/>
              </a:rPr>
              <a:t>o</a:t>
            </a:r>
            <a:r>
              <a:rPr sz="1100" b="1" spc="-5" dirty="0">
                <a:latin typeface="Calibri"/>
                <a:cs typeface="Calibri"/>
              </a:rPr>
              <a:t>n</a:t>
            </a:r>
            <a:r>
              <a:rPr sz="1100" b="1" spc="-10" dirty="0">
                <a:latin typeface="Calibri"/>
                <a:cs typeface="Calibri"/>
              </a:rPr>
              <a:t>s</a:t>
            </a:r>
            <a:r>
              <a:rPr sz="1100" b="1" dirty="0">
                <a:latin typeface="Calibri"/>
                <a:cs typeface="Calibri"/>
              </a:rPr>
              <a:t>i</a:t>
            </a:r>
            <a:r>
              <a:rPr sz="1100" b="1" spc="-5" dirty="0">
                <a:latin typeface="Calibri"/>
                <a:cs typeface="Calibri"/>
              </a:rPr>
              <a:t>b</a:t>
            </a:r>
            <a:r>
              <a:rPr sz="1100" b="1" spc="-10" dirty="0">
                <a:latin typeface="Calibri"/>
                <a:cs typeface="Calibri"/>
              </a:rPr>
              <a:t>i</a:t>
            </a:r>
            <a:r>
              <a:rPr sz="1100" b="1" dirty="0">
                <a:latin typeface="Calibri"/>
                <a:cs typeface="Calibri"/>
              </a:rPr>
              <a:t>li</a:t>
            </a:r>
            <a:r>
              <a:rPr sz="1100" b="1" spc="-15" dirty="0">
                <a:latin typeface="Calibri"/>
                <a:cs typeface="Calibri"/>
              </a:rPr>
              <a:t>t</a:t>
            </a:r>
            <a:r>
              <a:rPr sz="1100" b="1" dirty="0">
                <a:latin typeface="Calibri"/>
                <a:cs typeface="Calibri"/>
              </a:rPr>
              <a:t>i</a:t>
            </a:r>
            <a:r>
              <a:rPr sz="1100" b="1" spc="-5" dirty="0">
                <a:latin typeface="Calibri"/>
                <a:cs typeface="Calibri"/>
              </a:rPr>
              <a:t>e</a:t>
            </a:r>
            <a:r>
              <a:rPr sz="1100" b="1" dirty="0">
                <a:latin typeface="Calibri"/>
                <a:cs typeface="Calibri"/>
              </a:rPr>
              <a:t>s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8"/>
              </a:spcBef>
            </a:pP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Symbol"/>
              <a:buChar char=""/>
              <a:tabLst>
                <a:tab pos="241300" algn="l"/>
                <a:tab pos="836930" algn="l"/>
                <a:tab pos="1237615" algn="l"/>
                <a:tab pos="2002789" algn="l"/>
              </a:tabLst>
            </a:pPr>
            <a:r>
              <a:rPr sz="1100" dirty="0">
                <a:latin typeface="Calibri"/>
                <a:cs typeface="Calibri"/>
              </a:rPr>
              <a:t>I</a:t>
            </a:r>
            <a:r>
              <a:rPr sz="1100" spc="-10" dirty="0">
                <a:latin typeface="Calibri"/>
                <a:cs typeface="Calibri"/>
              </a:rPr>
              <a:t>d</a:t>
            </a:r>
            <a:r>
              <a:rPr sz="1100" dirty="0">
                <a:latin typeface="Calibri"/>
                <a:cs typeface="Calibri"/>
              </a:rPr>
              <a:t>ent</a:t>
            </a:r>
            <a:r>
              <a:rPr sz="1100" spc="-5" dirty="0">
                <a:latin typeface="Calibri"/>
                <a:cs typeface="Calibri"/>
              </a:rPr>
              <a:t>if</a:t>
            </a:r>
            <a:r>
              <a:rPr sz="1100" dirty="0">
                <a:latin typeface="Calibri"/>
                <a:cs typeface="Calibri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spc="-5" dirty="0">
                <a:latin typeface="Calibri"/>
                <a:cs typeface="Calibri"/>
              </a:rPr>
              <a:t>n</a:t>
            </a:r>
            <a:r>
              <a:rPr sz="1100" spc="-10" dirty="0">
                <a:latin typeface="Calibri"/>
                <a:cs typeface="Calibri"/>
              </a:rPr>
              <a:t>e</a:t>
            </a:r>
            <a:r>
              <a:rPr sz="1100" dirty="0">
                <a:latin typeface="Calibri"/>
                <a:cs typeface="Calibri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spc="-5" dirty="0">
                <a:latin typeface="Calibri"/>
                <a:cs typeface="Calibri"/>
              </a:rPr>
              <a:t>p</a:t>
            </a:r>
            <a:r>
              <a:rPr sz="1100" spc="-15" dirty="0">
                <a:latin typeface="Calibri"/>
                <a:cs typeface="Calibri"/>
              </a:rPr>
              <a:t>r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spc="-5" dirty="0">
                <a:latin typeface="Calibri"/>
                <a:cs typeface="Calibri"/>
              </a:rPr>
              <a:t>spe</a:t>
            </a:r>
            <a:r>
              <a:rPr sz="1100" spc="-15" dirty="0">
                <a:latin typeface="Calibri"/>
                <a:cs typeface="Calibri"/>
              </a:rPr>
              <a:t>c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15" dirty="0">
                <a:latin typeface="Calibri"/>
                <a:cs typeface="Calibri"/>
              </a:rPr>
              <a:t>s</a:t>
            </a:r>
            <a:r>
              <a:rPr sz="1100" dirty="0">
                <a:latin typeface="Calibri"/>
                <a:cs typeface="Calibri"/>
              </a:rPr>
              <a:t>/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spc="-5" dirty="0">
                <a:latin typeface="Calibri"/>
                <a:cs typeface="Calibri"/>
              </a:rPr>
              <a:t>n</a:t>
            </a:r>
            <a:r>
              <a:rPr sz="1100" spc="-10" dirty="0">
                <a:latin typeface="Calibri"/>
                <a:cs typeface="Calibri"/>
              </a:rPr>
              <a:t>e</a:t>
            </a:r>
            <a:r>
              <a:rPr sz="1100" dirty="0">
                <a:latin typeface="Calibri"/>
                <a:cs typeface="Calibri"/>
              </a:rPr>
              <a:t>w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668396" y="7211946"/>
            <a:ext cx="2259330" cy="2519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6985">
              <a:lnSpc>
                <a:spcPct val="101800"/>
              </a:lnSpc>
            </a:pPr>
            <a:r>
              <a:rPr sz="1100" dirty="0">
                <a:latin typeface="Calibri"/>
                <a:cs typeface="Calibri"/>
              </a:rPr>
              <a:t>mar</a:t>
            </a:r>
            <a:r>
              <a:rPr sz="1100" spc="-15" dirty="0">
                <a:latin typeface="Calibri"/>
                <a:cs typeface="Calibri"/>
              </a:rPr>
              <a:t>k</a:t>
            </a:r>
            <a:r>
              <a:rPr sz="1100" dirty="0">
                <a:latin typeface="Calibri"/>
                <a:cs typeface="Calibri"/>
              </a:rPr>
              <a:t>et</a:t>
            </a:r>
            <a:r>
              <a:rPr sz="1100" dirty="0">
                <a:latin typeface="Times New Roman"/>
                <a:cs typeface="Times New Roman"/>
              </a:rPr>
              <a:t>  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se</a:t>
            </a:r>
            <a:r>
              <a:rPr sz="1100" spc="-15" dirty="0">
                <a:latin typeface="Calibri"/>
                <a:cs typeface="Calibri"/>
              </a:rPr>
              <a:t>g</a:t>
            </a:r>
            <a:r>
              <a:rPr sz="1100" dirty="0">
                <a:latin typeface="Calibri"/>
                <a:cs typeface="Calibri"/>
              </a:rPr>
              <a:t>ments</a:t>
            </a:r>
            <a:r>
              <a:rPr sz="1100" dirty="0">
                <a:latin typeface="Times New Roman"/>
                <a:cs typeface="Times New Roman"/>
              </a:rPr>
              <a:t> 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/</a:t>
            </a:r>
            <a:r>
              <a:rPr sz="1100" dirty="0">
                <a:latin typeface="Times New Roman"/>
                <a:cs typeface="Times New Roman"/>
              </a:rPr>
              <a:t>  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g</a:t>
            </a:r>
            <a:r>
              <a:rPr sz="1100" dirty="0">
                <a:latin typeface="Calibri"/>
                <a:cs typeface="Calibri"/>
              </a:rPr>
              <a:t>e</a:t>
            </a:r>
            <a:r>
              <a:rPr sz="1100" spc="-5" dirty="0">
                <a:latin typeface="Calibri"/>
                <a:cs typeface="Calibri"/>
              </a:rPr>
              <a:t>og</a:t>
            </a:r>
            <a:r>
              <a:rPr sz="1100" dirty="0">
                <a:latin typeface="Calibri"/>
                <a:cs typeface="Calibri"/>
              </a:rPr>
              <a:t>ra</a:t>
            </a:r>
            <a:r>
              <a:rPr sz="1100" spc="-10" dirty="0">
                <a:latin typeface="Calibri"/>
                <a:cs typeface="Calibri"/>
              </a:rPr>
              <a:t>p</a:t>
            </a:r>
            <a:r>
              <a:rPr sz="1100" spc="-5" dirty="0">
                <a:latin typeface="Calibri"/>
                <a:cs typeface="Calibri"/>
              </a:rPr>
              <a:t>h</a:t>
            </a:r>
            <a:r>
              <a:rPr sz="1100" dirty="0">
                <a:latin typeface="Calibri"/>
                <a:cs typeface="Calibri"/>
              </a:rPr>
              <a:t>ies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5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d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Calibri"/>
                <a:cs typeface="Calibri"/>
              </a:rPr>
              <a:t>M</a:t>
            </a:r>
            <a:r>
              <a:rPr sz="1100" dirty="0">
                <a:latin typeface="Calibri"/>
                <a:cs typeface="Calibri"/>
              </a:rPr>
              <a:t>ai</a:t>
            </a:r>
            <a:r>
              <a:rPr sz="1100" spc="-10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tain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c</a:t>
            </a:r>
            <a:r>
              <a:rPr sz="1100" spc="-5" dirty="0">
                <a:latin typeface="Calibri"/>
                <a:cs typeface="Calibri"/>
              </a:rPr>
              <a:t>u</a:t>
            </a:r>
            <a:r>
              <a:rPr sz="1100" spc="-15" dirty="0">
                <a:latin typeface="Calibri"/>
                <a:cs typeface="Calibri"/>
              </a:rPr>
              <a:t>s</a:t>
            </a:r>
            <a:r>
              <a:rPr sz="1100" dirty="0">
                <a:latin typeface="Calibri"/>
                <a:cs typeface="Calibri"/>
              </a:rPr>
              <a:t>t</a:t>
            </a:r>
            <a:r>
              <a:rPr sz="1100" spc="-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mer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da</a:t>
            </a:r>
            <a:r>
              <a:rPr sz="1100" spc="-15" dirty="0">
                <a:latin typeface="Calibri"/>
                <a:cs typeface="Calibri"/>
              </a:rPr>
              <a:t>t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5" dirty="0">
                <a:latin typeface="Calibri"/>
                <a:cs typeface="Calibri"/>
              </a:rPr>
              <a:t>b</a:t>
            </a:r>
            <a:r>
              <a:rPr sz="1100" dirty="0">
                <a:latin typeface="Calibri"/>
                <a:cs typeface="Calibri"/>
              </a:rPr>
              <a:t>ase</a:t>
            </a:r>
            <a:endParaRPr sz="1100">
              <a:latin typeface="Calibri"/>
              <a:cs typeface="Calibri"/>
            </a:endParaRPr>
          </a:p>
          <a:p>
            <a:pPr marL="241300" marR="36195" indent="-228600">
              <a:lnSpc>
                <a:spcPct val="101600"/>
              </a:lnSpc>
              <a:spcBef>
                <a:spcPts val="360"/>
              </a:spcBef>
              <a:buFont typeface="Symbol"/>
              <a:buChar char=""/>
              <a:tabLst>
                <a:tab pos="241300" algn="l"/>
              </a:tabLst>
            </a:pPr>
            <a:r>
              <a:rPr sz="1100" dirty="0">
                <a:latin typeface="Calibri"/>
                <a:cs typeface="Calibri"/>
              </a:rPr>
              <a:t>Respo</a:t>
            </a:r>
            <a:r>
              <a:rPr sz="1100" spc="-5" dirty="0">
                <a:latin typeface="Calibri"/>
                <a:cs typeface="Calibri"/>
              </a:rPr>
              <a:t>ns</a:t>
            </a:r>
            <a:r>
              <a:rPr sz="1100" dirty="0">
                <a:latin typeface="Calibri"/>
                <a:cs typeface="Calibri"/>
              </a:rPr>
              <a:t>i</a:t>
            </a:r>
            <a:r>
              <a:rPr sz="1100" spc="-10" dirty="0">
                <a:latin typeface="Calibri"/>
                <a:cs typeface="Calibri"/>
              </a:rPr>
              <a:t>b</a:t>
            </a:r>
            <a:r>
              <a:rPr sz="1100" dirty="0">
                <a:latin typeface="Calibri"/>
                <a:cs typeface="Calibri"/>
              </a:rPr>
              <a:t>le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alibri"/>
                <a:cs typeface="Calibri"/>
              </a:rPr>
              <a:t>t</a:t>
            </a:r>
            <a:r>
              <a:rPr sz="1100" dirty="0">
                <a:latin typeface="Calibri"/>
                <a:cs typeface="Calibri"/>
              </a:rPr>
              <a:t>o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t</a:t>
            </a:r>
            <a:r>
              <a:rPr sz="1100" spc="-15" dirty="0">
                <a:latin typeface="Calibri"/>
                <a:cs typeface="Calibri"/>
              </a:rPr>
              <a:t>a</a:t>
            </a:r>
            <a:r>
              <a:rPr sz="1100" dirty="0">
                <a:latin typeface="Calibri"/>
                <a:cs typeface="Calibri"/>
              </a:rPr>
              <a:t>ke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p</a:t>
            </a:r>
            <a:r>
              <a:rPr sz="1100" spc="-15" dirty="0">
                <a:latin typeface="Calibri"/>
                <a:cs typeface="Calibri"/>
              </a:rPr>
              <a:t>r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ce</a:t>
            </a:r>
            <a:r>
              <a:rPr sz="1100" spc="-10" dirty="0">
                <a:latin typeface="Calibri"/>
                <a:cs typeface="Calibri"/>
              </a:rPr>
              <a:t>s</a:t>
            </a:r>
            <a:r>
              <a:rPr sz="1100" dirty="0">
                <a:latin typeface="Calibri"/>
                <a:cs typeface="Calibri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qu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tat</a:t>
            </a:r>
            <a:r>
              <a:rPr sz="1100" spc="-15" dirty="0">
                <a:latin typeface="Calibri"/>
                <a:cs typeface="Calibri"/>
              </a:rPr>
              <a:t>i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n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re</a:t>
            </a:r>
            <a:r>
              <a:rPr sz="1100" spc="-5" dirty="0">
                <a:latin typeface="Calibri"/>
                <a:cs typeface="Calibri"/>
              </a:rPr>
              <a:t>qu</a:t>
            </a:r>
            <a:r>
              <a:rPr sz="1100" dirty="0">
                <a:latin typeface="Calibri"/>
                <a:cs typeface="Calibri"/>
              </a:rPr>
              <a:t>e</a:t>
            </a:r>
            <a:r>
              <a:rPr sz="1100" spc="-10" dirty="0">
                <a:latin typeface="Calibri"/>
                <a:cs typeface="Calibri"/>
              </a:rPr>
              <a:t>s</a:t>
            </a:r>
            <a:r>
              <a:rPr sz="1100" dirty="0">
                <a:latin typeface="Calibri"/>
                <a:cs typeface="Calibri"/>
              </a:rPr>
              <a:t>ts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f</a:t>
            </a:r>
            <a:r>
              <a:rPr sz="1100" spc="-15" dirty="0">
                <a:latin typeface="Calibri"/>
                <a:cs typeface="Calibri"/>
              </a:rPr>
              <a:t>r</a:t>
            </a:r>
            <a:r>
              <a:rPr sz="1100" spc="-10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cust</a:t>
            </a:r>
            <a:r>
              <a:rPr sz="1100" spc="-10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me</a:t>
            </a:r>
            <a:r>
              <a:rPr sz="1100" spc="-15" dirty="0">
                <a:latin typeface="Calibri"/>
                <a:cs typeface="Calibri"/>
              </a:rPr>
              <a:t>r</a:t>
            </a:r>
            <a:r>
              <a:rPr sz="1100" spc="-5" dirty="0">
                <a:latin typeface="Calibri"/>
                <a:cs typeface="Calibri"/>
              </a:rPr>
              <a:t>s</a:t>
            </a:r>
            <a:r>
              <a:rPr sz="1100" dirty="0">
                <a:latin typeface="Calibri"/>
                <a:cs typeface="Calibri"/>
              </a:rPr>
              <a:t>,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10" dirty="0">
                <a:latin typeface="Calibri"/>
                <a:cs typeface="Calibri"/>
              </a:rPr>
              <a:t>c</a:t>
            </a:r>
            <a:r>
              <a:rPr sz="1100" dirty="0">
                <a:latin typeface="Calibri"/>
                <a:cs typeface="Calibri"/>
              </a:rPr>
              <a:t>tive</a:t>
            </a:r>
            <a:r>
              <a:rPr sz="1100" spc="-15" dirty="0">
                <a:latin typeface="Calibri"/>
                <a:cs typeface="Calibri"/>
              </a:rPr>
              <a:t>l</a:t>
            </a:r>
            <a:r>
              <a:rPr sz="1100" dirty="0">
                <a:latin typeface="Calibri"/>
                <a:cs typeface="Calibri"/>
              </a:rPr>
              <a:t>y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alibri"/>
                <a:cs typeface="Calibri"/>
              </a:rPr>
              <a:t>s</a:t>
            </a:r>
            <a:r>
              <a:rPr sz="1100" dirty="0">
                <a:latin typeface="Calibri"/>
                <a:cs typeface="Calibri"/>
              </a:rPr>
              <a:t>eek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t</a:t>
            </a:r>
            <a:r>
              <a:rPr sz="1100" spc="-20" dirty="0">
                <a:latin typeface="Calibri"/>
                <a:cs typeface="Calibri"/>
              </a:rPr>
              <a:t>h</a:t>
            </a:r>
            <a:r>
              <a:rPr sz="1100" dirty="0">
                <a:latin typeface="Calibri"/>
                <a:cs typeface="Calibri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c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spc="-5" dirty="0">
                <a:latin typeface="Calibri"/>
                <a:cs typeface="Calibri"/>
              </a:rPr>
              <a:t>n</a:t>
            </a:r>
            <a:r>
              <a:rPr sz="1100" spc="-10" dirty="0">
                <a:latin typeface="Calibri"/>
                <a:cs typeface="Calibri"/>
              </a:rPr>
              <a:t>v</a:t>
            </a:r>
            <a:r>
              <a:rPr sz="1100" dirty="0">
                <a:latin typeface="Calibri"/>
                <a:cs typeface="Calibri"/>
              </a:rPr>
              <a:t>ers</a:t>
            </a:r>
            <a:r>
              <a:rPr sz="1100" spc="-15" dirty="0">
                <a:latin typeface="Calibri"/>
                <a:cs typeface="Calibri"/>
              </a:rPr>
              <a:t>i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   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f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i</a:t>
            </a:r>
            <a:r>
              <a:rPr sz="1100" spc="-5" dirty="0">
                <a:latin typeface="Calibri"/>
                <a:cs typeface="Calibri"/>
              </a:rPr>
              <a:t>nqu</a:t>
            </a:r>
            <a:r>
              <a:rPr sz="1100" dirty="0">
                <a:latin typeface="Calibri"/>
                <a:cs typeface="Calibri"/>
              </a:rPr>
              <a:t>ir</a:t>
            </a:r>
            <a:r>
              <a:rPr sz="1100" spc="-5" dirty="0">
                <a:latin typeface="Calibri"/>
                <a:cs typeface="Calibri"/>
              </a:rPr>
              <a:t>i</a:t>
            </a:r>
            <a:r>
              <a:rPr sz="1100" dirty="0">
                <a:latin typeface="Calibri"/>
                <a:cs typeface="Calibri"/>
              </a:rPr>
              <a:t>es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alibri"/>
                <a:cs typeface="Calibri"/>
              </a:rPr>
              <a:t>t</a:t>
            </a:r>
            <a:r>
              <a:rPr sz="1100" dirty="0">
                <a:latin typeface="Calibri"/>
                <a:cs typeface="Calibri"/>
              </a:rPr>
              <a:t>o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r</a:t>
            </a:r>
            <a:r>
              <a:rPr sz="1100" spc="-5" dirty="0">
                <a:latin typeface="Calibri"/>
                <a:cs typeface="Calibri"/>
              </a:rPr>
              <a:t>d</a:t>
            </a:r>
            <a:r>
              <a:rPr sz="1100" dirty="0">
                <a:latin typeface="Calibri"/>
                <a:cs typeface="Calibri"/>
              </a:rPr>
              <a:t>ers.</a:t>
            </a:r>
            <a:endParaRPr sz="1100">
              <a:latin typeface="Calibri"/>
              <a:cs typeface="Calibri"/>
            </a:endParaRPr>
          </a:p>
          <a:p>
            <a:pPr marL="241300" marR="5080" indent="-228600" algn="just">
              <a:lnSpc>
                <a:spcPct val="101699"/>
              </a:lnSpc>
              <a:spcBef>
                <a:spcPts val="360"/>
              </a:spcBef>
              <a:buFont typeface="Symbol"/>
              <a:buChar char=""/>
              <a:tabLst>
                <a:tab pos="241300" algn="l"/>
              </a:tabLst>
            </a:pPr>
            <a:r>
              <a:rPr sz="1100" dirty="0">
                <a:latin typeface="Calibri"/>
                <a:cs typeface="Calibri"/>
              </a:rPr>
              <a:t>U</a:t>
            </a:r>
            <a:r>
              <a:rPr sz="1100" spc="-5" dirty="0">
                <a:latin typeface="Calibri"/>
                <a:cs typeface="Calibri"/>
              </a:rPr>
              <a:t>nd</a:t>
            </a:r>
            <a:r>
              <a:rPr sz="1100" dirty="0">
                <a:latin typeface="Calibri"/>
                <a:cs typeface="Calibri"/>
              </a:rPr>
              <a:t>ersta</a:t>
            </a:r>
            <a:r>
              <a:rPr sz="1100" spc="-5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      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dirty="0">
                <a:latin typeface="Times New Roman"/>
                <a:cs typeface="Times New Roman"/>
              </a:rPr>
              <a:t>      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c</a:t>
            </a:r>
            <a:r>
              <a:rPr sz="1100" spc="-15" dirty="0">
                <a:latin typeface="Calibri"/>
                <a:cs typeface="Calibri"/>
              </a:rPr>
              <a:t>u</a:t>
            </a:r>
            <a:r>
              <a:rPr sz="1100" spc="-5" dirty="0">
                <a:latin typeface="Calibri"/>
                <a:cs typeface="Calibri"/>
              </a:rPr>
              <a:t>sto</a:t>
            </a:r>
            <a:r>
              <a:rPr sz="1100" dirty="0">
                <a:latin typeface="Calibri"/>
                <a:cs typeface="Calibri"/>
              </a:rPr>
              <a:t>me</a:t>
            </a:r>
            <a:r>
              <a:rPr sz="1100" spc="5" dirty="0">
                <a:latin typeface="Calibri"/>
                <a:cs typeface="Calibri"/>
              </a:rPr>
              <a:t>r</a:t>
            </a:r>
            <a:r>
              <a:rPr sz="1100" spc="-15" dirty="0">
                <a:latin typeface="Calibri"/>
                <a:cs typeface="Calibri"/>
              </a:rPr>
              <a:t>’</a:t>
            </a:r>
            <a:r>
              <a:rPr sz="1100" dirty="0">
                <a:latin typeface="Calibri"/>
                <a:cs typeface="Calibri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req</a:t>
            </a:r>
            <a:r>
              <a:rPr sz="1100" spc="-10" dirty="0">
                <a:latin typeface="Calibri"/>
                <a:cs typeface="Calibri"/>
              </a:rPr>
              <a:t>u</a:t>
            </a:r>
            <a:r>
              <a:rPr sz="1100" dirty="0">
                <a:latin typeface="Calibri"/>
                <a:cs typeface="Calibri"/>
              </a:rPr>
              <a:t>ire</a:t>
            </a:r>
            <a:r>
              <a:rPr sz="1100" spc="-10" dirty="0">
                <a:latin typeface="Calibri"/>
                <a:cs typeface="Calibri"/>
              </a:rPr>
              <a:t>m</a:t>
            </a:r>
            <a:r>
              <a:rPr sz="1100" dirty="0">
                <a:latin typeface="Calibri"/>
                <a:cs typeface="Calibri"/>
              </a:rPr>
              <a:t>ent</a:t>
            </a:r>
            <a:r>
              <a:rPr sz="1100" dirty="0">
                <a:latin typeface="Times New Roman"/>
                <a:cs typeface="Times New Roman"/>
              </a:rPr>
              <a:t>  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vi</a:t>
            </a:r>
            <a:r>
              <a:rPr sz="1100" spc="-10" dirty="0">
                <a:latin typeface="Calibri"/>
                <a:cs typeface="Calibri"/>
              </a:rPr>
              <a:t>z</a:t>
            </a:r>
            <a:r>
              <a:rPr sz="1100" spc="-5" dirty="0">
                <a:latin typeface="Calibri"/>
                <a:cs typeface="Calibri"/>
              </a:rPr>
              <a:t>.</a:t>
            </a:r>
            <a:r>
              <a:rPr sz="1100" dirty="0">
                <a:latin typeface="Calibri"/>
                <a:cs typeface="Calibri"/>
              </a:rPr>
              <a:t>,</a:t>
            </a:r>
            <a:r>
              <a:rPr sz="1100" dirty="0">
                <a:latin typeface="Times New Roman"/>
                <a:cs typeface="Times New Roman"/>
              </a:rPr>
              <a:t>  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Ta</a:t>
            </a:r>
            <a:r>
              <a:rPr sz="1100" dirty="0">
                <a:latin typeface="Calibri"/>
                <a:cs typeface="Calibri"/>
              </a:rPr>
              <a:t>x</a:t>
            </a:r>
            <a:r>
              <a:rPr sz="1100" dirty="0">
                <a:latin typeface="Times New Roman"/>
                <a:cs typeface="Times New Roman"/>
              </a:rPr>
              <a:t>  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Lia</a:t>
            </a:r>
            <a:r>
              <a:rPr sz="1100" spc="-10" dirty="0">
                <a:latin typeface="Calibri"/>
                <a:cs typeface="Calibri"/>
              </a:rPr>
              <a:t>b</a:t>
            </a:r>
            <a:r>
              <a:rPr sz="1100" dirty="0">
                <a:latin typeface="Calibri"/>
                <a:cs typeface="Calibri"/>
              </a:rPr>
              <a:t>i</a:t>
            </a:r>
            <a:r>
              <a:rPr sz="1100" spc="-5" dirty="0">
                <a:latin typeface="Calibri"/>
                <a:cs typeface="Calibri"/>
              </a:rPr>
              <a:t>l</a:t>
            </a:r>
            <a:r>
              <a:rPr sz="1100" dirty="0">
                <a:latin typeface="Calibri"/>
                <a:cs typeface="Calibri"/>
              </a:rPr>
              <a:t>ity,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Cap</a:t>
            </a:r>
            <a:r>
              <a:rPr sz="1100" dirty="0">
                <a:latin typeface="Calibri"/>
                <a:cs typeface="Calibri"/>
              </a:rPr>
              <a:t>tive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Req</a:t>
            </a:r>
            <a:r>
              <a:rPr sz="1100" spc="-5" dirty="0">
                <a:latin typeface="Calibri"/>
                <a:cs typeface="Calibri"/>
              </a:rPr>
              <a:t>u</a:t>
            </a:r>
            <a:r>
              <a:rPr sz="1100" dirty="0">
                <a:latin typeface="Calibri"/>
                <a:cs typeface="Calibri"/>
              </a:rPr>
              <a:t>ir</a:t>
            </a:r>
            <a:r>
              <a:rPr sz="1100" spc="-15" dirty="0">
                <a:latin typeface="Calibri"/>
                <a:cs typeface="Calibri"/>
              </a:rPr>
              <a:t>e</a:t>
            </a:r>
            <a:r>
              <a:rPr sz="1100" dirty="0">
                <a:latin typeface="Calibri"/>
                <a:cs typeface="Calibri"/>
              </a:rPr>
              <a:t>men</a:t>
            </a:r>
            <a:r>
              <a:rPr sz="1100" spc="-15" dirty="0">
                <a:latin typeface="Calibri"/>
                <a:cs typeface="Calibri"/>
              </a:rPr>
              <a:t>t</a:t>
            </a:r>
            <a:r>
              <a:rPr sz="1100" spc="-5" dirty="0">
                <a:latin typeface="Calibri"/>
                <a:cs typeface="Calibri"/>
              </a:rPr>
              <a:t>s</a:t>
            </a:r>
            <a:r>
              <a:rPr sz="1100" dirty="0">
                <a:latin typeface="Calibri"/>
                <a:cs typeface="Calibri"/>
              </a:rPr>
              <a:t>,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I</a:t>
            </a:r>
            <a:r>
              <a:rPr sz="1100" spc="-10" dirty="0">
                <a:latin typeface="Calibri"/>
                <a:cs typeface="Calibri"/>
              </a:rPr>
              <a:t>nv</a:t>
            </a:r>
            <a:r>
              <a:rPr sz="1100" dirty="0">
                <a:latin typeface="Calibri"/>
                <a:cs typeface="Calibri"/>
              </a:rPr>
              <a:t>es</a:t>
            </a:r>
            <a:r>
              <a:rPr sz="1100" spc="-10" dirty="0">
                <a:latin typeface="Calibri"/>
                <a:cs typeface="Calibri"/>
              </a:rPr>
              <a:t>t</a:t>
            </a:r>
            <a:r>
              <a:rPr sz="1100" dirty="0">
                <a:latin typeface="Calibri"/>
                <a:cs typeface="Calibri"/>
              </a:rPr>
              <a:t>ment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Cap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5" dirty="0">
                <a:latin typeface="Calibri"/>
                <a:cs typeface="Calibri"/>
              </a:rPr>
              <a:t>b</a:t>
            </a:r>
            <a:r>
              <a:rPr sz="1100" dirty="0">
                <a:latin typeface="Calibri"/>
                <a:cs typeface="Calibri"/>
              </a:rPr>
              <a:t>i</a:t>
            </a:r>
            <a:r>
              <a:rPr sz="1100" spc="-5" dirty="0">
                <a:latin typeface="Calibri"/>
                <a:cs typeface="Calibri"/>
              </a:rPr>
              <a:t>l</a:t>
            </a:r>
            <a:r>
              <a:rPr sz="1100" dirty="0">
                <a:latin typeface="Calibri"/>
                <a:cs typeface="Calibri"/>
              </a:rPr>
              <a:t>ity</a:t>
            </a:r>
            <a:r>
              <a:rPr sz="1100" dirty="0">
                <a:latin typeface="Times New Roman"/>
                <a:cs typeface="Times New Roman"/>
              </a:rPr>
              <a:t>   </a:t>
            </a:r>
            <a:r>
              <a:rPr sz="1100" spc="-14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alibri"/>
                <a:cs typeface="Calibri"/>
              </a:rPr>
              <a:t>e</a:t>
            </a:r>
            <a:r>
              <a:rPr sz="1100" dirty="0">
                <a:latin typeface="Calibri"/>
                <a:cs typeface="Calibri"/>
              </a:rPr>
              <a:t>tc.,</a:t>
            </a:r>
            <a:r>
              <a:rPr sz="1100" dirty="0">
                <a:latin typeface="Times New Roman"/>
                <a:cs typeface="Times New Roman"/>
              </a:rPr>
              <a:t>  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5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  </a:t>
            </a:r>
            <a:r>
              <a:rPr sz="1100" spc="114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su</a:t>
            </a:r>
            <a:r>
              <a:rPr sz="1100" spc="-10" dirty="0">
                <a:latin typeface="Calibri"/>
                <a:cs typeface="Calibri"/>
              </a:rPr>
              <a:t>g</a:t>
            </a:r>
            <a:r>
              <a:rPr sz="1100" spc="-5" dirty="0">
                <a:latin typeface="Calibri"/>
                <a:cs typeface="Calibri"/>
              </a:rPr>
              <a:t>g</a:t>
            </a:r>
            <a:r>
              <a:rPr sz="1100" dirty="0">
                <a:latin typeface="Calibri"/>
                <a:cs typeface="Calibri"/>
              </a:rPr>
              <a:t>est</a:t>
            </a:r>
            <a:r>
              <a:rPr sz="1100" dirty="0">
                <a:latin typeface="Times New Roman"/>
                <a:cs typeface="Times New Roman"/>
              </a:rPr>
              <a:t>  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su</a:t>
            </a:r>
            <a:r>
              <a:rPr sz="1100" spc="-10" dirty="0">
                <a:latin typeface="Calibri"/>
                <a:cs typeface="Calibri"/>
              </a:rPr>
              <a:t>i</a:t>
            </a:r>
            <a:r>
              <a:rPr sz="1100" dirty="0">
                <a:latin typeface="Calibri"/>
                <a:cs typeface="Calibri"/>
              </a:rPr>
              <a:t>tab</a:t>
            </a:r>
            <a:r>
              <a:rPr sz="1100" spc="-5" dirty="0">
                <a:latin typeface="Calibri"/>
                <a:cs typeface="Calibri"/>
              </a:rPr>
              <a:t>l</a:t>
            </a:r>
            <a:r>
              <a:rPr sz="1100" dirty="0">
                <a:latin typeface="Calibri"/>
                <a:cs typeface="Calibri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p</a:t>
            </a:r>
            <a:r>
              <a:rPr sz="1100" dirty="0">
                <a:latin typeface="Calibri"/>
                <a:cs typeface="Calibri"/>
              </a:rPr>
              <a:t>ro</a:t>
            </a:r>
            <a:r>
              <a:rPr sz="1100" spc="-5" dirty="0">
                <a:latin typeface="Calibri"/>
                <a:cs typeface="Calibri"/>
              </a:rPr>
              <a:t>du</a:t>
            </a:r>
            <a:r>
              <a:rPr sz="1100" dirty="0">
                <a:latin typeface="Calibri"/>
                <a:cs typeface="Calibri"/>
              </a:rPr>
              <a:t>ct</a:t>
            </a:r>
            <a:r>
              <a:rPr sz="1100" dirty="0">
                <a:latin typeface="Times New Roman"/>
                <a:cs typeface="Times New Roman"/>
              </a:rPr>
              <a:t>  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wh</a:t>
            </a:r>
            <a:r>
              <a:rPr sz="1100" spc="-15" dirty="0">
                <a:latin typeface="Calibri"/>
                <a:cs typeface="Calibri"/>
              </a:rPr>
              <a:t>i</a:t>
            </a:r>
            <a:r>
              <a:rPr sz="1100" dirty="0">
                <a:latin typeface="Calibri"/>
                <a:cs typeface="Calibri"/>
              </a:rPr>
              <a:t>ch</a:t>
            </a:r>
            <a:r>
              <a:rPr sz="1100" dirty="0">
                <a:latin typeface="Times New Roman"/>
                <a:cs typeface="Times New Roman"/>
              </a:rPr>
              <a:t>  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f</a:t>
            </a:r>
            <a:r>
              <a:rPr sz="1100" dirty="0">
                <a:latin typeface="Calibri"/>
                <a:cs typeface="Calibri"/>
              </a:rPr>
              <a:t>its</a:t>
            </a:r>
            <a:r>
              <a:rPr sz="1100" dirty="0">
                <a:latin typeface="Times New Roman"/>
                <a:cs typeface="Times New Roman"/>
              </a:rPr>
              <a:t>  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i</a:t>
            </a:r>
            <a:r>
              <a:rPr sz="1100" spc="-10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their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req</a:t>
            </a:r>
            <a:r>
              <a:rPr sz="1100" spc="-10" dirty="0">
                <a:latin typeface="Calibri"/>
                <a:cs typeface="Calibri"/>
              </a:rPr>
              <a:t>u</a:t>
            </a:r>
            <a:r>
              <a:rPr sz="1100" dirty="0">
                <a:latin typeface="Calibri"/>
                <a:cs typeface="Calibri"/>
              </a:rPr>
              <a:t>ir</a:t>
            </a:r>
            <a:r>
              <a:rPr sz="1100" spc="-15" dirty="0">
                <a:latin typeface="Calibri"/>
                <a:cs typeface="Calibri"/>
              </a:rPr>
              <a:t>e</a:t>
            </a:r>
            <a:r>
              <a:rPr sz="1100" dirty="0">
                <a:latin typeface="Calibri"/>
                <a:cs typeface="Calibri"/>
              </a:rPr>
              <a:t>ment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5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alibri"/>
                <a:cs typeface="Calibri"/>
              </a:rPr>
              <a:t>e</a:t>
            </a:r>
            <a:r>
              <a:rPr sz="1100" spc="-5" dirty="0">
                <a:latin typeface="Calibri"/>
                <a:cs typeface="Calibri"/>
              </a:rPr>
              <a:t>nsur</a:t>
            </a:r>
            <a:r>
              <a:rPr sz="1100" dirty="0">
                <a:latin typeface="Calibri"/>
                <a:cs typeface="Calibri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f</a:t>
            </a:r>
            <a:r>
              <a:rPr sz="1100" dirty="0">
                <a:latin typeface="Calibri"/>
                <a:cs typeface="Calibri"/>
              </a:rPr>
              <a:t>i</a:t>
            </a:r>
            <a:r>
              <a:rPr sz="1100" spc="-10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5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cia</a:t>
            </a:r>
            <a:r>
              <a:rPr sz="1100" spc="-5" dirty="0">
                <a:latin typeface="Calibri"/>
                <a:cs typeface="Calibri"/>
              </a:rPr>
              <a:t>l</a:t>
            </a:r>
            <a:r>
              <a:rPr sz="1100" dirty="0">
                <a:latin typeface="Calibri"/>
                <a:cs typeface="Calibri"/>
              </a:rPr>
              <a:t>ly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via</a:t>
            </a:r>
            <a:r>
              <a:rPr sz="1100" spc="-10" dirty="0">
                <a:latin typeface="Calibri"/>
                <a:cs typeface="Calibri"/>
              </a:rPr>
              <a:t>b</a:t>
            </a:r>
            <a:r>
              <a:rPr sz="1100" spc="-15" dirty="0">
                <a:latin typeface="Calibri"/>
                <a:cs typeface="Calibri"/>
              </a:rPr>
              <a:t>l</a:t>
            </a:r>
            <a:r>
              <a:rPr sz="1100" dirty="0">
                <a:latin typeface="Calibri"/>
                <a:cs typeface="Calibri"/>
              </a:rPr>
              <a:t>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p</a:t>
            </a:r>
            <a:r>
              <a:rPr sz="1100" dirty="0">
                <a:latin typeface="Calibri"/>
                <a:cs typeface="Calibri"/>
              </a:rPr>
              <a:t>ro</a:t>
            </a:r>
            <a:r>
              <a:rPr sz="1100" spc="-15" dirty="0">
                <a:latin typeface="Calibri"/>
                <a:cs typeface="Calibri"/>
              </a:rPr>
              <a:t>j</a:t>
            </a:r>
            <a:r>
              <a:rPr sz="1100" dirty="0">
                <a:latin typeface="Calibri"/>
                <a:cs typeface="Calibri"/>
              </a:rPr>
              <a:t>ect.</a:t>
            </a:r>
            <a:endParaRPr sz="11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84"/>
              </a:spcBef>
              <a:buFont typeface="Symbol"/>
              <a:buChar char=""/>
              <a:tabLst>
                <a:tab pos="241300" algn="l"/>
              </a:tabLst>
            </a:pPr>
            <a:r>
              <a:rPr sz="1100" dirty="0">
                <a:latin typeface="Calibri"/>
                <a:cs typeface="Calibri"/>
              </a:rPr>
              <a:t>Pre</a:t>
            </a:r>
            <a:r>
              <a:rPr sz="1100" spc="-15" dirty="0">
                <a:latin typeface="Calibri"/>
                <a:cs typeface="Calibri"/>
              </a:rPr>
              <a:t>s</a:t>
            </a:r>
            <a:r>
              <a:rPr sz="1100" dirty="0">
                <a:latin typeface="Calibri"/>
                <a:cs typeface="Calibri"/>
              </a:rPr>
              <a:t>ent</a:t>
            </a:r>
            <a:r>
              <a:rPr sz="1100" spc="-5" dirty="0">
                <a:latin typeface="Calibri"/>
                <a:cs typeface="Calibri"/>
              </a:rPr>
              <a:t>in</a:t>
            </a:r>
            <a:r>
              <a:rPr sz="1100" dirty="0">
                <a:latin typeface="Calibri"/>
                <a:cs typeface="Calibri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  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5" dirty="0">
                <a:latin typeface="Calibri"/>
                <a:cs typeface="Calibri"/>
              </a:rPr>
              <a:t>b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spc="-5" dirty="0">
                <a:latin typeface="Calibri"/>
                <a:cs typeface="Calibri"/>
              </a:rPr>
              <a:t>u</a:t>
            </a:r>
            <a:r>
              <a:rPr sz="1100" dirty="0">
                <a:latin typeface="Calibri"/>
                <a:cs typeface="Calibri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  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dirty="0">
                <a:latin typeface="Times New Roman"/>
                <a:cs typeface="Times New Roman"/>
              </a:rPr>
              <a:t>  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Calibri"/>
                <a:cs typeface="Calibri"/>
              </a:rPr>
              <a:t>E</a:t>
            </a:r>
            <a:r>
              <a:rPr sz="1100" spc="-5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D2</a:t>
            </a:r>
            <a:r>
              <a:rPr sz="1100" spc="-5" dirty="0">
                <a:latin typeface="Calibri"/>
                <a:cs typeface="Calibri"/>
              </a:rPr>
              <a:t>E</a:t>
            </a:r>
            <a:r>
              <a:rPr sz="1100" spc="-15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D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891283" y="1853184"/>
            <a:ext cx="880820" cy="9418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084890" y="9743637"/>
            <a:ext cx="57404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dirty="0">
                <a:latin typeface="Calibri"/>
                <a:cs typeface="Calibri"/>
              </a:rPr>
              <a:t>C</a:t>
            </a:r>
            <a:r>
              <a:rPr sz="1100" b="1" spc="-5" dirty="0">
                <a:latin typeface="Calibri"/>
                <a:cs typeface="Calibri"/>
              </a:rPr>
              <a:t>omp</a:t>
            </a:r>
            <a:r>
              <a:rPr sz="1100" b="1" spc="-10" dirty="0">
                <a:latin typeface="Calibri"/>
                <a:cs typeface="Calibri"/>
              </a:rPr>
              <a:t>a</a:t>
            </a:r>
            <a:r>
              <a:rPr sz="1100" b="1" spc="-5" dirty="0">
                <a:latin typeface="Calibri"/>
                <a:cs typeface="Calibri"/>
              </a:rPr>
              <a:t>n</a:t>
            </a:r>
            <a:r>
              <a:rPr sz="1100" b="1" dirty="0">
                <a:latin typeface="Calibri"/>
                <a:cs typeface="Calibri"/>
              </a:rPr>
              <a:t>y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106738" y="9743637"/>
            <a:ext cx="6413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dirty="0">
                <a:latin typeface="Calibri"/>
                <a:cs typeface="Calibri"/>
              </a:rPr>
              <a:t>: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180709" y="9743637"/>
            <a:ext cx="106553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Calibri"/>
                <a:cs typeface="Calibri"/>
              </a:rPr>
              <a:t>S</a:t>
            </a:r>
            <a:r>
              <a:rPr sz="1100" spc="-10" dirty="0">
                <a:latin typeface="Calibri"/>
                <a:cs typeface="Calibri"/>
              </a:rPr>
              <a:t>u</a:t>
            </a:r>
            <a:r>
              <a:rPr sz="1100" spc="-5" dirty="0">
                <a:latin typeface="Calibri"/>
                <a:cs typeface="Calibri"/>
              </a:rPr>
              <a:t>z</a:t>
            </a:r>
            <a:r>
              <a:rPr sz="1100" dirty="0">
                <a:latin typeface="Calibri"/>
                <a:cs typeface="Calibri"/>
              </a:rPr>
              <a:t>lon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E</a:t>
            </a:r>
            <a:r>
              <a:rPr sz="1100" spc="-5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ergy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Ltd.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896996" y="9736013"/>
            <a:ext cx="202755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Calibri"/>
                <a:cs typeface="Calibri"/>
              </a:rPr>
              <a:t>S</a:t>
            </a:r>
            <a:r>
              <a:rPr sz="1100" dirty="0">
                <a:latin typeface="Calibri"/>
                <a:cs typeface="Calibri"/>
              </a:rPr>
              <a:t>ol</a:t>
            </a:r>
            <a:r>
              <a:rPr sz="1100" spc="-10" dirty="0">
                <a:latin typeface="Calibri"/>
                <a:cs typeface="Calibri"/>
              </a:rPr>
              <a:t>u</a:t>
            </a:r>
            <a:r>
              <a:rPr sz="1100" dirty="0">
                <a:latin typeface="Calibri"/>
                <a:cs typeface="Calibri"/>
              </a:rPr>
              <a:t>ti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Calibri"/>
                <a:cs typeface="Calibri"/>
              </a:rPr>
              <a:t>c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spc="-5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cepts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SUZ</a:t>
            </a:r>
            <a:r>
              <a:rPr sz="1100" spc="-10" dirty="0">
                <a:latin typeface="Calibri"/>
                <a:cs typeface="Calibri"/>
              </a:rPr>
              <a:t>L</a:t>
            </a:r>
            <a:r>
              <a:rPr sz="1100" spc="-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5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d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4894" y="525264"/>
            <a:ext cx="3159760" cy="2439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0665">
              <a:lnSpc>
                <a:spcPct val="100000"/>
              </a:lnSpc>
            </a:pPr>
            <a:r>
              <a:rPr sz="1100" dirty="0">
                <a:latin typeface="Calibri"/>
                <a:cs typeface="Calibri"/>
              </a:rPr>
              <a:t>there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Calibri"/>
                <a:cs typeface="Calibri"/>
              </a:rPr>
              <a:t>b</a:t>
            </a:r>
            <a:r>
              <a:rPr sz="1100" dirty="0">
                <a:latin typeface="Calibri"/>
                <a:cs typeface="Calibri"/>
              </a:rPr>
              <a:t>y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ga</a:t>
            </a:r>
            <a:r>
              <a:rPr sz="1100" spc="-5" dirty="0">
                <a:latin typeface="Calibri"/>
                <a:cs typeface="Calibri"/>
              </a:rPr>
              <a:t>in</a:t>
            </a:r>
            <a:r>
              <a:rPr sz="1100" dirty="0">
                <a:latin typeface="Calibri"/>
                <a:cs typeface="Calibri"/>
              </a:rPr>
              <a:t>i</a:t>
            </a:r>
            <a:r>
              <a:rPr sz="1100" spc="-10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g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c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spc="-5" dirty="0">
                <a:latin typeface="Calibri"/>
                <a:cs typeface="Calibri"/>
              </a:rPr>
              <a:t>nf</a:t>
            </a:r>
            <a:r>
              <a:rPr sz="1100" dirty="0">
                <a:latin typeface="Calibri"/>
                <a:cs typeface="Calibri"/>
              </a:rPr>
              <a:t>i</a:t>
            </a:r>
            <a:r>
              <a:rPr sz="1100" spc="-10" dirty="0">
                <a:latin typeface="Calibri"/>
                <a:cs typeface="Calibri"/>
              </a:rPr>
              <a:t>d</a:t>
            </a:r>
            <a:r>
              <a:rPr sz="1100" dirty="0">
                <a:latin typeface="Calibri"/>
                <a:cs typeface="Calibri"/>
              </a:rPr>
              <a:t>en</a:t>
            </a:r>
            <a:r>
              <a:rPr sz="1100" spc="-15" dirty="0">
                <a:latin typeface="Calibri"/>
                <a:cs typeface="Calibri"/>
              </a:rPr>
              <a:t>c</a:t>
            </a:r>
            <a:r>
              <a:rPr sz="1100" dirty="0">
                <a:latin typeface="Calibri"/>
                <a:cs typeface="Calibri"/>
              </a:rPr>
              <a:t>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f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t</a:t>
            </a:r>
            <a:r>
              <a:rPr sz="1100" spc="-5" dirty="0">
                <a:latin typeface="Calibri"/>
                <a:cs typeface="Calibri"/>
              </a:rPr>
              <a:t>h</a:t>
            </a:r>
            <a:r>
              <a:rPr sz="1100" dirty="0">
                <a:latin typeface="Calibri"/>
                <a:cs typeface="Calibri"/>
              </a:rPr>
              <a:t>e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cus</a:t>
            </a:r>
            <a:r>
              <a:rPr sz="1100" spc="-5" dirty="0">
                <a:latin typeface="Calibri"/>
                <a:cs typeface="Calibri"/>
              </a:rPr>
              <a:t>t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spc="-10" dirty="0">
                <a:latin typeface="Calibri"/>
                <a:cs typeface="Calibri"/>
              </a:rPr>
              <a:t>m</a:t>
            </a:r>
            <a:r>
              <a:rPr sz="1100" dirty="0">
                <a:latin typeface="Calibri"/>
                <a:cs typeface="Calibri"/>
              </a:rPr>
              <a:t>er.</a:t>
            </a:r>
            <a:endParaRPr sz="1100">
              <a:latin typeface="Calibri"/>
              <a:cs typeface="Calibri"/>
            </a:endParaRPr>
          </a:p>
          <a:p>
            <a:pPr marL="240665" marR="5715" indent="-227965">
              <a:lnSpc>
                <a:spcPct val="101800"/>
              </a:lnSpc>
              <a:spcBef>
                <a:spcPts val="360"/>
              </a:spcBef>
              <a:buFont typeface="Symbol"/>
              <a:buChar char=""/>
              <a:tabLst>
                <a:tab pos="241300" algn="l"/>
              </a:tabLst>
            </a:pPr>
            <a:r>
              <a:rPr sz="1100" dirty="0">
                <a:latin typeface="Calibri"/>
                <a:cs typeface="Calibri"/>
              </a:rPr>
              <a:t>Me</a:t>
            </a:r>
            <a:r>
              <a:rPr sz="1100" spc="-10" dirty="0">
                <a:latin typeface="Calibri"/>
                <a:cs typeface="Calibri"/>
              </a:rPr>
              <a:t>e</a:t>
            </a:r>
            <a:r>
              <a:rPr sz="1100" dirty="0">
                <a:latin typeface="Calibri"/>
                <a:cs typeface="Calibri"/>
              </a:rPr>
              <a:t>ti</a:t>
            </a:r>
            <a:r>
              <a:rPr sz="1100" spc="-5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g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cus</a:t>
            </a:r>
            <a:r>
              <a:rPr sz="1100" spc="-15" dirty="0">
                <a:latin typeface="Calibri"/>
                <a:cs typeface="Calibri"/>
              </a:rPr>
              <a:t>t</a:t>
            </a:r>
            <a:r>
              <a:rPr sz="1100" spc="-10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mers,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C</a:t>
            </a:r>
            <a:r>
              <a:rPr sz="1100" dirty="0">
                <a:latin typeface="Calibri"/>
                <a:cs typeface="Calibri"/>
              </a:rPr>
              <a:t>o</a:t>
            </a:r>
            <a:r>
              <a:rPr sz="1100" spc="-20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v</a:t>
            </a:r>
            <a:r>
              <a:rPr sz="1100" spc="-10" dirty="0">
                <a:latin typeface="Calibri"/>
                <a:cs typeface="Calibri"/>
              </a:rPr>
              <a:t>e</a:t>
            </a:r>
            <a:r>
              <a:rPr sz="1100" dirty="0">
                <a:latin typeface="Calibri"/>
                <a:cs typeface="Calibri"/>
              </a:rPr>
              <a:t>rti</a:t>
            </a:r>
            <a:r>
              <a:rPr sz="1100" spc="-5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g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P</a:t>
            </a:r>
            <a:r>
              <a:rPr sz="1100" spc="-15" dirty="0">
                <a:latin typeface="Calibri"/>
                <a:cs typeface="Calibri"/>
              </a:rPr>
              <a:t>r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spc="-5" dirty="0">
                <a:latin typeface="Calibri"/>
                <a:cs typeface="Calibri"/>
              </a:rPr>
              <a:t>spect</a:t>
            </a:r>
            <a:r>
              <a:rPr sz="1100" spc="-15" dirty="0">
                <a:latin typeface="Calibri"/>
                <a:cs typeface="Calibri"/>
              </a:rPr>
              <a:t>i</a:t>
            </a:r>
            <a:r>
              <a:rPr sz="1100" dirty="0">
                <a:latin typeface="Calibri"/>
                <a:cs typeface="Calibri"/>
              </a:rPr>
              <a:t>ve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clie</a:t>
            </a:r>
            <a:r>
              <a:rPr sz="1100" spc="-5" dirty="0">
                <a:latin typeface="Calibri"/>
                <a:cs typeface="Calibri"/>
              </a:rPr>
              <a:t>n</a:t>
            </a:r>
            <a:r>
              <a:rPr sz="1100" spc="-10" dirty="0">
                <a:latin typeface="Calibri"/>
                <a:cs typeface="Calibri"/>
              </a:rPr>
              <a:t>t</a:t>
            </a:r>
            <a:r>
              <a:rPr sz="1100" dirty="0">
                <a:latin typeface="Calibri"/>
                <a:cs typeface="Calibri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alibri"/>
                <a:cs typeface="Calibri"/>
              </a:rPr>
              <a:t>P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te</a:t>
            </a:r>
            <a:r>
              <a:rPr sz="1100" spc="-5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tial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bu</a:t>
            </a:r>
            <a:r>
              <a:rPr sz="1100" dirty="0">
                <a:latin typeface="Calibri"/>
                <a:cs typeface="Calibri"/>
              </a:rPr>
              <a:t>yers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ta</a:t>
            </a:r>
            <a:r>
              <a:rPr sz="1100" spc="-15" dirty="0">
                <a:latin typeface="Calibri"/>
                <a:cs typeface="Calibri"/>
              </a:rPr>
              <a:t>r</a:t>
            </a:r>
            <a:r>
              <a:rPr sz="1100" spc="-5" dirty="0">
                <a:latin typeface="Calibri"/>
                <a:cs typeface="Calibri"/>
              </a:rPr>
              <a:t>g</a:t>
            </a:r>
            <a:r>
              <a:rPr sz="1100" dirty="0">
                <a:latin typeface="Calibri"/>
                <a:cs typeface="Calibri"/>
              </a:rPr>
              <a:t>et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achi</a:t>
            </a:r>
            <a:r>
              <a:rPr sz="1100" spc="-15" dirty="0">
                <a:latin typeface="Calibri"/>
                <a:cs typeface="Calibri"/>
              </a:rPr>
              <a:t>e</a:t>
            </a:r>
            <a:r>
              <a:rPr sz="1100" dirty="0">
                <a:latin typeface="Calibri"/>
                <a:cs typeface="Calibri"/>
              </a:rPr>
              <a:t>v</a:t>
            </a:r>
            <a:r>
              <a:rPr sz="1100" spc="-10" dirty="0">
                <a:latin typeface="Calibri"/>
                <a:cs typeface="Calibri"/>
              </a:rPr>
              <a:t>e</a:t>
            </a:r>
            <a:r>
              <a:rPr sz="1100" dirty="0">
                <a:latin typeface="Calibri"/>
                <a:cs typeface="Calibri"/>
              </a:rPr>
              <a:t>me</a:t>
            </a:r>
            <a:r>
              <a:rPr sz="1100" spc="-15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t.</a:t>
            </a:r>
            <a:endParaRPr sz="1100">
              <a:latin typeface="Calibri"/>
              <a:cs typeface="Calibri"/>
            </a:endParaRPr>
          </a:p>
          <a:p>
            <a:pPr marL="240665" marR="325755" indent="-227965">
              <a:lnSpc>
                <a:spcPct val="101800"/>
              </a:lnSpc>
              <a:spcBef>
                <a:spcPts val="350"/>
              </a:spcBef>
              <a:buFont typeface="Symbol"/>
              <a:buChar char=""/>
              <a:tabLst>
                <a:tab pos="241300" algn="l"/>
              </a:tabLst>
            </a:pPr>
            <a:r>
              <a:rPr sz="1100" spc="-5" dirty="0">
                <a:latin typeface="Calibri"/>
                <a:cs typeface="Calibri"/>
              </a:rPr>
              <a:t>Org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5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i</a:t>
            </a:r>
            <a:r>
              <a:rPr sz="1100" spc="-10" dirty="0">
                <a:latin typeface="Calibri"/>
                <a:cs typeface="Calibri"/>
              </a:rPr>
              <a:t>z</a:t>
            </a:r>
            <a:r>
              <a:rPr sz="1100" dirty="0">
                <a:latin typeface="Calibri"/>
                <a:cs typeface="Calibri"/>
              </a:rPr>
              <a:t>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sa</a:t>
            </a:r>
            <a:r>
              <a:rPr sz="1100" dirty="0">
                <a:latin typeface="Calibri"/>
                <a:cs typeface="Calibri"/>
              </a:rPr>
              <a:t>les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m</a:t>
            </a:r>
            <a:r>
              <a:rPr sz="1100" dirty="0">
                <a:latin typeface="Calibri"/>
                <a:cs typeface="Calibri"/>
              </a:rPr>
              <a:t>ee</a:t>
            </a:r>
            <a:r>
              <a:rPr sz="1100" spc="-10" dirty="0">
                <a:latin typeface="Calibri"/>
                <a:cs typeface="Calibri"/>
              </a:rPr>
              <a:t>t</a:t>
            </a:r>
            <a:r>
              <a:rPr sz="1100" dirty="0">
                <a:latin typeface="Calibri"/>
                <a:cs typeface="Calibri"/>
              </a:rPr>
              <a:t>s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Calibri"/>
                <a:cs typeface="Calibri"/>
              </a:rPr>
              <a:t>r</a:t>
            </a:r>
            <a:r>
              <a:rPr sz="1100" dirty="0">
                <a:latin typeface="Calibri"/>
                <a:cs typeface="Calibri"/>
              </a:rPr>
              <a:t>epresent</a:t>
            </a:r>
            <a:r>
              <a:rPr sz="1100" spc="-5" dirty="0">
                <a:latin typeface="Calibri"/>
                <a:cs typeface="Calibri"/>
              </a:rPr>
              <a:t>in</a:t>
            </a:r>
            <a:r>
              <a:rPr sz="1100" dirty="0">
                <a:latin typeface="Calibri"/>
                <a:cs typeface="Calibri"/>
              </a:rPr>
              <a:t>g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alibri"/>
                <a:cs typeface="Calibri"/>
              </a:rPr>
              <a:t>s</a:t>
            </a:r>
            <a:r>
              <a:rPr sz="1100" dirty="0">
                <a:latin typeface="Calibri"/>
                <a:cs typeface="Calibri"/>
              </a:rPr>
              <a:t>en</a:t>
            </a:r>
            <a:r>
              <a:rPr sz="1100" spc="-5" dirty="0">
                <a:latin typeface="Calibri"/>
                <a:cs typeface="Calibri"/>
              </a:rPr>
              <a:t>i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ma</a:t>
            </a:r>
            <a:r>
              <a:rPr sz="1100" spc="-5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5" dirty="0">
                <a:latin typeface="Calibri"/>
                <a:cs typeface="Calibri"/>
              </a:rPr>
              <a:t>g</a:t>
            </a:r>
            <a:r>
              <a:rPr sz="1100" spc="-10" dirty="0">
                <a:latin typeface="Calibri"/>
                <a:cs typeface="Calibri"/>
              </a:rPr>
              <a:t>e</a:t>
            </a:r>
            <a:r>
              <a:rPr sz="1100" dirty="0">
                <a:latin typeface="Calibri"/>
                <a:cs typeface="Calibri"/>
              </a:rPr>
              <a:t>ment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d</a:t>
            </a:r>
            <a:r>
              <a:rPr sz="1100" dirty="0">
                <a:latin typeface="Calibri"/>
                <a:cs typeface="Calibri"/>
              </a:rPr>
              <a:t>i</a:t>
            </a:r>
            <a:r>
              <a:rPr sz="1100" spc="-5" dirty="0">
                <a:latin typeface="Calibri"/>
                <a:cs typeface="Calibri"/>
              </a:rPr>
              <a:t>scuss</a:t>
            </a:r>
            <a:r>
              <a:rPr sz="1100" spc="-15" dirty="0">
                <a:latin typeface="Calibri"/>
                <a:cs typeface="Calibri"/>
              </a:rPr>
              <a:t>i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spc="-5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s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with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c</a:t>
            </a:r>
            <a:r>
              <a:rPr sz="1100" spc="-5" dirty="0">
                <a:latin typeface="Calibri"/>
                <a:cs typeface="Calibri"/>
              </a:rPr>
              <a:t>u</a:t>
            </a:r>
            <a:r>
              <a:rPr sz="1100" spc="-15" dirty="0">
                <a:latin typeface="Calibri"/>
                <a:cs typeface="Calibri"/>
              </a:rPr>
              <a:t>s</a:t>
            </a:r>
            <a:r>
              <a:rPr sz="1100" dirty="0">
                <a:latin typeface="Calibri"/>
                <a:cs typeface="Calibri"/>
              </a:rPr>
              <a:t>t</a:t>
            </a:r>
            <a:r>
              <a:rPr sz="1100" spc="-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me</a:t>
            </a:r>
            <a:r>
              <a:rPr sz="1100" spc="-15" dirty="0">
                <a:latin typeface="Calibri"/>
                <a:cs typeface="Calibri"/>
              </a:rPr>
              <a:t>r</a:t>
            </a:r>
            <a:r>
              <a:rPr sz="1100" spc="-5" dirty="0">
                <a:latin typeface="Calibri"/>
                <a:cs typeface="Calibri"/>
              </a:rPr>
              <a:t>s.</a:t>
            </a:r>
            <a:endParaRPr sz="1100">
              <a:latin typeface="Calibri"/>
              <a:cs typeface="Calibri"/>
            </a:endParaRPr>
          </a:p>
          <a:p>
            <a:pPr marL="240665" marR="5080" indent="-227965" algn="just">
              <a:lnSpc>
                <a:spcPct val="101800"/>
              </a:lnSpc>
              <a:spcBef>
                <a:spcPts val="360"/>
              </a:spcBef>
              <a:buFont typeface="Symbol"/>
              <a:buChar char=""/>
              <a:tabLst>
                <a:tab pos="241300" algn="l"/>
              </a:tabLst>
            </a:pPr>
            <a:r>
              <a:rPr sz="1100" dirty="0">
                <a:latin typeface="Calibri"/>
                <a:cs typeface="Calibri"/>
              </a:rPr>
              <a:t>Mai</a:t>
            </a:r>
            <a:r>
              <a:rPr sz="1100" spc="-10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tai</a:t>
            </a:r>
            <a:r>
              <a:rPr sz="1100" spc="-5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i</a:t>
            </a:r>
            <a:r>
              <a:rPr sz="1100" spc="-10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4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g</a:t>
            </a:r>
            <a:r>
              <a:rPr sz="1100" spc="5" dirty="0">
                <a:latin typeface="Calibri"/>
                <a:cs typeface="Calibri"/>
              </a:rPr>
              <a:t>oo</a:t>
            </a:r>
            <a:r>
              <a:rPr sz="1100" dirty="0">
                <a:latin typeface="Calibri"/>
                <a:cs typeface="Calibri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cus</a:t>
            </a:r>
            <a:r>
              <a:rPr sz="1100" spc="-15" dirty="0">
                <a:latin typeface="Calibri"/>
                <a:cs typeface="Calibri"/>
              </a:rPr>
              <a:t>t</a:t>
            </a:r>
            <a:r>
              <a:rPr sz="1100" spc="-10" dirty="0">
                <a:latin typeface="Calibri"/>
                <a:cs typeface="Calibri"/>
              </a:rPr>
              <a:t>om</a:t>
            </a:r>
            <a:r>
              <a:rPr sz="1100" dirty="0">
                <a:latin typeface="Calibri"/>
                <a:cs typeface="Calibri"/>
              </a:rPr>
              <a:t>er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relation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w</a:t>
            </a:r>
            <a:r>
              <a:rPr sz="1100" spc="-15" dirty="0">
                <a:latin typeface="Calibri"/>
                <a:cs typeface="Calibri"/>
              </a:rPr>
              <a:t>i</a:t>
            </a:r>
            <a:r>
              <a:rPr sz="1100" dirty="0">
                <a:latin typeface="Calibri"/>
                <a:cs typeface="Calibri"/>
              </a:rPr>
              <a:t>th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exi</a:t>
            </a:r>
            <a:r>
              <a:rPr sz="1100" spc="-5" dirty="0">
                <a:latin typeface="Calibri"/>
                <a:cs typeface="Calibri"/>
              </a:rPr>
              <a:t>st</a:t>
            </a:r>
            <a:r>
              <a:rPr sz="1100" dirty="0">
                <a:latin typeface="Calibri"/>
                <a:cs typeface="Calibri"/>
              </a:rPr>
              <a:t>i</a:t>
            </a:r>
            <a:r>
              <a:rPr sz="1100" spc="-5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cust</a:t>
            </a:r>
            <a:r>
              <a:rPr sz="1100" spc="-10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me</a:t>
            </a:r>
            <a:r>
              <a:rPr sz="1100" spc="-15" dirty="0">
                <a:latin typeface="Calibri"/>
                <a:cs typeface="Calibri"/>
              </a:rPr>
              <a:t>r</a:t>
            </a:r>
            <a:r>
              <a:rPr sz="1100" dirty="0">
                <a:latin typeface="Calibri"/>
                <a:cs typeface="Calibri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5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9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etw</a:t>
            </a:r>
            <a:r>
              <a:rPr sz="1100" spc="15" dirty="0">
                <a:latin typeface="Calibri"/>
                <a:cs typeface="Calibri"/>
              </a:rPr>
              <a:t>o</a:t>
            </a:r>
            <a:r>
              <a:rPr sz="1100" spc="-15" dirty="0">
                <a:latin typeface="Calibri"/>
                <a:cs typeface="Calibri"/>
              </a:rPr>
              <a:t>r</a:t>
            </a:r>
            <a:r>
              <a:rPr sz="1100" dirty="0">
                <a:latin typeface="Calibri"/>
                <a:cs typeface="Calibri"/>
              </a:rPr>
              <a:t>ki</a:t>
            </a:r>
            <a:r>
              <a:rPr sz="1100" spc="-5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9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with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them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f</a:t>
            </a:r>
            <a:r>
              <a:rPr sz="1100" dirty="0">
                <a:latin typeface="Calibri"/>
                <a:cs typeface="Calibri"/>
              </a:rPr>
              <a:t>or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Calibri"/>
                <a:cs typeface="Calibri"/>
              </a:rPr>
              <a:t>r</a:t>
            </a:r>
            <a:r>
              <a:rPr sz="1100" dirty="0">
                <a:latin typeface="Calibri"/>
                <a:cs typeface="Calibri"/>
              </a:rPr>
              <a:t>epe</a:t>
            </a:r>
            <a:r>
              <a:rPr sz="1100" spc="-15" dirty="0">
                <a:latin typeface="Calibri"/>
                <a:cs typeface="Calibri"/>
              </a:rPr>
              <a:t>a</a:t>
            </a:r>
            <a:r>
              <a:rPr sz="1100" dirty="0">
                <a:latin typeface="Calibri"/>
                <a:cs typeface="Calibri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r</a:t>
            </a:r>
            <a:r>
              <a:rPr sz="1100" spc="-5" dirty="0">
                <a:latin typeface="Calibri"/>
                <a:cs typeface="Calibri"/>
              </a:rPr>
              <a:t>d</a:t>
            </a:r>
            <a:r>
              <a:rPr sz="1100" dirty="0">
                <a:latin typeface="Calibri"/>
                <a:cs typeface="Calibri"/>
              </a:rPr>
              <a:t>ers.</a:t>
            </a:r>
            <a:endParaRPr sz="1100">
              <a:latin typeface="Calibri"/>
              <a:cs typeface="Calibri"/>
            </a:endParaRPr>
          </a:p>
          <a:p>
            <a:pPr marL="240665" marR="59690" indent="-227965">
              <a:lnSpc>
                <a:spcPct val="101400"/>
              </a:lnSpc>
              <a:spcBef>
                <a:spcPts val="365"/>
              </a:spcBef>
              <a:buFont typeface="Symbol"/>
              <a:buChar char=""/>
              <a:tabLst>
                <a:tab pos="241300" algn="l"/>
              </a:tabLst>
            </a:pPr>
            <a:r>
              <a:rPr sz="1100" spc="-5" dirty="0">
                <a:latin typeface="Calibri"/>
                <a:cs typeface="Calibri"/>
              </a:rPr>
              <a:t>Ens</a:t>
            </a:r>
            <a:r>
              <a:rPr sz="1100" spc="-10" dirty="0">
                <a:latin typeface="Calibri"/>
                <a:cs typeface="Calibri"/>
              </a:rPr>
              <a:t>u</a:t>
            </a:r>
            <a:r>
              <a:rPr sz="1100" dirty="0">
                <a:latin typeface="Calibri"/>
                <a:cs typeface="Calibri"/>
              </a:rPr>
              <a:t>re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t</a:t>
            </a:r>
            <a:r>
              <a:rPr sz="1100" spc="-15" dirty="0">
                <a:latin typeface="Calibri"/>
                <a:cs typeface="Calibri"/>
              </a:rPr>
              <a:t>i</a:t>
            </a:r>
            <a:r>
              <a:rPr sz="1100" dirty="0">
                <a:latin typeface="Calibri"/>
                <a:cs typeface="Calibri"/>
              </a:rPr>
              <a:t>me</a:t>
            </a:r>
            <a:r>
              <a:rPr sz="1100" spc="-15" dirty="0">
                <a:latin typeface="Calibri"/>
                <a:cs typeface="Calibri"/>
              </a:rPr>
              <a:t>l</a:t>
            </a:r>
            <a:r>
              <a:rPr sz="1100" dirty="0">
                <a:latin typeface="Calibri"/>
                <a:cs typeface="Calibri"/>
              </a:rPr>
              <a:t>y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s</a:t>
            </a:r>
            <a:r>
              <a:rPr sz="1100" dirty="0">
                <a:latin typeface="Calibri"/>
                <a:cs typeface="Calibri"/>
              </a:rPr>
              <a:t>e</a:t>
            </a:r>
            <a:r>
              <a:rPr sz="1100" spc="-15" dirty="0">
                <a:latin typeface="Calibri"/>
                <a:cs typeface="Calibri"/>
              </a:rPr>
              <a:t>r</a:t>
            </a:r>
            <a:r>
              <a:rPr sz="1100" dirty="0">
                <a:latin typeface="Calibri"/>
                <a:cs typeface="Calibri"/>
              </a:rPr>
              <a:t>vi</a:t>
            </a:r>
            <a:r>
              <a:rPr sz="1100" spc="-15" dirty="0">
                <a:latin typeface="Calibri"/>
                <a:cs typeface="Calibri"/>
              </a:rPr>
              <a:t>c</a:t>
            </a:r>
            <a:r>
              <a:rPr sz="1100" dirty="0">
                <a:latin typeface="Calibri"/>
                <a:cs typeface="Calibri"/>
              </a:rPr>
              <a:t>e,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Calibri"/>
                <a:cs typeface="Calibri"/>
              </a:rPr>
              <a:t>c</a:t>
            </a:r>
            <a:r>
              <a:rPr sz="1100" spc="-10" dirty="0">
                <a:latin typeface="Calibri"/>
                <a:cs typeface="Calibri"/>
              </a:rPr>
              <a:t>o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spc="-15" dirty="0">
                <a:latin typeface="Calibri"/>
                <a:cs typeface="Calibri"/>
              </a:rPr>
              <a:t>r</a:t>
            </a:r>
            <a:r>
              <a:rPr sz="1100" spc="-5" dirty="0">
                <a:latin typeface="Calibri"/>
                <a:cs typeface="Calibri"/>
              </a:rPr>
              <a:t>d</a:t>
            </a:r>
            <a:r>
              <a:rPr sz="1100" dirty="0">
                <a:latin typeface="Calibri"/>
                <a:cs typeface="Calibri"/>
              </a:rPr>
              <a:t>i</a:t>
            </a:r>
            <a:r>
              <a:rPr sz="1100" spc="-10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ati</a:t>
            </a:r>
            <a:r>
              <a:rPr sz="1100" spc="-5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g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with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all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t</a:t>
            </a:r>
            <a:r>
              <a:rPr sz="1100" spc="-15" dirty="0">
                <a:latin typeface="Calibri"/>
                <a:cs typeface="Calibri"/>
              </a:rPr>
              <a:t>h</a:t>
            </a:r>
            <a:r>
              <a:rPr sz="1100" dirty="0">
                <a:latin typeface="Calibri"/>
                <a:cs typeface="Calibri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b</a:t>
            </a:r>
            <a:r>
              <a:rPr sz="1100" dirty="0">
                <a:latin typeface="Calibri"/>
                <a:cs typeface="Calibri"/>
              </a:rPr>
              <a:t>ra</a:t>
            </a:r>
            <a:r>
              <a:rPr sz="1100" spc="-10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ch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spc="-5" dirty="0">
                <a:latin typeface="Calibri"/>
                <a:cs typeface="Calibri"/>
              </a:rPr>
              <a:t>ffi</a:t>
            </a:r>
            <a:r>
              <a:rPr sz="1100" dirty="0">
                <a:latin typeface="Calibri"/>
                <a:cs typeface="Calibri"/>
              </a:rPr>
              <a:t>c</a:t>
            </a:r>
            <a:r>
              <a:rPr sz="1100" spc="-10" dirty="0">
                <a:latin typeface="Calibri"/>
                <a:cs typeface="Calibri"/>
              </a:rPr>
              <a:t>e</a:t>
            </a:r>
            <a:r>
              <a:rPr sz="1100" dirty="0">
                <a:latin typeface="Calibri"/>
                <a:cs typeface="Calibri"/>
              </a:rPr>
              <a:t>s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t</a:t>
            </a:r>
            <a:r>
              <a:rPr sz="1100" spc="-5" dirty="0">
                <a:latin typeface="Calibri"/>
                <a:cs typeface="Calibri"/>
              </a:rPr>
              <a:t>h</a:t>
            </a:r>
            <a:r>
              <a:rPr sz="1100" dirty="0">
                <a:latin typeface="Calibri"/>
                <a:cs typeface="Calibri"/>
              </a:rPr>
              <a:t>e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spc="-20" dirty="0">
                <a:latin typeface="Calibri"/>
                <a:cs typeface="Calibri"/>
              </a:rPr>
              <a:t>p</a:t>
            </a:r>
            <a:r>
              <a:rPr sz="1100" spc="-10" dirty="0">
                <a:latin typeface="Calibri"/>
                <a:cs typeface="Calibri"/>
              </a:rPr>
              <a:t>e</a:t>
            </a:r>
            <a:r>
              <a:rPr sz="1100" dirty="0">
                <a:latin typeface="Calibri"/>
                <a:cs typeface="Calibri"/>
              </a:rPr>
              <a:t>rat</a:t>
            </a:r>
            <a:r>
              <a:rPr sz="1100" spc="-5" dirty="0">
                <a:latin typeface="Calibri"/>
                <a:cs typeface="Calibri"/>
              </a:rPr>
              <a:t>i</a:t>
            </a:r>
            <a:r>
              <a:rPr sz="1100" dirty="0">
                <a:latin typeface="Calibri"/>
                <a:cs typeface="Calibri"/>
              </a:rPr>
              <a:t>o</a:t>
            </a:r>
            <a:r>
              <a:rPr sz="1100" spc="-5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s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te</a:t>
            </a:r>
            <a:r>
              <a:rPr sz="1100" spc="-15" dirty="0">
                <a:latin typeface="Calibri"/>
                <a:cs typeface="Calibri"/>
              </a:rPr>
              <a:t>a</a:t>
            </a:r>
            <a:r>
              <a:rPr sz="1100" dirty="0">
                <a:latin typeface="Calibri"/>
                <a:cs typeface="Calibri"/>
              </a:rPr>
              <a:t>m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c</a:t>
            </a:r>
            <a:r>
              <a:rPr sz="1100" spc="-15" dirty="0">
                <a:latin typeface="Calibri"/>
                <a:cs typeface="Calibri"/>
              </a:rPr>
              <a:t>l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spc="-5" dirty="0">
                <a:latin typeface="Calibri"/>
                <a:cs typeface="Calibri"/>
              </a:rPr>
              <a:t>se</a:t>
            </a:r>
            <a:r>
              <a:rPr sz="1100" spc="-10" dirty="0">
                <a:latin typeface="Calibri"/>
                <a:cs typeface="Calibri"/>
              </a:rPr>
              <a:t>l</a:t>
            </a:r>
            <a:r>
              <a:rPr sz="1100" dirty="0">
                <a:latin typeface="Calibri"/>
                <a:cs typeface="Calibri"/>
              </a:rPr>
              <a:t>y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Calibri"/>
                <a:cs typeface="Calibri"/>
              </a:rPr>
              <a:t>f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s</a:t>
            </a:r>
            <a:r>
              <a:rPr sz="1100" spc="-10" dirty="0">
                <a:latin typeface="Calibri"/>
                <a:cs typeface="Calibri"/>
              </a:rPr>
              <a:t>m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spc="-10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th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e</a:t>
            </a:r>
            <a:r>
              <a:rPr sz="1100" spc="-10" dirty="0">
                <a:latin typeface="Calibri"/>
                <a:cs typeface="Calibri"/>
              </a:rPr>
              <a:t>x</a:t>
            </a:r>
            <a:r>
              <a:rPr sz="1100" dirty="0">
                <a:latin typeface="Calibri"/>
                <a:cs typeface="Calibri"/>
              </a:rPr>
              <a:t>ecut</a:t>
            </a:r>
            <a:r>
              <a:rPr sz="1100" spc="-15" dirty="0">
                <a:latin typeface="Calibri"/>
                <a:cs typeface="Calibri"/>
              </a:rPr>
              <a:t>i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n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f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t</a:t>
            </a:r>
            <a:r>
              <a:rPr sz="1100" spc="-5" dirty="0">
                <a:latin typeface="Calibri"/>
                <a:cs typeface="Calibri"/>
              </a:rPr>
              <a:t>h</a:t>
            </a:r>
            <a:r>
              <a:rPr sz="1100" dirty="0">
                <a:latin typeface="Calibri"/>
                <a:cs typeface="Calibri"/>
              </a:rPr>
              <a:t>e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c</a:t>
            </a:r>
            <a:r>
              <a:rPr sz="1100" spc="-15" dirty="0">
                <a:latin typeface="Calibri"/>
                <a:cs typeface="Calibri"/>
              </a:rPr>
              <a:t>a</a:t>
            </a:r>
            <a:r>
              <a:rPr sz="1100" dirty="0">
                <a:latin typeface="Calibri"/>
                <a:cs typeface="Calibri"/>
              </a:rPr>
              <a:t>m</a:t>
            </a:r>
            <a:r>
              <a:rPr sz="1100" spc="-5" dirty="0">
                <a:latin typeface="Calibri"/>
                <a:cs typeface="Calibri"/>
              </a:rPr>
              <a:t>p</a:t>
            </a:r>
            <a:r>
              <a:rPr sz="1100" dirty="0">
                <a:latin typeface="Calibri"/>
                <a:cs typeface="Calibri"/>
              </a:rPr>
              <a:t>ai</a:t>
            </a:r>
            <a:r>
              <a:rPr sz="1100" spc="-10" dirty="0">
                <a:latin typeface="Calibri"/>
                <a:cs typeface="Calibri"/>
              </a:rPr>
              <a:t>g</a:t>
            </a:r>
            <a:r>
              <a:rPr sz="1100" spc="-5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.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etc.</a:t>
            </a:r>
            <a:endParaRPr sz="1100">
              <a:latin typeface="Calibri"/>
              <a:cs typeface="Calibri"/>
            </a:endParaRPr>
          </a:p>
          <a:p>
            <a:pPr marL="240665" marR="5080" indent="-227965">
              <a:lnSpc>
                <a:spcPct val="101800"/>
              </a:lnSpc>
              <a:spcBef>
                <a:spcPts val="360"/>
              </a:spcBef>
              <a:buFont typeface="Symbol"/>
              <a:buChar char=""/>
              <a:tabLst>
                <a:tab pos="241300" algn="l"/>
                <a:tab pos="923290" algn="l"/>
                <a:tab pos="1666875" algn="l"/>
                <a:tab pos="2011045" algn="l"/>
                <a:tab pos="2556510" algn="l"/>
                <a:tab pos="2818765" algn="l"/>
              </a:tabLst>
            </a:pPr>
            <a:r>
              <a:rPr sz="1100" dirty="0">
                <a:latin typeface="Calibri"/>
                <a:cs typeface="Calibri"/>
              </a:rPr>
              <a:t>Prep</a:t>
            </a:r>
            <a:r>
              <a:rPr sz="1100" spc="-5" dirty="0">
                <a:latin typeface="Calibri"/>
                <a:cs typeface="Calibri"/>
              </a:rPr>
              <a:t>a</a:t>
            </a:r>
            <a:r>
              <a:rPr sz="1100" dirty="0">
                <a:latin typeface="Calibri"/>
                <a:cs typeface="Calibri"/>
              </a:rPr>
              <a:t>ri</a:t>
            </a:r>
            <a:r>
              <a:rPr sz="1100" spc="-10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Calibri"/>
                <a:cs typeface="Calibri"/>
              </a:rPr>
              <a:t>iti</a:t>
            </a:r>
            <a:r>
              <a:rPr sz="1100" spc="-10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era</a:t>
            </a:r>
            <a:r>
              <a:rPr sz="1100" spc="-15" dirty="0">
                <a:latin typeface="Calibri"/>
                <a:cs typeface="Calibri"/>
              </a:rPr>
              <a:t>r</a:t>
            </a:r>
            <a:r>
              <a:rPr sz="1100" dirty="0">
                <a:latin typeface="Calibri"/>
                <a:cs typeface="Calibri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5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Calibri"/>
                <a:cs typeface="Calibri"/>
              </a:rPr>
              <a:t>maki</a:t>
            </a:r>
            <a:r>
              <a:rPr sz="1100" spc="-5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Calibri"/>
                <a:cs typeface="Calibri"/>
              </a:rPr>
              <a:t>all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Calibri"/>
                <a:cs typeface="Calibri"/>
              </a:rPr>
              <a:t>tra</a:t>
            </a:r>
            <a:r>
              <a:rPr sz="1100" spc="5" dirty="0">
                <a:latin typeface="Calibri"/>
                <a:cs typeface="Calibri"/>
              </a:rPr>
              <a:t>v</a:t>
            </a:r>
            <a:r>
              <a:rPr sz="1100" spc="-10" dirty="0">
                <a:latin typeface="Calibri"/>
                <a:cs typeface="Calibri"/>
              </a:rPr>
              <a:t>e</a:t>
            </a:r>
            <a:r>
              <a:rPr sz="1100" dirty="0">
                <a:latin typeface="Calibri"/>
                <a:cs typeface="Calibri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ar</a:t>
            </a:r>
            <a:r>
              <a:rPr sz="1100" spc="-5" dirty="0">
                <a:latin typeface="Calibri"/>
                <a:cs typeface="Calibri"/>
              </a:rPr>
              <a:t>r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5" dirty="0">
                <a:latin typeface="Calibri"/>
                <a:cs typeface="Calibri"/>
              </a:rPr>
              <a:t>ng</a:t>
            </a:r>
            <a:r>
              <a:rPr sz="1100" dirty="0">
                <a:latin typeface="Calibri"/>
                <a:cs typeface="Calibri"/>
              </a:rPr>
              <a:t>e</a:t>
            </a:r>
            <a:r>
              <a:rPr sz="1100" spc="5" dirty="0">
                <a:latin typeface="Calibri"/>
                <a:cs typeface="Calibri"/>
              </a:rPr>
              <a:t>m</a:t>
            </a:r>
            <a:r>
              <a:rPr sz="1100" dirty="0">
                <a:latin typeface="Calibri"/>
                <a:cs typeface="Calibri"/>
              </a:rPr>
              <a:t>e</a:t>
            </a:r>
            <a:r>
              <a:rPr sz="1100" spc="-15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ts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4898" y="3005827"/>
            <a:ext cx="1169670" cy="517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0665" marR="5080" indent="-227965">
              <a:lnSpc>
                <a:spcPct val="101899"/>
              </a:lnSpc>
              <a:buFont typeface="Symbol"/>
              <a:buChar char=""/>
              <a:tabLst>
                <a:tab pos="241300" algn="l"/>
                <a:tab pos="854710" algn="l"/>
              </a:tabLst>
            </a:pPr>
            <a:r>
              <a:rPr sz="1100" spc="-5" dirty="0">
                <a:latin typeface="Calibri"/>
                <a:cs typeface="Calibri"/>
              </a:rPr>
              <a:t>Org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5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i</a:t>
            </a:r>
            <a:r>
              <a:rPr sz="1100" spc="-10" dirty="0">
                <a:latin typeface="Calibri"/>
                <a:cs typeface="Calibri"/>
              </a:rPr>
              <a:t>z</a:t>
            </a:r>
            <a:r>
              <a:rPr sz="1100" dirty="0">
                <a:latin typeface="Calibri"/>
                <a:cs typeface="Calibri"/>
              </a:rPr>
              <a:t>i</a:t>
            </a:r>
            <a:r>
              <a:rPr sz="1100" spc="-10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  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s</a:t>
            </a:r>
            <a:r>
              <a:rPr sz="1100" dirty="0">
                <a:latin typeface="Calibri"/>
                <a:cs typeface="Calibri"/>
              </a:rPr>
              <a:t>ite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10" dirty="0">
                <a:latin typeface="Calibri"/>
                <a:cs typeface="Calibri"/>
              </a:rPr>
              <a:t>u</a:t>
            </a:r>
            <a:r>
              <a:rPr sz="1100" spc="-5" dirty="0">
                <a:latin typeface="Calibri"/>
                <a:cs typeface="Calibri"/>
              </a:rPr>
              <a:t>d</a:t>
            </a:r>
            <a:r>
              <a:rPr sz="1100" dirty="0">
                <a:latin typeface="Calibri"/>
                <a:cs typeface="Calibri"/>
              </a:rPr>
              <a:t>it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rs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Calibri"/>
                <a:cs typeface="Calibri"/>
              </a:rPr>
              <a:t>etc.,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activit</a:t>
            </a:r>
            <a:r>
              <a:rPr sz="1100" spc="-15" dirty="0">
                <a:latin typeface="Calibri"/>
                <a:cs typeface="Calibri"/>
              </a:rPr>
              <a:t>i</a:t>
            </a:r>
            <a:r>
              <a:rPr sz="1100" dirty="0">
                <a:latin typeface="Calibri"/>
                <a:cs typeface="Calibri"/>
              </a:rPr>
              <a:t>es.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03587" y="3015732"/>
            <a:ext cx="1941830" cy="336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1750">
              <a:lnSpc>
                <a:spcPct val="101800"/>
              </a:lnSpc>
              <a:tabLst>
                <a:tab pos="354965" algn="l"/>
                <a:tab pos="1202055" algn="l"/>
                <a:tab pos="1522095" algn="l"/>
              </a:tabLst>
            </a:pPr>
            <a:r>
              <a:rPr sz="1100" dirty="0">
                <a:latin typeface="Calibri"/>
                <a:cs typeface="Calibri"/>
              </a:rPr>
              <a:t>vi</a:t>
            </a:r>
            <a:r>
              <a:rPr sz="1100" spc="-5" dirty="0">
                <a:latin typeface="Calibri"/>
                <a:cs typeface="Calibri"/>
              </a:rPr>
              <a:t>si</a:t>
            </a:r>
            <a:r>
              <a:rPr sz="1100" dirty="0">
                <a:latin typeface="Calibri"/>
                <a:cs typeface="Calibri"/>
              </a:rPr>
              <a:t>ts</a:t>
            </a:r>
            <a:r>
              <a:rPr sz="1100" dirty="0">
                <a:latin typeface="Times New Roman"/>
                <a:cs typeface="Times New Roman"/>
              </a:rPr>
              <a:t> 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Calibri"/>
                <a:cs typeface="Calibri"/>
              </a:rPr>
              <a:t>f</a:t>
            </a:r>
            <a:r>
              <a:rPr sz="1100" spc="-10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  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cust</a:t>
            </a:r>
            <a:r>
              <a:rPr sz="1100" spc="-10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mer</a:t>
            </a:r>
            <a:r>
              <a:rPr sz="1100" spc="-15" dirty="0">
                <a:latin typeface="Calibri"/>
                <a:cs typeface="Calibri"/>
              </a:rPr>
              <a:t>s</a:t>
            </a:r>
            <a:r>
              <a:rPr sz="1100" dirty="0">
                <a:latin typeface="Calibri"/>
                <a:cs typeface="Calibri"/>
              </a:rPr>
              <a:t>,</a:t>
            </a:r>
            <a:r>
              <a:rPr sz="1100" dirty="0">
                <a:latin typeface="Times New Roman"/>
                <a:cs typeface="Times New Roman"/>
              </a:rPr>
              <a:t>  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Ba</a:t>
            </a:r>
            <a:r>
              <a:rPr sz="1100" spc="-10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ke</a:t>
            </a:r>
            <a:r>
              <a:rPr sz="1100" spc="-15" dirty="0">
                <a:latin typeface="Calibri"/>
                <a:cs typeface="Calibri"/>
              </a:rPr>
              <a:t>r</a:t>
            </a:r>
            <a:r>
              <a:rPr sz="1100" spc="-5" dirty="0">
                <a:latin typeface="Calibri"/>
                <a:cs typeface="Calibri"/>
              </a:rPr>
              <a:t>s,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5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spc="-15" dirty="0">
                <a:latin typeface="Calibri"/>
                <a:cs typeface="Calibri"/>
              </a:rPr>
              <a:t>c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spc="-10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r</a:t>
            </a:r>
            <a:r>
              <a:rPr sz="1100" spc="-5" dirty="0">
                <a:latin typeface="Calibri"/>
                <a:cs typeface="Calibri"/>
              </a:rPr>
              <a:t>d</a:t>
            </a:r>
            <a:r>
              <a:rPr sz="1100" dirty="0">
                <a:latin typeface="Calibri"/>
                <a:cs typeface="Calibri"/>
              </a:rPr>
              <a:t>i</a:t>
            </a:r>
            <a:r>
              <a:rPr sz="1100" spc="-10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ati</a:t>
            </a:r>
            <a:r>
              <a:rPr sz="1100" spc="-5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spc="-5" dirty="0">
                <a:latin typeface="Calibri"/>
                <a:cs typeface="Calibri"/>
              </a:rPr>
              <a:t>p</a:t>
            </a:r>
            <a:r>
              <a:rPr sz="1100" dirty="0">
                <a:latin typeface="Calibri"/>
                <a:cs typeface="Calibri"/>
              </a:rPr>
              <a:t>ro</a:t>
            </a:r>
            <a:r>
              <a:rPr sz="1100" spc="-5" dirty="0">
                <a:latin typeface="Calibri"/>
                <a:cs typeface="Calibri"/>
              </a:rPr>
              <a:t>je</a:t>
            </a:r>
            <a:r>
              <a:rPr sz="1100" spc="-10" dirty="0">
                <a:latin typeface="Calibri"/>
                <a:cs typeface="Calibri"/>
              </a:rPr>
              <a:t>c</a:t>
            </a:r>
            <a:r>
              <a:rPr sz="1100" dirty="0">
                <a:latin typeface="Calibri"/>
                <a:cs typeface="Calibri"/>
              </a:rPr>
              <a:t>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4898" y="3562468"/>
            <a:ext cx="3158490" cy="7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0665" marR="5080" indent="-227965">
              <a:lnSpc>
                <a:spcPct val="101800"/>
              </a:lnSpc>
              <a:buFont typeface="Symbol"/>
              <a:buChar char=""/>
              <a:tabLst>
                <a:tab pos="241300" algn="l"/>
              </a:tabLst>
            </a:pPr>
            <a:r>
              <a:rPr sz="1100" spc="-5" dirty="0">
                <a:latin typeface="Calibri"/>
                <a:cs typeface="Calibri"/>
              </a:rPr>
              <a:t>Creat</a:t>
            </a:r>
            <a:r>
              <a:rPr sz="1100" spc="-10" dirty="0">
                <a:latin typeface="Calibri"/>
                <a:cs typeface="Calibri"/>
              </a:rPr>
              <a:t>i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cust</a:t>
            </a:r>
            <a:r>
              <a:rPr sz="1100" spc="-10" dirty="0">
                <a:latin typeface="Calibri"/>
                <a:cs typeface="Calibri"/>
              </a:rPr>
              <a:t>om</a:t>
            </a:r>
            <a:r>
              <a:rPr sz="1100" dirty="0">
                <a:latin typeface="Calibri"/>
                <a:cs typeface="Calibri"/>
              </a:rPr>
              <a:t>er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10" dirty="0">
                <a:latin typeface="Calibri"/>
                <a:cs typeface="Calibri"/>
              </a:rPr>
              <a:t>w</a:t>
            </a:r>
            <a:r>
              <a:rPr sz="1100" dirty="0">
                <a:latin typeface="Calibri"/>
                <a:cs typeface="Calibri"/>
              </a:rPr>
              <a:t>are</a:t>
            </a:r>
            <a:r>
              <a:rPr sz="1100" spc="-5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ess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5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r</a:t>
            </a:r>
            <a:r>
              <a:rPr sz="1100" spc="-10" dirty="0">
                <a:latin typeface="Calibri"/>
                <a:cs typeface="Calibri"/>
              </a:rPr>
              <a:t>g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5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i</a:t>
            </a:r>
            <a:r>
              <a:rPr sz="1100" spc="-10" dirty="0">
                <a:latin typeface="Calibri"/>
                <a:cs typeface="Calibri"/>
              </a:rPr>
              <a:t>z</a:t>
            </a:r>
            <a:r>
              <a:rPr sz="1100" dirty="0">
                <a:latin typeface="Calibri"/>
                <a:cs typeface="Calibri"/>
              </a:rPr>
              <a:t>i</a:t>
            </a:r>
            <a:r>
              <a:rPr sz="1100" spc="-10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sa</a:t>
            </a:r>
            <a:r>
              <a:rPr sz="1100" dirty="0">
                <a:latin typeface="Calibri"/>
                <a:cs typeface="Calibri"/>
              </a:rPr>
              <a:t>les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p</a:t>
            </a:r>
            <a:r>
              <a:rPr sz="1100" spc="-15" dirty="0">
                <a:latin typeface="Calibri"/>
                <a:cs typeface="Calibri"/>
              </a:rPr>
              <a:t>r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spc="-10" dirty="0">
                <a:latin typeface="Calibri"/>
                <a:cs typeface="Calibri"/>
              </a:rPr>
              <a:t>m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t</a:t>
            </a:r>
            <a:r>
              <a:rPr sz="1100" spc="-15" dirty="0">
                <a:latin typeface="Calibri"/>
                <a:cs typeface="Calibri"/>
              </a:rPr>
              <a:t>i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n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alibri"/>
                <a:cs typeface="Calibri"/>
              </a:rPr>
              <a:t>e</a:t>
            </a:r>
            <a:r>
              <a:rPr sz="1100" dirty="0">
                <a:latin typeface="Calibri"/>
                <a:cs typeface="Calibri"/>
              </a:rPr>
              <a:t>ven</a:t>
            </a:r>
            <a:r>
              <a:rPr sz="1100" spc="-15" dirty="0">
                <a:latin typeface="Calibri"/>
                <a:cs typeface="Calibri"/>
              </a:rPr>
              <a:t>t</a:t>
            </a:r>
            <a:r>
              <a:rPr sz="1100" dirty="0">
                <a:latin typeface="Calibri"/>
                <a:cs typeface="Calibri"/>
              </a:rPr>
              <a:t>s</a:t>
            </a:r>
            <a:endParaRPr sz="1100">
              <a:latin typeface="Calibri"/>
              <a:cs typeface="Calibri"/>
            </a:endParaRPr>
          </a:p>
          <a:p>
            <a:pPr marL="240665" marR="5080" indent="-227965">
              <a:lnSpc>
                <a:spcPct val="101800"/>
              </a:lnSpc>
              <a:spcBef>
                <a:spcPts val="360"/>
              </a:spcBef>
              <a:buFont typeface="Symbol"/>
              <a:buChar char=""/>
              <a:tabLst>
                <a:tab pos="241300" algn="l"/>
              </a:tabLst>
            </a:pPr>
            <a:r>
              <a:rPr sz="1100" dirty="0">
                <a:latin typeface="Calibri"/>
                <a:cs typeface="Calibri"/>
              </a:rPr>
              <a:t>Prep</a:t>
            </a:r>
            <a:r>
              <a:rPr sz="1100" spc="-5" dirty="0">
                <a:latin typeface="Calibri"/>
                <a:cs typeface="Calibri"/>
              </a:rPr>
              <a:t>a</a:t>
            </a:r>
            <a:r>
              <a:rPr sz="1100" dirty="0">
                <a:latin typeface="Calibri"/>
                <a:cs typeface="Calibri"/>
              </a:rPr>
              <a:t>ri</a:t>
            </a:r>
            <a:r>
              <a:rPr sz="1100" spc="-10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g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MIS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/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Calibri"/>
                <a:cs typeface="Calibri"/>
              </a:rPr>
              <a:t>W</a:t>
            </a:r>
            <a:r>
              <a:rPr sz="1100" dirty="0">
                <a:latin typeface="Calibri"/>
                <a:cs typeface="Calibri"/>
              </a:rPr>
              <a:t>eek</a:t>
            </a:r>
            <a:r>
              <a:rPr sz="1100" spc="-15" dirty="0">
                <a:latin typeface="Calibri"/>
                <a:cs typeface="Calibri"/>
              </a:rPr>
              <a:t>l</a:t>
            </a:r>
            <a:r>
              <a:rPr sz="1100" dirty="0">
                <a:latin typeface="Calibri"/>
                <a:cs typeface="Calibri"/>
              </a:rPr>
              <a:t>y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/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M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spc="-5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th</a:t>
            </a:r>
            <a:r>
              <a:rPr sz="1100" spc="-20" dirty="0">
                <a:latin typeface="Calibri"/>
                <a:cs typeface="Calibri"/>
              </a:rPr>
              <a:t>l</a:t>
            </a:r>
            <a:r>
              <a:rPr sz="1100" dirty="0">
                <a:latin typeface="Calibri"/>
                <a:cs typeface="Calibri"/>
              </a:rPr>
              <a:t>y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re</a:t>
            </a:r>
            <a:r>
              <a:rPr sz="1100" spc="-15" dirty="0">
                <a:latin typeface="Calibri"/>
                <a:cs typeface="Calibri"/>
              </a:rPr>
              <a:t>p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rts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f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Sa</a:t>
            </a:r>
            <a:r>
              <a:rPr sz="1100" dirty="0">
                <a:latin typeface="Calibri"/>
                <a:cs typeface="Calibri"/>
              </a:rPr>
              <a:t>l</a:t>
            </a:r>
            <a:r>
              <a:rPr sz="1100" spc="-15" dirty="0">
                <a:latin typeface="Calibri"/>
                <a:cs typeface="Calibri"/>
              </a:rPr>
              <a:t>e</a:t>
            </a:r>
            <a:r>
              <a:rPr sz="1100" dirty="0">
                <a:latin typeface="Calibri"/>
                <a:cs typeface="Calibri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Per</a:t>
            </a:r>
            <a:r>
              <a:rPr sz="1100" spc="-15" dirty="0">
                <a:latin typeface="Calibri"/>
                <a:cs typeface="Calibri"/>
              </a:rPr>
              <a:t>s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spc="-5" dirty="0">
                <a:latin typeface="Calibri"/>
                <a:cs typeface="Calibri"/>
              </a:rPr>
              <a:t>nn</a:t>
            </a:r>
            <a:r>
              <a:rPr sz="1100" dirty="0">
                <a:latin typeface="Calibri"/>
                <a:cs typeface="Calibri"/>
              </a:rPr>
              <a:t>el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84898" y="4722233"/>
            <a:ext cx="3159760" cy="1337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0665" marR="5080" indent="-227965" algn="just">
              <a:lnSpc>
                <a:spcPct val="101800"/>
              </a:lnSpc>
              <a:buFont typeface="Symbol"/>
              <a:buChar char=""/>
              <a:tabLst>
                <a:tab pos="241300" algn="l"/>
              </a:tabLst>
            </a:pPr>
            <a:r>
              <a:rPr sz="1100" dirty="0">
                <a:latin typeface="Calibri"/>
                <a:cs typeface="Calibri"/>
              </a:rPr>
              <a:t>Rai</a:t>
            </a:r>
            <a:r>
              <a:rPr sz="1100" spc="-5" dirty="0">
                <a:latin typeface="Calibri"/>
                <a:cs typeface="Calibri"/>
              </a:rPr>
              <a:t>sin</a:t>
            </a:r>
            <a:r>
              <a:rPr sz="1100" dirty="0">
                <a:latin typeface="Calibri"/>
                <a:cs typeface="Calibri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  </a:t>
            </a:r>
            <a:r>
              <a:rPr sz="1100" spc="114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I</a:t>
            </a:r>
            <a:r>
              <a:rPr sz="1100" spc="-10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v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spc="-15" dirty="0">
                <a:latin typeface="Calibri"/>
                <a:cs typeface="Calibri"/>
              </a:rPr>
              <a:t>i</a:t>
            </a:r>
            <a:r>
              <a:rPr sz="1100" dirty="0">
                <a:latin typeface="Calibri"/>
                <a:cs typeface="Calibri"/>
              </a:rPr>
              <a:t>ces</a:t>
            </a:r>
            <a:r>
              <a:rPr sz="1100" dirty="0">
                <a:latin typeface="Times New Roman"/>
                <a:cs typeface="Times New Roman"/>
              </a:rPr>
              <a:t>  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5" dirty="0">
                <a:latin typeface="Calibri"/>
                <a:cs typeface="Calibri"/>
              </a:rPr>
              <a:t>g</a:t>
            </a:r>
            <a:r>
              <a:rPr sz="1100" dirty="0">
                <a:latin typeface="Calibri"/>
                <a:cs typeface="Calibri"/>
              </a:rPr>
              <a:t>ai</a:t>
            </a:r>
            <a:r>
              <a:rPr sz="1100" spc="-10" dirty="0">
                <a:latin typeface="Calibri"/>
                <a:cs typeface="Calibri"/>
              </a:rPr>
              <a:t>n</a:t>
            </a:r>
            <a:r>
              <a:rPr sz="1100" spc="-15" dirty="0">
                <a:latin typeface="Calibri"/>
                <a:cs typeface="Calibri"/>
              </a:rPr>
              <a:t>s</a:t>
            </a:r>
            <a:r>
              <a:rPr sz="1100" dirty="0">
                <a:latin typeface="Calibri"/>
                <a:cs typeface="Calibri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  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mi</a:t>
            </a:r>
            <a:r>
              <a:rPr sz="1100" spc="-5" dirty="0">
                <a:latin typeface="Calibri"/>
                <a:cs typeface="Calibri"/>
              </a:rPr>
              <a:t>l</a:t>
            </a:r>
            <a:r>
              <a:rPr sz="1100" spc="-10" dirty="0">
                <a:latin typeface="Calibri"/>
                <a:cs typeface="Calibri"/>
              </a:rPr>
              <a:t>e</a:t>
            </a:r>
            <a:r>
              <a:rPr sz="1100" spc="-5" dirty="0">
                <a:latin typeface="Calibri"/>
                <a:cs typeface="Calibri"/>
              </a:rPr>
              <a:t>st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spc="-20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 </a:t>
            </a:r>
            <a:r>
              <a:rPr sz="1100" spc="1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p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10" dirty="0">
                <a:latin typeface="Calibri"/>
                <a:cs typeface="Calibri"/>
              </a:rPr>
              <a:t>ym</a:t>
            </a:r>
            <a:r>
              <a:rPr sz="1100" dirty="0">
                <a:latin typeface="Calibri"/>
                <a:cs typeface="Calibri"/>
              </a:rPr>
              <a:t>ents,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f</a:t>
            </a:r>
            <a:r>
              <a:rPr sz="1100" dirty="0">
                <a:latin typeface="Calibri"/>
                <a:cs typeface="Calibri"/>
              </a:rPr>
              <a:t>ol</a:t>
            </a:r>
            <a:r>
              <a:rPr sz="1100" spc="-5" dirty="0">
                <a:latin typeface="Calibri"/>
                <a:cs typeface="Calibri"/>
              </a:rPr>
              <a:t>l</a:t>
            </a:r>
            <a:r>
              <a:rPr sz="1100" spc="-10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w</a:t>
            </a:r>
            <a:r>
              <a:rPr sz="1100" spc="-5" dirty="0">
                <a:latin typeface="Calibri"/>
                <a:cs typeface="Calibri"/>
              </a:rPr>
              <a:t>-u</a:t>
            </a:r>
            <a:r>
              <a:rPr sz="1100" dirty="0">
                <a:latin typeface="Calibri"/>
                <a:cs typeface="Calibri"/>
              </a:rPr>
              <a:t>p</a:t>
            </a:r>
            <a:r>
              <a:rPr sz="1100" spc="114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with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cus</a:t>
            </a:r>
            <a:r>
              <a:rPr sz="1100" spc="-15" dirty="0">
                <a:latin typeface="Calibri"/>
                <a:cs typeface="Calibri"/>
              </a:rPr>
              <a:t>t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spc="-10" dirty="0">
                <a:latin typeface="Calibri"/>
                <a:cs typeface="Calibri"/>
              </a:rPr>
              <a:t>m</a:t>
            </a:r>
            <a:r>
              <a:rPr sz="1100" dirty="0">
                <a:latin typeface="Calibri"/>
                <a:cs typeface="Calibri"/>
              </a:rPr>
              <a:t>ers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at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5" dirty="0">
                <a:latin typeface="Calibri"/>
                <a:cs typeface="Calibri"/>
              </a:rPr>
              <a:t>pp</a:t>
            </a:r>
            <a:r>
              <a:rPr sz="1100" dirty="0">
                <a:latin typeface="Calibri"/>
                <a:cs typeface="Calibri"/>
              </a:rPr>
              <a:t>ro</a:t>
            </a:r>
            <a:r>
              <a:rPr sz="1100" spc="-5" dirty="0">
                <a:latin typeface="Calibri"/>
                <a:cs typeface="Calibri"/>
              </a:rPr>
              <a:t>p</a:t>
            </a:r>
            <a:r>
              <a:rPr sz="1100" dirty="0">
                <a:latin typeface="Calibri"/>
                <a:cs typeface="Calibri"/>
              </a:rPr>
              <a:t>ri</a:t>
            </a:r>
            <a:r>
              <a:rPr sz="1100" spc="-5" dirty="0">
                <a:latin typeface="Calibri"/>
                <a:cs typeface="Calibri"/>
              </a:rPr>
              <a:t>a</a:t>
            </a:r>
            <a:r>
              <a:rPr sz="1100" spc="-10" dirty="0">
                <a:latin typeface="Calibri"/>
                <a:cs typeface="Calibri"/>
              </a:rPr>
              <a:t>t</a:t>
            </a:r>
            <a:r>
              <a:rPr sz="1100" dirty="0">
                <a:latin typeface="Calibri"/>
                <a:cs typeface="Calibri"/>
              </a:rPr>
              <a:t>e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l</a:t>
            </a:r>
            <a:r>
              <a:rPr sz="1100" spc="-15" dirty="0">
                <a:latin typeface="Calibri"/>
                <a:cs typeface="Calibri"/>
              </a:rPr>
              <a:t>e</a:t>
            </a:r>
            <a:r>
              <a:rPr sz="1100" dirty="0">
                <a:latin typeface="Calibri"/>
                <a:cs typeface="Calibri"/>
              </a:rPr>
              <a:t>vel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f</a:t>
            </a:r>
            <a:r>
              <a:rPr sz="1100" spc="-10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p</a:t>
            </a:r>
            <a:r>
              <a:rPr sz="1100" dirty="0">
                <a:latin typeface="Calibri"/>
                <a:cs typeface="Calibri"/>
              </a:rPr>
              <a:t>ayme</a:t>
            </a:r>
            <a:r>
              <a:rPr sz="1100" spc="-5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ts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&amp;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`C’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</a:t>
            </a:r>
            <a:r>
              <a:rPr sz="1100" dirty="0">
                <a:latin typeface="Calibri"/>
                <a:cs typeface="Calibri"/>
              </a:rPr>
              <a:t>o</a:t>
            </a:r>
            <a:r>
              <a:rPr sz="1100" spc="-15" dirty="0">
                <a:latin typeface="Calibri"/>
                <a:cs typeface="Calibri"/>
              </a:rPr>
              <a:t>r</a:t>
            </a:r>
            <a:r>
              <a:rPr sz="1100" dirty="0">
                <a:latin typeface="Calibri"/>
                <a:cs typeface="Calibri"/>
              </a:rPr>
              <a:t>ms</a:t>
            </a:r>
            <a:endParaRPr sz="1100">
              <a:latin typeface="Calibri"/>
              <a:cs typeface="Calibri"/>
            </a:endParaRPr>
          </a:p>
          <a:p>
            <a:pPr marL="240665" marR="5715" indent="-227965" algn="just">
              <a:lnSpc>
                <a:spcPct val="101800"/>
              </a:lnSpc>
              <a:spcBef>
                <a:spcPts val="360"/>
              </a:spcBef>
              <a:buFont typeface="Symbol"/>
              <a:buChar char=""/>
              <a:tabLst>
                <a:tab pos="241300" algn="l"/>
              </a:tabLst>
            </a:pPr>
            <a:r>
              <a:rPr sz="1100" spc="-5" dirty="0">
                <a:latin typeface="Calibri"/>
                <a:cs typeface="Calibri"/>
              </a:rPr>
              <a:t>Ens</a:t>
            </a:r>
            <a:r>
              <a:rPr sz="1100" spc="-10" dirty="0">
                <a:latin typeface="Calibri"/>
                <a:cs typeface="Calibri"/>
              </a:rPr>
              <a:t>u</a:t>
            </a:r>
            <a:r>
              <a:rPr sz="1100" dirty="0">
                <a:latin typeface="Calibri"/>
                <a:cs typeface="Calibri"/>
              </a:rPr>
              <a:t>re</a:t>
            </a:r>
            <a:r>
              <a:rPr sz="1100" dirty="0">
                <a:latin typeface="Times New Roman"/>
                <a:cs typeface="Times New Roman"/>
              </a:rPr>
              <a:t>  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t</a:t>
            </a:r>
            <a:r>
              <a:rPr sz="1100" spc="-15" dirty="0">
                <a:latin typeface="Calibri"/>
                <a:cs typeface="Calibri"/>
              </a:rPr>
              <a:t>i</a:t>
            </a:r>
            <a:r>
              <a:rPr sz="1100" dirty="0">
                <a:latin typeface="Calibri"/>
                <a:cs typeface="Calibri"/>
              </a:rPr>
              <a:t>me</a:t>
            </a:r>
            <a:r>
              <a:rPr sz="1100" spc="-15" dirty="0">
                <a:latin typeface="Calibri"/>
                <a:cs typeface="Calibri"/>
              </a:rPr>
              <a:t>l</a:t>
            </a:r>
            <a:r>
              <a:rPr sz="1100" dirty="0">
                <a:latin typeface="Calibri"/>
                <a:cs typeface="Calibri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  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c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l</a:t>
            </a:r>
            <a:r>
              <a:rPr sz="1100" spc="-15" dirty="0">
                <a:latin typeface="Calibri"/>
                <a:cs typeface="Calibri"/>
              </a:rPr>
              <a:t>l</a:t>
            </a:r>
            <a:r>
              <a:rPr sz="1100" dirty="0">
                <a:latin typeface="Calibri"/>
                <a:cs typeface="Calibri"/>
              </a:rPr>
              <a:t>ect</a:t>
            </a:r>
            <a:r>
              <a:rPr sz="1100" spc="-15" dirty="0">
                <a:latin typeface="Calibri"/>
                <a:cs typeface="Calibri"/>
              </a:rPr>
              <a:t>i</a:t>
            </a:r>
            <a:r>
              <a:rPr sz="1100" spc="-10" dirty="0">
                <a:latin typeface="Calibri"/>
                <a:cs typeface="Calibri"/>
              </a:rPr>
              <a:t>o</a:t>
            </a:r>
            <a:r>
              <a:rPr sz="1100" spc="-5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  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wit</a:t>
            </a:r>
            <a:r>
              <a:rPr sz="1100" spc="-15" dirty="0">
                <a:latin typeface="Calibri"/>
                <a:cs typeface="Calibri"/>
              </a:rPr>
              <a:t>h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spc="-5" dirty="0">
                <a:latin typeface="Calibri"/>
                <a:cs typeface="Calibri"/>
              </a:rPr>
              <a:t>u</a:t>
            </a:r>
            <a:r>
              <a:rPr sz="1100" dirty="0">
                <a:latin typeface="Calibri"/>
                <a:cs typeface="Calibri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   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20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  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spc="-5" dirty="0">
                <a:latin typeface="Calibri"/>
                <a:cs typeface="Calibri"/>
              </a:rPr>
              <a:t>u</a:t>
            </a:r>
            <a:r>
              <a:rPr sz="1100" dirty="0">
                <a:latin typeface="Calibri"/>
                <a:cs typeface="Calibri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stan</a:t>
            </a:r>
            <a:r>
              <a:rPr sz="1100" spc="-10" dirty="0">
                <a:latin typeface="Calibri"/>
                <a:cs typeface="Calibri"/>
              </a:rPr>
              <a:t>d</a:t>
            </a:r>
            <a:r>
              <a:rPr sz="1100" dirty="0">
                <a:latin typeface="Calibri"/>
                <a:cs typeface="Calibri"/>
              </a:rPr>
              <a:t>i</a:t>
            </a:r>
            <a:r>
              <a:rPr sz="1100" spc="-10" dirty="0">
                <a:latin typeface="Calibri"/>
                <a:cs typeface="Calibri"/>
              </a:rPr>
              <a:t>n</a:t>
            </a:r>
            <a:r>
              <a:rPr sz="1100" spc="-5" dirty="0">
                <a:latin typeface="Calibri"/>
                <a:cs typeface="Calibri"/>
              </a:rPr>
              <a:t>g</a:t>
            </a:r>
            <a:r>
              <a:rPr sz="1100" dirty="0">
                <a:latin typeface="Calibri"/>
                <a:cs typeface="Calibri"/>
              </a:rPr>
              <a:t>s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fr</a:t>
            </a:r>
            <a:r>
              <a:rPr sz="1100" spc="-10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m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t</a:t>
            </a:r>
            <a:r>
              <a:rPr sz="1100" spc="-20" dirty="0">
                <a:latin typeface="Calibri"/>
                <a:cs typeface="Calibri"/>
              </a:rPr>
              <a:t>h</a:t>
            </a:r>
            <a:r>
              <a:rPr sz="1100" dirty="0">
                <a:latin typeface="Calibri"/>
                <a:cs typeface="Calibri"/>
              </a:rPr>
              <a:t>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clie</a:t>
            </a:r>
            <a:r>
              <a:rPr sz="1100" spc="-5" dirty="0">
                <a:latin typeface="Calibri"/>
                <a:cs typeface="Calibri"/>
              </a:rPr>
              <a:t>n</a:t>
            </a:r>
            <a:r>
              <a:rPr sz="1100" spc="-10" dirty="0">
                <a:latin typeface="Calibri"/>
                <a:cs typeface="Calibri"/>
              </a:rPr>
              <a:t>t</a:t>
            </a:r>
            <a:r>
              <a:rPr sz="1100" spc="-5" dirty="0">
                <a:latin typeface="Calibri"/>
                <a:cs typeface="Calibri"/>
              </a:rPr>
              <a:t>s.</a:t>
            </a:r>
            <a:endParaRPr sz="11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384"/>
              </a:spcBef>
              <a:buFont typeface="Symbol"/>
              <a:buChar char=""/>
              <a:tabLst>
                <a:tab pos="241300" algn="l"/>
              </a:tabLst>
            </a:pPr>
            <a:r>
              <a:rPr sz="1100" dirty="0">
                <a:latin typeface="Calibri"/>
                <a:cs typeface="Calibri"/>
              </a:rPr>
              <a:t>Prep</a:t>
            </a:r>
            <a:r>
              <a:rPr sz="1100" spc="-5" dirty="0">
                <a:latin typeface="Calibri"/>
                <a:cs typeface="Calibri"/>
              </a:rPr>
              <a:t>a</a:t>
            </a:r>
            <a:r>
              <a:rPr sz="1100" dirty="0">
                <a:latin typeface="Calibri"/>
                <a:cs typeface="Calibri"/>
              </a:rPr>
              <a:t>rat</a:t>
            </a:r>
            <a:r>
              <a:rPr sz="1100" spc="-15" dirty="0">
                <a:latin typeface="Calibri"/>
                <a:cs typeface="Calibri"/>
              </a:rPr>
              <a:t>i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n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f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P</a:t>
            </a:r>
            <a:r>
              <a:rPr sz="1100" spc="-10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wer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P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i</a:t>
            </a:r>
            <a:r>
              <a:rPr sz="1100" spc="-10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t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Calibri"/>
                <a:cs typeface="Calibri"/>
              </a:rPr>
              <a:t>P</a:t>
            </a:r>
            <a:r>
              <a:rPr sz="1100" dirty="0">
                <a:latin typeface="Calibri"/>
                <a:cs typeface="Calibri"/>
              </a:rPr>
              <a:t>re</a:t>
            </a:r>
            <a:r>
              <a:rPr sz="1100" spc="-15" dirty="0">
                <a:latin typeface="Calibri"/>
                <a:cs typeface="Calibri"/>
              </a:rPr>
              <a:t>s</a:t>
            </a:r>
            <a:r>
              <a:rPr sz="1100" dirty="0">
                <a:latin typeface="Calibri"/>
                <a:cs typeface="Calibri"/>
              </a:rPr>
              <a:t>entat</a:t>
            </a:r>
            <a:r>
              <a:rPr sz="1100" spc="-15" dirty="0">
                <a:latin typeface="Calibri"/>
                <a:cs typeface="Calibri"/>
              </a:rPr>
              <a:t>i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spc="-5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s</a:t>
            </a:r>
            <a:endParaRPr sz="11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385"/>
              </a:spcBef>
              <a:buFont typeface="Symbol"/>
              <a:buChar char=""/>
              <a:tabLst>
                <a:tab pos="241300" algn="l"/>
              </a:tabLst>
            </a:pPr>
            <a:r>
              <a:rPr sz="1100" dirty="0">
                <a:latin typeface="Calibri"/>
                <a:cs typeface="Calibri"/>
              </a:rPr>
              <a:t>U</a:t>
            </a:r>
            <a:r>
              <a:rPr sz="1100" spc="-5" dirty="0">
                <a:latin typeface="Calibri"/>
                <a:cs typeface="Calibri"/>
              </a:rPr>
              <a:t>pd</a:t>
            </a:r>
            <a:r>
              <a:rPr sz="1100" dirty="0">
                <a:latin typeface="Calibri"/>
                <a:cs typeface="Calibri"/>
              </a:rPr>
              <a:t>ate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k</a:t>
            </a:r>
            <a:r>
              <a:rPr sz="1100" spc="-10" dirty="0">
                <a:latin typeface="Calibri"/>
                <a:cs typeface="Calibri"/>
              </a:rPr>
              <a:t>e</a:t>
            </a:r>
            <a:r>
              <a:rPr sz="1100" dirty="0">
                <a:latin typeface="Calibri"/>
                <a:cs typeface="Calibri"/>
              </a:rPr>
              <a:t>y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p</a:t>
            </a:r>
            <a:r>
              <a:rPr sz="1100" spc="-15" dirty="0">
                <a:latin typeface="Calibri"/>
                <a:cs typeface="Calibri"/>
              </a:rPr>
              <a:t>r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spc="-5" dirty="0">
                <a:latin typeface="Calibri"/>
                <a:cs typeface="Calibri"/>
              </a:rPr>
              <a:t>spec</a:t>
            </a:r>
            <a:r>
              <a:rPr sz="1100" spc="-10" dirty="0">
                <a:latin typeface="Calibri"/>
                <a:cs typeface="Calibri"/>
              </a:rPr>
              <a:t>t</a:t>
            </a:r>
            <a:r>
              <a:rPr sz="1100" dirty="0">
                <a:latin typeface="Calibri"/>
                <a:cs typeface="Calibri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alibri"/>
                <a:cs typeface="Calibri"/>
              </a:rPr>
              <a:t>S</a:t>
            </a:r>
            <a:r>
              <a:rPr sz="1100" dirty="0">
                <a:latin typeface="Calibri"/>
                <a:cs typeface="Calibri"/>
              </a:rPr>
              <a:t>AP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–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</a:t>
            </a:r>
            <a:r>
              <a:rPr sz="1100" spc="-15" dirty="0">
                <a:latin typeface="Calibri"/>
                <a:cs typeface="Calibri"/>
              </a:rPr>
              <a:t>R</a:t>
            </a:r>
            <a:r>
              <a:rPr sz="1100" dirty="0">
                <a:latin typeface="Calibri"/>
                <a:cs typeface="Calibri"/>
              </a:rPr>
              <a:t>M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7</a:t>
            </a:r>
            <a:r>
              <a:rPr sz="1100" spc="-5" dirty="0">
                <a:latin typeface="Calibri"/>
                <a:cs typeface="Calibri"/>
              </a:rPr>
              <a:t>.</a:t>
            </a:r>
            <a:r>
              <a:rPr sz="1100" dirty="0">
                <a:latin typeface="Calibri"/>
                <a:cs typeface="Calibri"/>
              </a:rPr>
              <a:t>0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alibri"/>
                <a:cs typeface="Calibri"/>
              </a:rPr>
              <a:t>(</a:t>
            </a:r>
            <a:r>
              <a:rPr sz="1100" spc="-5" dirty="0">
                <a:latin typeface="Calibri"/>
                <a:cs typeface="Calibri"/>
              </a:rPr>
              <a:t>En</a:t>
            </a:r>
            <a:r>
              <a:rPr sz="1100" dirty="0">
                <a:latin typeface="Calibri"/>
                <a:cs typeface="Calibri"/>
              </a:rPr>
              <a:t>d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user)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13438" y="6062853"/>
            <a:ext cx="2506345" cy="336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800"/>
              </a:lnSpc>
              <a:tabLst>
                <a:tab pos="358140" algn="l"/>
                <a:tab pos="903605" algn="l"/>
                <a:tab pos="1085850" algn="l"/>
                <a:tab pos="1261110" algn="l"/>
                <a:tab pos="1538605" algn="l"/>
                <a:tab pos="1879600" algn="l"/>
                <a:tab pos="2279015" algn="l"/>
              </a:tabLst>
            </a:pPr>
            <a:r>
              <a:rPr sz="1100" dirty="0">
                <a:latin typeface="Calibri"/>
                <a:cs typeface="Calibri"/>
              </a:rPr>
              <a:t>a</a:t>
            </a:r>
            <a:r>
              <a:rPr sz="1100" spc="-5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Calibri"/>
                <a:cs typeface="Calibri"/>
              </a:rPr>
              <a:t>creati</a:t>
            </a:r>
            <a:r>
              <a:rPr sz="1100" spc="-5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		</a:t>
            </a:r>
            <a:r>
              <a:rPr sz="1100" dirty="0">
                <a:latin typeface="Calibri"/>
                <a:cs typeface="Calibri"/>
              </a:rPr>
              <a:t>-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Calibri"/>
                <a:cs typeface="Calibri"/>
              </a:rPr>
              <a:t>B</a:t>
            </a:r>
            <a:r>
              <a:rPr sz="1100" spc="-5" dirty="0">
                <a:latin typeface="Calibri"/>
                <a:cs typeface="Calibri"/>
              </a:rPr>
              <a:t>us</a:t>
            </a:r>
            <a:r>
              <a:rPr sz="1100" dirty="0">
                <a:latin typeface="Calibri"/>
                <a:cs typeface="Calibri"/>
              </a:rPr>
              <a:t>i</a:t>
            </a:r>
            <a:r>
              <a:rPr sz="1100" spc="-20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ess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Calibri"/>
                <a:cs typeface="Calibri"/>
              </a:rPr>
              <a:t>Pr</a:t>
            </a:r>
            <a:r>
              <a:rPr sz="1100" spc="-10" dirty="0">
                <a:latin typeface="Calibri"/>
                <a:cs typeface="Calibri"/>
              </a:rPr>
              <a:t>o</a:t>
            </a:r>
            <a:r>
              <a:rPr sz="1100" spc="-5" dirty="0">
                <a:latin typeface="Calibri"/>
                <a:cs typeface="Calibri"/>
              </a:rPr>
              <a:t>spect,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Op</a:t>
            </a:r>
            <a:r>
              <a:rPr sz="1100" spc="-10" dirty="0">
                <a:latin typeface="Calibri"/>
                <a:cs typeface="Calibri"/>
              </a:rPr>
              <a:t>p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rtu</a:t>
            </a:r>
            <a:r>
              <a:rPr sz="1100" spc="-10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it</a:t>
            </a:r>
            <a:r>
              <a:rPr sz="1100" spc="-10" dirty="0">
                <a:latin typeface="Calibri"/>
                <a:cs typeface="Calibri"/>
              </a:rPr>
              <a:t>y</a:t>
            </a:r>
            <a:r>
              <a:rPr sz="1100" dirty="0">
                <a:latin typeface="Calibri"/>
                <a:cs typeface="Calibri"/>
              </a:rPr>
              <a:t>,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Calibri"/>
                <a:cs typeface="Calibri"/>
              </a:rPr>
              <a:t>M</a:t>
            </a:r>
            <a:r>
              <a:rPr sz="1100" spc="-5" dirty="0">
                <a:latin typeface="Calibri"/>
                <a:cs typeface="Calibri"/>
              </a:rPr>
              <a:t>u</a:t>
            </a:r>
            <a:r>
              <a:rPr sz="1100" dirty="0">
                <a:latin typeface="Calibri"/>
                <a:cs typeface="Calibri"/>
              </a:rPr>
              <a:t>lti</a:t>
            </a:r>
            <a:r>
              <a:rPr sz="1100" spc="-10" dirty="0">
                <a:latin typeface="Calibri"/>
                <a:cs typeface="Calibri"/>
              </a:rPr>
              <a:t>p</a:t>
            </a:r>
            <a:r>
              <a:rPr sz="1100" spc="-15" dirty="0">
                <a:latin typeface="Calibri"/>
                <a:cs typeface="Calibri"/>
              </a:rPr>
              <a:t>l</a:t>
            </a:r>
            <a:r>
              <a:rPr sz="1100" dirty="0">
                <a:latin typeface="Calibri"/>
                <a:cs typeface="Calibri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Calibri"/>
                <a:cs typeface="Calibri"/>
              </a:rPr>
              <a:t>Quotat</a:t>
            </a:r>
            <a:r>
              <a:rPr sz="1100" spc="-15" dirty="0">
                <a:latin typeface="Calibri"/>
                <a:cs typeface="Calibri"/>
              </a:rPr>
              <a:t>i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5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d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51721" y="6062853"/>
            <a:ext cx="294005" cy="336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6670">
              <a:lnSpc>
                <a:spcPct val="101800"/>
              </a:lnSpc>
            </a:pPr>
            <a:r>
              <a:rPr sz="1100" spc="-15" dirty="0">
                <a:latin typeface="Calibri"/>
                <a:cs typeface="Calibri"/>
              </a:rPr>
              <a:t>l</a:t>
            </a:r>
            <a:r>
              <a:rPr sz="1100" dirty="0">
                <a:latin typeface="Calibri"/>
                <a:cs typeface="Calibri"/>
              </a:rPr>
              <a:t>ead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Ba</a:t>
            </a:r>
            <a:r>
              <a:rPr sz="1100" spc="-15" dirty="0">
                <a:latin typeface="Calibri"/>
                <a:cs typeface="Calibri"/>
              </a:rPr>
              <a:t>s</a:t>
            </a:r>
            <a:r>
              <a:rPr sz="1100" dirty="0">
                <a:latin typeface="Calibri"/>
                <a:cs typeface="Calibri"/>
              </a:rPr>
              <a:t>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4898" y="6404229"/>
            <a:ext cx="3160395" cy="894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0665">
              <a:lnSpc>
                <a:spcPct val="100000"/>
              </a:lnSpc>
            </a:pPr>
            <a:r>
              <a:rPr sz="1100" spc="-5" dirty="0">
                <a:latin typeface="Calibri"/>
                <a:cs typeface="Calibri"/>
              </a:rPr>
              <a:t>qu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tat</a:t>
            </a:r>
            <a:r>
              <a:rPr sz="1100" spc="-15" dirty="0">
                <a:latin typeface="Calibri"/>
                <a:cs typeface="Calibri"/>
              </a:rPr>
              <a:t>i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n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re</a:t>
            </a:r>
            <a:r>
              <a:rPr sz="1100" spc="-15" dirty="0">
                <a:latin typeface="Calibri"/>
                <a:cs typeface="Calibri"/>
              </a:rPr>
              <a:t>l</a:t>
            </a:r>
            <a:r>
              <a:rPr sz="1100" dirty="0">
                <a:latin typeface="Calibri"/>
                <a:cs typeface="Calibri"/>
              </a:rPr>
              <a:t>ease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R3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f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r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su</a:t>
            </a:r>
            <a:r>
              <a:rPr sz="1100" spc="-10" dirty="0">
                <a:latin typeface="Calibri"/>
                <a:cs typeface="Calibri"/>
              </a:rPr>
              <a:t>p</a:t>
            </a:r>
            <a:r>
              <a:rPr sz="1100" spc="-5" dirty="0">
                <a:latin typeface="Calibri"/>
                <a:cs typeface="Calibri"/>
              </a:rPr>
              <a:t>p</a:t>
            </a:r>
            <a:r>
              <a:rPr sz="1100" dirty="0">
                <a:latin typeface="Calibri"/>
                <a:cs typeface="Calibri"/>
              </a:rPr>
              <a:t>ly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f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t</a:t>
            </a:r>
            <a:r>
              <a:rPr sz="1100" spc="-5" dirty="0">
                <a:latin typeface="Calibri"/>
                <a:cs typeface="Calibri"/>
              </a:rPr>
              <a:t>h</a:t>
            </a:r>
            <a:r>
              <a:rPr sz="1100" dirty="0">
                <a:latin typeface="Calibri"/>
                <a:cs typeface="Calibri"/>
              </a:rPr>
              <a:t>e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m</a:t>
            </a:r>
            <a:r>
              <a:rPr sz="1100" spc="-15" dirty="0">
                <a:latin typeface="Calibri"/>
                <a:cs typeface="Calibri"/>
              </a:rPr>
              <a:t>a</a:t>
            </a:r>
            <a:r>
              <a:rPr sz="1100" dirty="0">
                <a:latin typeface="Calibri"/>
                <a:cs typeface="Calibri"/>
              </a:rPr>
              <a:t>teri</a:t>
            </a:r>
            <a:r>
              <a:rPr sz="1100" spc="-5" dirty="0">
                <a:latin typeface="Calibri"/>
                <a:cs typeface="Calibri"/>
              </a:rPr>
              <a:t>a</a:t>
            </a:r>
            <a:r>
              <a:rPr sz="1100" dirty="0">
                <a:latin typeface="Calibri"/>
                <a:cs typeface="Calibri"/>
              </a:rPr>
              <a:t>l.</a:t>
            </a:r>
            <a:endParaRPr sz="1100">
              <a:latin typeface="Calibri"/>
              <a:cs typeface="Calibri"/>
            </a:endParaRPr>
          </a:p>
          <a:p>
            <a:pPr marL="240665" marR="5080" indent="-227965" algn="just">
              <a:lnSpc>
                <a:spcPct val="101800"/>
              </a:lnSpc>
              <a:spcBef>
                <a:spcPts val="360"/>
              </a:spcBef>
              <a:buFont typeface="Symbol"/>
              <a:buChar char=""/>
              <a:tabLst>
                <a:tab pos="273685" algn="l"/>
              </a:tabLst>
            </a:pPr>
            <a:r>
              <a:rPr sz="1100" dirty="0">
                <a:latin typeface="Calibri"/>
                <a:cs typeface="Calibri"/>
              </a:rPr>
              <a:t>P</a:t>
            </a:r>
            <a:r>
              <a:rPr sz="1100" spc="-15" dirty="0">
                <a:latin typeface="Calibri"/>
                <a:cs typeface="Calibri"/>
              </a:rPr>
              <a:t>r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ce</a:t>
            </a:r>
            <a:r>
              <a:rPr sz="1100" spc="-10" dirty="0">
                <a:latin typeface="Calibri"/>
                <a:cs typeface="Calibri"/>
              </a:rPr>
              <a:t>s</a:t>
            </a:r>
            <a:r>
              <a:rPr sz="1100" spc="-5" dirty="0">
                <a:latin typeface="Calibri"/>
                <a:cs typeface="Calibri"/>
              </a:rPr>
              <a:t>s</a:t>
            </a:r>
            <a:r>
              <a:rPr sz="1100" dirty="0">
                <a:latin typeface="Calibri"/>
                <a:cs typeface="Calibri"/>
              </a:rPr>
              <a:t>i</a:t>
            </a:r>
            <a:r>
              <a:rPr sz="1100" spc="-10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g</a:t>
            </a:r>
            <a:r>
              <a:rPr sz="1100" spc="9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f</a:t>
            </a:r>
            <a:r>
              <a:rPr sz="1100" spc="9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i</a:t>
            </a:r>
            <a:r>
              <a:rPr sz="1100" spc="-20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v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spc="-15" dirty="0">
                <a:latin typeface="Calibri"/>
                <a:cs typeface="Calibri"/>
              </a:rPr>
              <a:t>i</a:t>
            </a:r>
            <a:r>
              <a:rPr sz="1100" dirty="0">
                <a:latin typeface="Calibri"/>
                <a:cs typeface="Calibri"/>
              </a:rPr>
              <a:t>ces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D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c</a:t>
            </a:r>
            <a:r>
              <a:rPr sz="1100" spc="-15" dirty="0">
                <a:latin typeface="Calibri"/>
                <a:cs typeface="Calibri"/>
              </a:rPr>
              <a:t>u</a:t>
            </a:r>
            <a:r>
              <a:rPr sz="1100" dirty="0">
                <a:latin typeface="Calibri"/>
                <a:cs typeface="Calibri"/>
              </a:rPr>
              <a:t>me</a:t>
            </a:r>
            <a:r>
              <a:rPr sz="1100" spc="-15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t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Ma</a:t>
            </a:r>
            <a:r>
              <a:rPr sz="1100" spc="-5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5" dirty="0">
                <a:latin typeface="Calibri"/>
                <a:cs typeface="Calibri"/>
              </a:rPr>
              <a:t>g</a:t>
            </a:r>
            <a:r>
              <a:rPr sz="1100" spc="-10" dirty="0">
                <a:latin typeface="Calibri"/>
                <a:cs typeface="Calibri"/>
              </a:rPr>
              <a:t>e</a:t>
            </a:r>
            <a:r>
              <a:rPr sz="1100" dirty="0">
                <a:latin typeface="Calibri"/>
                <a:cs typeface="Calibri"/>
              </a:rPr>
              <a:t>ment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Sys</a:t>
            </a:r>
            <a:r>
              <a:rPr sz="1100" dirty="0">
                <a:latin typeface="Calibri"/>
                <a:cs typeface="Calibri"/>
              </a:rPr>
              <a:t>t</a:t>
            </a:r>
            <a:r>
              <a:rPr sz="1100" spc="-10" dirty="0">
                <a:latin typeface="Calibri"/>
                <a:cs typeface="Calibri"/>
              </a:rPr>
              <a:t>e</a:t>
            </a:r>
            <a:r>
              <a:rPr sz="1100" dirty="0">
                <a:latin typeface="Calibri"/>
                <a:cs typeface="Calibri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   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-</a:t>
            </a:r>
            <a:r>
              <a:rPr sz="1100" dirty="0">
                <a:latin typeface="Times New Roman"/>
                <a:cs typeface="Times New Roman"/>
              </a:rPr>
              <a:t>  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SA</a:t>
            </a:r>
            <a:r>
              <a:rPr sz="1100" dirty="0">
                <a:latin typeface="Calibri"/>
                <a:cs typeface="Calibri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  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–   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M</a:t>
            </a:r>
            <a:r>
              <a:rPr sz="1100" dirty="0">
                <a:latin typeface="Calibri"/>
                <a:cs typeface="Calibri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   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M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spc="-5" dirty="0">
                <a:latin typeface="Calibri"/>
                <a:cs typeface="Calibri"/>
              </a:rPr>
              <a:t>du</a:t>
            </a:r>
            <a:r>
              <a:rPr sz="1100" dirty="0">
                <a:latin typeface="Calibri"/>
                <a:cs typeface="Calibri"/>
              </a:rPr>
              <a:t>le</a:t>
            </a:r>
            <a:r>
              <a:rPr sz="1100" dirty="0">
                <a:latin typeface="Times New Roman"/>
                <a:cs typeface="Times New Roman"/>
              </a:rPr>
              <a:t>   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Calibri"/>
                <a:cs typeface="Calibri"/>
              </a:rPr>
              <a:t>(</a:t>
            </a:r>
            <a:r>
              <a:rPr sz="1100" spc="-5" dirty="0">
                <a:latin typeface="Calibri"/>
                <a:cs typeface="Calibri"/>
              </a:rPr>
              <a:t>En</a:t>
            </a:r>
            <a:r>
              <a:rPr sz="1100" dirty="0">
                <a:latin typeface="Calibri"/>
                <a:cs typeface="Calibri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   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user)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(</a:t>
            </a:r>
            <a:r>
              <a:rPr sz="1100" spc="5" dirty="0">
                <a:latin typeface="Calibri"/>
                <a:cs typeface="Calibri"/>
              </a:rPr>
              <a:t>P</a:t>
            </a:r>
            <a:r>
              <a:rPr sz="1100" dirty="0">
                <a:latin typeface="Calibri"/>
                <a:cs typeface="Calibri"/>
              </a:rPr>
              <a:t>R,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PO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C</a:t>
            </a:r>
            <a:r>
              <a:rPr sz="1100" spc="-15" dirty="0">
                <a:latin typeface="Calibri"/>
                <a:cs typeface="Calibri"/>
              </a:rPr>
              <a:t>r</a:t>
            </a:r>
            <a:r>
              <a:rPr sz="1100" dirty="0">
                <a:latin typeface="Calibri"/>
                <a:cs typeface="Calibri"/>
              </a:rPr>
              <a:t>eat</a:t>
            </a:r>
            <a:r>
              <a:rPr sz="1100" spc="-15" dirty="0">
                <a:latin typeface="Calibri"/>
                <a:cs typeface="Calibri"/>
              </a:rPr>
              <a:t>i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n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5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d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Calibri"/>
                <a:cs typeface="Calibri"/>
              </a:rPr>
              <a:t>r</a:t>
            </a:r>
            <a:r>
              <a:rPr sz="1100" dirty="0">
                <a:latin typeface="Calibri"/>
                <a:cs typeface="Calibri"/>
              </a:rPr>
              <a:t>el</a:t>
            </a:r>
            <a:r>
              <a:rPr sz="1100" spc="-10" dirty="0">
                <a:latin typeface="Calibri"/>
                <a:cs typeface="Calibri"/>
              </a:rPr>
              <a:t>e</a:t>
            </a:r>
            <a:r>
              <a:rPr sz="1100" dirty="0">
                <a:latin typeface="Calibri"/>
                <a:cs typeface="Calibri"/>
              </a:rPr>
              <a:t>ase,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E</a:t>
            </a:r>
            <a:r>
              <a:rPr sz="1100" spc="-15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try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she</a:t>
            </a:r>
            <a:r>
              <a:rPr sz="1100" spc="-15" dirty="0">
                <a:latin typeface="Calibri"/>
                <a:cs typeface="Calibri"/>
              </a:rPr>
              <a:t>e</a:t>
            </a:r>
            <a:r>
              <a:rPr sz="1100" dirty="0">
                <a:latin typeface="Calibri"/>
                <a:cs typeface="Calibri"/>
              </a:rPr>
              <a:t>t,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I</a:t>
            </a:r>
            <a:r>
              <a:rPr sz="1100" spc="-10" dirty="0">
                <a:latin typeface="Calibri"/>
                <a:cs typeface="Calibri"/>
              </a:rPr>
              <a:t>nv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i</a:t>
            </a:r>
            <a:r>
              <a:rPr sz="1100" spc="-15" dirty="0">
                <a:latin typeface="Calibri"/>
                <a:cs typeface="Calibri"/>
              </a:rPr>
              <a:t>c</a:t>
            </a:r>
            <a:r>
              <a:rPr sz="1100" dirty="0">
                <a:latin typeface="Calibri"/>
                <a:cs typeface="Calibri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pun</a:t>
            </a:r>
            <a:r>
              <a:rPr sz="1100" dirty="0">
                <a:latin typeface="Calibri"/>
                <a:cs typeface="Calibri"/>
              </a:rPr>
              <a:t>ch</a:t>
            </a:r>
            <a:r>
              <a:rPr sz="1100" spc="-5" dirty="0">
                <a:latin typeface="Calibri"/>
                <a:cs typeface="Calibri"/>
              </a:rPr>
              <a:t>in</a:t>
            </a:r>
            <a:r>
              <a:rPr sz="1100" dirty="0">
                <a:latin typeface="Calibri"/>
                <a:cs typeface="Calibri"/>
              </a:rPr>
              <a:t>g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etc.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f</a:t>
            </a:r>
            <a:r>
              <a:rPr sz="1100" dirty="0">
                <a:latin typeface="Calibri"/>
                <a:cs typeface="Calibri"/>
              </a:rPr>
              <a:t>or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rele</a:t>
            </a:r>
            <a:r>
              <a:rPr sz="1100" spc="-15" dirty="0">
                <a:latin typeface="Calibri"/>
                <a:cs typeface="Calibri"/>
              </a:rPr>
              <a:t>a</a:t>
            </a:r>
            <a:r>
              <a:rPr sz="1100" spc="-5" dirty="0">
                <a:latin typeface="Calibri"/>
                <a:cs typeface="Calibri"/>
              </a:rPr>
              <a:t>s</a:t>
            </a:r>
            <a:r>
              <a:rPr sz="1100" dirty="0">
                <a:latin typeface="Calibri"/>
                <a:cs typeface="Calibri"/>
              </a:rPr>
              <a:t>e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f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paym</a:t>
            </a:r>
            <a:r>
              <a:rPr sz="1100" dirty="0">
                <a:latin typeface="Calibri"/>
                <a:cs typeface="Calibri"/>
              </a:rPr>
              <a:t>ents).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29010" y="7503545"/>
            <a:ext cx="3271520" cy="198120"/>
          </a:xfrm>
          <a:custGeom>
            <a:avLst/>
            <a:gdLst/>
            <a:ahLst/>
            <a:cxnLst/>
            <a:rect l="l" t="t" r="r" b="b"/>
            <a:pathLst>
              <a:path w="3271520" h="198120">
                <a:moveTo>
                  <a:pt x="0" y="198119"/>
                </a:moveTo>
                <a:lnTo>
                  <a:pt x="3271144" y="198119"/>
                </a:lnTo>
                <a:lnTo>
                  <a:pt x="3271144" y="0"/>
                </a:lnTo>
                <a:lnTo>
                  <a:pt x="0" y="0"/>
                </a:lnTo>
                <a:lnTo>
                  <a:pt x="0" y="198119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22914" y="7500497"/>
            <a:ext cx="3295650" cy="0"/>
          </a:xfrm>
          <a:custGeom>
            <a:avLst/>
            <a:gdLst/>
            <a:ahLst/>
            <a:cxnLst/>
            <a:rect l="l" t="t" r="r" b="b"/>
            <a:pathLst>
              <a:path w="3295650">
                <a:moveTo>
                  <a:pt x="0" y="0"/>
                </a:moveTo>
                <a:lnTo>
                  <a:pt x="3295460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22914" y="7710809"/>
            <a:ext cx="3295650" cy="0"/>
          </a:xfrm>
          <a:custGeom>
            <a:avLst/>
            <a:gdLst/>
            <a:ahLst/>
            <a:cxnLst/>
            <a:rect l="l" t="t" r="r" b="b"/>
            <a:pathLst>
              <a:path w="3295650">
                <a:moveTo>
                  <a:pt x="0" y="0"/>
                </a:moveTo>
                <a:lnTo>
                  <a:pt x="3295460" y="0"/>
                </a:lnTo>
              </a:path>
            </a:pathLst>
          </a:custGeom>
          <a:ln w="195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25962" y="7503545"/>
            <a:ext cx="0" cy="198120"/>
          </a:xfrm>
          <a:custGeom>
            <a:avLst/>
            <a:gdLst/>
            <a:ahLst/>
            <a:cxnLst/>
            <a:rect l="l" t="t" r="r" b="b"/>
            <a:pathLst>
              <a:path h="198120">
                <a:moveTo>
                  <a:pt x="0" y="0"/>
                </a:moveTo>
                <a:lnTo>
                  <a:pt x="0" y="198119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09231" y="7503545"/>
            <a:ext cx="0" cy="198120"/>
          </a:xfrm>
          <a:custGeom>
            <a:avLst/>
            <a:gdLst/>
            <a:ahLst/>
            <a:cxnLst/>
            <a:rect l="l" t="t" r="r" b="b"/>
            <a:pathLst>
              <a:path h="198120">
                <a:moveTo>
                  <a:pt x="0" y="0"/>
                </a:moveTo>
                <a:lnTo>
                  <a:pt x="0" y="198119"/>
                </a:lnTo>
              </a:path>
            </a:pathLst>
          </a:custGeom>
          <a:ln w="195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084885" y="7902319"/>
            <a:ext cx="1017905" cy="8489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899"/>
              </a:lnSpc>
            </a:pPr>
            <a:r>
              <a:rPr sz="1100" b="1" dirty="0">
                <a:latin typeface="Calibri"/>
                <a:cs typeface="Calibri"/>
              </a:rPr>
              <a:t>C</a:t>
            </a:r>
            <a:r>
              <a:rPr sz="1100" b="1" spc="-5" dirty="0">
                <a:latin typeface="Calibri"/>
                <a:cs typeface="Calibri"/>
              </a:rPr>
              <a:t>omp</a:t>
            </a:r>
            <a:r>
              <a:rPr sz="1100" b="1" spc="-10" dirty="0">
                <a:latin typeface="Calibri"/>
                <a:cs typeface="Calibri"/>
              </a:rPr>
              <a:t>a</a:t>
            </a:r>
            <a:r>
              <a:rPr sz="1100" b="1" spc="-5" dirty="0">
                <a:latin typeface="Calibri"/>
                <a:cs typeface="Calibri"/>
              </a:rPr>
              <a:t>n</a:t>
            </a:r>
            <a:r>
              <a:rPr sz="1100" b="1" dirty="0">
                <a:latin typeface="Calibri"/>
                <a:cs typeface="Calibri"/>
              </a:rPr>
              <a:t>y</a:t>
            </a:r>
            <a:r>
              <a:rPr sz="1100" b="1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Calibri"/>
                <a:cs typeface="Calibri"/>
              </a:rPr>
              <a:t>C</a:t>
            </a:r>
            <a:r>
              <a:rPr sz="1100" b="1" spc="-5" dirty="0">
                <a:latin typeface="Calibri"/>
                <a:cs typeface="Calibri"/>
              </a:rPr>
              <a:t>e</a:t>
            </a:r>
            <a:r>
              <a:rPr sz="1100" b="1" dirty="0">
                <a:latin typeface="Calibri"/>
                <a:cs typeface="Calibri"/>
              </a:rPr>
              <a:t>r</a:t>
            </a:r>
            <a:r>
              <a:rPr sz="1100" b="1" spc="-10" dirty="0">
                <a:latin typeface="Calibri"/>
                <a:cs typeface="Calibri"/>
              </a:rPr>
              <a:t>a</a:t>
            </a:r>
            <a:r>
              <a:rPr sz="1100" b="1" spc="-5" dirty="0">
                <a:latin typeface="Calibri"/>
                <a:cs typeface="Calibri"/>
              </a:rPr>
              <a:t>mi</a:t>
            </a:r>
            <a:r>
              <a:rPr sz="1100" b="1" spc="5" dirty="0">
                <a:latin typeface="Calibri"/>
                <a:cs typeface="Calibri"/>
              </a:rPr>
              <a:t>c</a:t>
            </a:r>
            <a:r>
              <a:rPr sz="1100" b="1" dirty="0">
                <a:latin typeface="Calibri"/>
                <a:cs typeface="Calibri"/>
              </a:rPr>
              <a:t>s</a:t>
            </a:r>
            <a:r>
              <a:rPr sz="1100" b="1" spc="-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Calibri"/>
                <a:cs typeface="Calibri"/>
              </a:rPr>
              <a:t>L</a:t>
            </a:r>
            <a:r>
              <a:rPr sz="1100" b="1" spc="-10" dirty="0">
                <a:latin typeface="Calibri"/>
                <a:cs typeface="Calibri"/>
              </a:rPr>
              <a:t>i</a:t>
            </a:r>
            <a:r>
              <a:rPr sz="1100" b="1" spc="-5" dirty="0">
                <a:latin typeface="Calibri"/>
                <a:cs typeface="Calibri"/>
              </a:rPr>
              <a:t>mi</a:t>
            </a:r>
            <a:r>
              <a:rPr sz="1100" b="1" dirty="0">
                <a:latin typeface="Calibri"/>
                <a:cs typeface="Calibri"/>
              </a:rPr>
              <a:t>ted</a:t>
            </a:r>
            <a:r>
              <a:rPr sz="1100" b="1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Calibri"/>
                <a:cs typeface="Calibri"/>
              </a:rPr>
              <a:t>Du</a:t>
            </a:r>
            <a:r>
              <a:rPr sz="1100" b="1" dirty="0">
                <a:latin typeface="Calibri"/>
                <a:cs typeface="Calibri"/>
              </a:rPr>
              <a:t>r</a:t>
            </a:r>
            <a:r>
              <a:rPr sz="1100" b="1" spc="-10" dirty="0">
                <a:latin typeface="Calibri"/>
                <a:cs typeface="Calibri"/>
              </a:rPr>
              <a:t>a</a:t>
            </a:r>
            <a:r>
              <a:rPr sz="1100" b="1" dirty="0">
                <a:latin typeface="Calibri"/>
                <a:cs typeface="Calibri"/>
              </a:rPr>
              <a:t>ti</a:t>
            </a:r>
            <a:r>
              <a:rPr sz="1100" b="1" spc="-5" dirty="0">
                <a:latin typeface="Calibri"/>
                <a:cs typeface="Calibri"/>
              </a:rPr>
              <a:t>o</a:t>
            </a:r>
            <a:r>
              <a:rPr sz="1100" b="1" dirty="0">
                <a:latin typeface="Calibri"/>
                <a:cs typeface="Calibri"/>
              </a:rPr>
              <a:t>n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dirty="0">
                <a:latin typeface="Calibri"/>
                <a:cs typeface="Calibri"/>
              </a:rPr>
              <a:t>A</a:t>
            </a:r>
            <a:r>
              <a:rPr sz="1100" spc="-10" dirty="0">
                <a:latin typeface="Calibri"/>
                <a:cs typeface="Calibri"/>
              </a:rPr>
              <a:t>u</a:t>
            </a:r>
            <a:r>
              <a:rPr sz="1100" dirty="0">
                <a:latin typeface="Calibri"/>
                <a:cs typeface="Calibri"/>
              </a:rPr>
              <a:t>g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Calibri"/>
                <a:cs typeface="Calibri"/>
              </a:rPr>
              <a:t>2</a:t>
            </a:r>
            <a:r>
              <a:rPr sz="1100" spc="-10" dirty="0">
                <a:latin typeface="Calibri"/>
                <a:cs typeface="Calibri"/>
              </a:rPr>
              <a:t>0</a:t>
            </a:r>
            <a:r>
              <a:rPr sz="1100" dirty="0">
                <a:latin typeface="Calibri"/>
                <a:cs typeface="Calibri"/>
              </a:rPr>
              <a:t>04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b="1" spc="-10" dirty="0">
                <a:latin typeface="Calibri"/>
                <a:cs typeface="Calibri"/>
              </a:rPr>
              <a:t>J</a:t>
            </a:r>
            <a:r>
              <a:rPr sz="1100" b="1" spc="-5" dirty="0">
                <a:latin typeface="Calibri"/>
                <a:cs typeface="Calibri"/>
              </a:rPr>
              <a:t>o</a:t>
            </a:r>
            <a:r>
              <a:rPr sz="1100" b="1" dirty="0">
                <a:latin typeface="Calibri"/>
                <a:cs typeface="Calibri"/>
              </a:rPr>
              <a:t>b</a:t>
            </a:r>
            <a:r>
              <a:rPr sz="1100" b="1" spc="-30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Calibri"/>
                <a:cs typeface="Calibri"/>
              </a:rPr>
              <a:t>Des</a:t>
            </a:r>
            <a:r>
              <a:rPr sz="1100" b="1" spc="5" dirty="0">
                <a:latin typeface="Calibri"/>
                <a:cs typeface="Calibri"/>
              </a:rPr>
              <a:t>c</a:t>
            </a:r>
            <a:r>
              <a:rPr sz="1100" b="1" dirty="0">
                <a:latin typeface="Calibri"/>
                <a:cs typeface="Calibri"/>
              </a:rPr>
              <a:t>ri</a:t>
            </a:r>
            <a:r>
              <a:rPr sz="1100" b="1" spc="-5" dirty="0">
                <a:latin typeface="Calibri"/>
                <a:cs typeface="Calibri"/>
              </a:rPr>
              <a:t>p</a:t>
            </a:r>
            <a:r>
              <a:rPr sz="1100" b="1" spc="-15" dirty="0">
                <a:latin typeface="Calibri"/>
                <a:cs typeface="Calibri"/>
              </a:rPr>
              <a:t>t</a:t>
            </a:r>
            <a:r>
              <a:rPr sz="1100" b="1" dirty="0">
                <a:latin typeface="Calibri"/>
                <a:cs typeface="Calibri"/>
              </a:rPr>
              <a:t>i</a:t>
            </a:r>
            <a:r>
              <a:rPr sz="1100" b="1" spc="-5" dirty="0">
                <a:latin typeface="Calibri"/>
                <a:cs typeface="Calibri"/>
              </a:rPr>
              <a:t>o</a:t>
            </a:r>
            <a:r>
              <a:rPr sz="1100" b="1" dirty="0">
                <a:latin typeface="Calibri"/>
                <a:cs typeface="Calibri"/>
              </a:rPr>
              <a:t>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03804" y="7902319"/>
            <a:ext cx="2139950" cy="8489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">
              <a:lnSpc>
                <a:spcPct val="100000"/>
              </a:lnSpc>
              <a:tabLst>
                <a:tab pos="1307465" algn="l"/>
              </a:tabLst>
            </a:pPr>
            <a:r>
              <a:rPr sz="1100" b="1" dirty="0">
                <a:latin typeface="Calibri"/>
                <a:cs typeface="Calibri"/>
              </a:rPr>
              <a:t>:</a:t>
            </a:r>
            <a:r>
              <a:rPr sz="1100" b="1" dirty="0">
                <a:latin typeface="Times New Roman"/>
                <a:cs typeface="Times New Roman"/>
              </a:rPr>
              <a:t>	</a:t>
            </a:r>
            <a:r>
              <a:rPr sz="1100" b="1" spc="-5" dirty="0">
                <a:latin typeface="Calibri"/>
                <a:cs typeface="Calibri"/>
              </a:rPr>
              <a:t>Mu</a:t>
            </a:r>
            <a:r>
              <a:rPr sz="1100" b="1" dirty="0">
                <a:latin typeface="Calibri"/>
                <a:cs typeface="Calibri"/>
              </a:rPr>
              <a:t>r</a:t>
            </a:r>
            <a:r>
              <a:rPr sz="1100" b="1" spc="-5" dirty="0">
                <a:latin typeface="Calibri"/>
                <a:cs typeface="Calibri"/>
              </a:rPr>
              <a:t>ude</a:t>
            </a:r>
            <a:r>
              <a:rPr sz="1100" b="1" dirty="0">
                <a:latin typeface="Calibri"/>
                <a:cs typeface="Calibri"/>
              </a:rPr>
              <a:t>s</a:t>
            </a:r>
            <a:r>
              <a:rPr sz="1100" b="1" spc="-5" dirty="0">
                <a:latin typeface="Calibri"/>
                <a:cs typeface="Calibri"/>
              </a:rPr>
              <a:t>h</a:t>
            </a:r>
            <a:r>
              <a:rPr sz="1100" b="1" spc="-10" dirty="0">
                <a:latin typeface="Calibri"/>
                <a:cs typeface="Calibri"/>
              </a:rPr>
              <a:t>wa</a:t>
            </a:r>
            <a:r>
              <a:rPr sz="1100" b="1" dirty="0">
                <a:latin typeface="Calibri"/>
                <a:cs typeface="Calibri"/>
              </a:rPr>
              <a:t>r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8"/>
              </a:spcBef>
            </a:pPr>
            <a:endParaRPr sz="1150">
              <a:latin typeface="Times New Roman"/>
              <a:cs typeface="Times New Roman"/>
            </a:endParaRPr>
          </a:p>
          <a:p>
            <a:pPr marL="13970">
              <a:lnSpc>
                <a:spcPct val="100000"/>
              </a:lnSpc>
              <a:tabLst>
                <a:tab pos="1348105" algn="l"/>
              </a:tabLst>
            </a:pPr>
            <a:r>
              <a:rPr sz="1100" b="1" dirty="0">
                <a:latin typeface="Calibri"/>
                <a:cs typeface="Calibri"/>
              </a:rPr>
              <a:t>:</a:t>
            </a:r>
            <a:r>
              <a:rPr sz="1100" b="1" dirty="0">
                <a:latin typeface="Times New Roman"/>
                <a:cs typeface="Times New Roman"/>
              </a:rPr>
              <a:t>	</a:t>
            </a:r>
            <a:r>
              <a:rPr sz="1100" spc="-5" dirty="0">
                <a:latin typeface="Calibri"/>
                <a:cs typeface="Calibri"/>
              </a:rPr>
              <a:t>Se</a:t>
            </a:r>
            <a:r>
              <a:rPr sz="1100" dirty="0">
                <a:latin typeface="Calibri"/>
                <a:cs typeface="Calibri"/>
              </a:rPr>
              <a:t>p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alibri"/>
                <a:cs typeface="Calibri"/>
              </a:rPr>
              <a:t>2</a:t>
            </a:r>
            <a:r>
              <a:rPr sz="1100" dirty="0">
                <a:latin typeface="Calibri"/>
                <a:cs typeface="Calibri"/>
              </a:rPr>
              <a:t>0</a:t>
            </a:r>
            <a:r>
              <a:rPr sz="1100" spc="-10" dirty="0">
                <a:latin typeface="Calibri"/>
                <a:cs typeface="Calibri"/>
              </a:rPr>
              <a:t>0</a:t>
            </a:r>
            <a:r>
              <a:rPr sz="1100" dirty="0">
                <a:latin typeface="Calibri"/>
                <a:cs typeface="Calibri"/>
              </a:rPr>
              <a:t>2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–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972185" algn="l"/>
              </a:tabLst>
            </a:pPr>
            <a:r>
              <a:rPr sz="1100" b="1" dirty="0">
                <a:latin typeface="Calibri"/>
                <a:cs typeface="Calibri"/>
              </a:rPr>
              <a:t>:</a:t>
            </a:r>
            <a:r>
              <a:rPr sz="1100" b="1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Calibri"/>
                <a:cs typeface="Calibri"/>
              </a:rPr>
              <a:t>Pe</a:t>
            </a:r>
            <a:r>
              <a:rPr sz="1100" spc="-15" dirty="0">
                <a:latin typeface="Calibri"/>
                <a:cs typeface="Calibri"/>
              </a:rPr>
              <a:t>r</a:t>
            </a:r>
            <a:r>
              <a:rPr sz="1100" spc="-5" dirty="0">
                <a:latin typeface="Calibri"/>
                <a:cs typeface="Calibri"/>
              </a:rPr>
              <a:t>s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spc="-5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al</a:t>
            </a:r>
            <a:r>
              <a:rPr sz="1100" dirty="0">
                <a:latin typeface="Times New Roman"/>
                <a:cs typeface="Times New Roman"/>
              </a:rPr>
              <a:t>   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S</a:t>
            </a:r>
            <a:r>
              <a:rPr sz="1100" spc="-10" dirty="0">
                <a:latin typeface="Calibri"/>
                <a:cs typeface="Calibri"/>
              </a:rPr>
              <a:t>e</a:t>
            </a:r>
            <a:r>
              <a:rPr sz="1100" dirty="0">
                <a:latin typeface="Calibri"/>
                <a:cs typeface="Calibri"/>
              </a:rPr>
              <a:t>cre</a:t>
            </a:r>
            <a:r>
              <a:rPr sz="1100" spc="-10" dirty="0">
                <a:latin typeface="Calibri"/>
                <a:cs typeface="Calibri"/>
              </a:rPr>
              <a:t>t</a:t>
            </a:r>
            <a:r>
              <a:rPr sz="1100" dirty="0">
                <a:latin typeface="Calibri"/>
                <a:cs typeface="Calibri"/>
              </a:rPr>
              <a:t>ary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029010" y="8919722"/>
            <a:ext cx="3271520" cy="196850"/>
          </a:xfrm>
          <a:custGeom>
            <a:avLst/>
            <a:gdLst/>
            <a:ahLst/>
            <a:cxnLst/>
            <a:rect l="l" t="t" r="r" b="b"/>
            <a:pathLst>
              <a:path w="3271520" h="196850">
                <a:moveTo>
                  <a:pt x="0" y="196595"/>
                </a:moveTo>
                <a:lnTo>
                  <a:pt x="3271144" y="196595"/>
                </a:lnTo>
                <a:lnTo>
                  <a:pt x="3271144" y="0"/>
                </a:lnTo>
                <a:lnTo>
                  <a:pt x="0" y="0"/>
                </a:lnTo>
                <a:lnTo>
                  <a:pt x="0" y="196595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025962" y="8916674"/>
            <a:ext cx="3283585" cy="208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120">
              <a:lnSpc>
                <a:spcPct val="100000"/>
              </a:lnSpc>
            </a:pPr>
            <a:r>
              <a:rPr sz="1100" b="1" dirty="0">
                <a:latin typeface="Calibri"/>
                <a:cs typeface="Calibri"/>
              </a:rPr>
              <a:t>C</a:t>
            </a:r>
            <a:r>
              <a:rPr sz="1100" b="1" spc="-5" dirty="0">
                <a:latin typeface="Calibri"/>
                <a:cs typeface="Calibri"/>
              </a:rPr>
              <a:t>O</a:t>
            </a:r>
            <a:r>
              <a:rPr sz="1100" b="1" spc="-10" dirty="0">
                <a:latin typeface="Calibri"/>
                <a:cs typeface="Calibri"/>
              </a:rPr>
              <a:t>M</a:t>
            </a:r>
            <a:r>
              <a:rPr sz="1100" b="1" spc="-5" dirty="0">
                <a:latin typeface="Calibri"/>
                <a:cs typeface="Calibri"/>
              </a:rPr>
              <a:t>P</a:t>
            </a:r>
            <a:r>
              <a:rPr sz="1100" b="1" spc="-10" dirty="0">
                <a:latin typeface="Calibri"/>
                <a:cs typeface="Calibri"/>
              </a:rPr>
              <a:t>A</a:t>
            </a:r>
            <a:r>
              <a:rPr sz="1100" b="1" dirty="0">
                <a:latin typeface="Calibri"/>
                <a:cs typeface="Calibri"/>
              </a:rPr>
              <a:t>NY</a:t>
            </a:r>
            <a:r>
              <a:rPr sz="1100" b="1" spc="-25" dirty="0">
                <a:latin typeface="Times New Roman"/>
                <a:cs typeface="Times New Roman"/>
              </a:rPr>
              <a:t> </a:t>
            </a:r>
            <a:r>
              <a:rPr sz="1100" b="1" spc="-15" dirty="0">
                <a:latin typeface="Calibri"/>
                <a:cs typeface="Calibri"/>
              </a:rPr>
              <a:t>P</a:t>
            </a:r>
            <a:r>
              <a:rPr sz="1100" b="1" dirty="0">
                <a:latin typeface="Calibri"/>
                <a:cs typeface="Calibri"/>
              </a:rPr>
              <a:t>ROF</a:t>
            </a:r>
            <a:r>
              <a:rPr sz="1100" b="1" spc="-10" dirty="0">
                <a:latin typeface="Calibri"/>
                <a:cs typeface="Calibri"/>
              </a:rPr>
              <a:t>I</a:t>
            </a:r>
            <a:r>
              <a:rPr sz="1100" b="1" dirty="0">
                <a:latin typeface="Calibri"/>
                <a:cs typeface="Calibri"/>
              </a:rPr>
              <a:t>LE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022914" y="8916674"/>
            <a:ext cx="3295650" cy="0"/>
          </a:xfrm>
          <a:custGeom>
            <a:avLst/>
            <a:gdLst/>
            <a:ahLst/>
            <a:cxnLst/>
            <a:rect l="l" t="t" r="r" b="b"/>
            <a:pathLst>
              <a:path w="3295650">
                <a:moveTo>
                  <a:pt x="0" y="0"/>
                </a:moveTo>
                <a:lnTo>
                  <a:pt x="3295460" y="0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22914" y="9125462"/>
            <a:ext cx="3295650" cy="0"/>
          </a:xfrm>
          <a:custGeom>
            <a:avLst/>
            <a:gdLst/>
            <a:ahLst/>
            <a:cxnLst/>
            <a:rect l="l" t="t" r="r" b="b"/>
            <a:pathLst>
              <a:path w="3295650">
                <a:moveTo>
                  <a:pt x="0" y="0"/>
                </a:moveTo>
                <a:lnTo>
                  <a:pt x="3295460" y="0"/>
                </a:lnTo>
              </a:path>
            </a:pathLst>
          </a:custGeom>
          <a:ln w="195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25962" y="8919722"/>
            <a:ext cx="0" cy="196850"/>
          </a:xfrm>
          <a:custGeom>
            <a:avLst/>
            <a:gdLst/>
            <a:ahLst/>
            <a:cxnLst/>
            <a:rect l="l" t="t" r="r" b="b"/>
            <a:pathLst>
              <a:path h="196850">
                <a:moveTo>
                  <a:pt x="0" y="0"/>
                </a:moveTo>
                <a:lnTo>
                  <a:pt x="0" y="196595"/>
                </a:lnTo>
              </a:path>
            </a:pathLst>
          </a:custGeom>
          <a:ln w="73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09231" y="8919722"/>
            <a:ext cx="0" cy="196850"/>
          </a:xfrm>
          <a:custGeom>
            <a:avLst/>
            <a:gdLst/>
            <a:ahLst/>
            <a:cxnLst/>
            <a:rect l="l" t="t" r="r" b="b"/>
            <a:pathLst>
              <a:path h="196850">
                <a:moveTo>
                  <a:pt x="0" y="0"/>
                </a:moveTo>
                <a:lnTo>
                  <a:pt x="0" y="196595"/>
                </a:lnTo>
              </a:path>
            </a:pathLst>
          </a:custGeom>
          <a:ln w="195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084890" y="9868605"/>
            <a:ext cx="315912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alibri"/>
                <a:cs typeface="Calibri"/>
              </a:rPr>
              <a:t>the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s</a:t>
            </a:r>
            <a:r>
              <a:rPr sz="1100" dirty="0">
                <a:latin typeface="Calibri"/>
                <a:cs typeface="Calibri"/>
              </a:rPr>
              <a:t>i</a:t>
            </a:r>
            <a:r>
              <a:rPr sz="1100" spc="-10" dirty="0">
                <a:latin typeface="Calibri"/>
                <a:cs typeface="Calibri"/>
              </a:rPr>
              <a:t>n</a:t>
            </a:r>
            <a:r>
              <a:rPr sz="1100" spc="-5" dirty="0">
                <a:latin typeface="Calibri"/>
                <a:cs typeface="Calibri"/>
              </a:rPr>
              <a:t>g</a:t>
            </a:r>
            <a:r>
              <a:rPr sz="1100" dirty="0">
                <a:latin typeface="Calibri"/>
                <a:cs typeface="Calibri"/>
              </a:rPr>
              <a:t>le</a:t>
            </a:r>
            <a:r>
              <a:rPr sz="1100" spc="-5" dirty="0">
                <a:latin typeface="Calibri"/>
                <a:cs typeface="Calibri"/>
              </a:rPr>
              <a:t>-f</a:t>
            </a:r>
            <a:r>
              <a:rPr sz="1100" dirty="0">
                <a:latin typeface="Calibri"/>
                <a:cs typeface="Calibri"/>
              </a:rPr>
              <a:t>i</a:t>
            </a:r>
            <a:r>
              <a:rPr sz="1100" spc="-5" dirty="0">
                <a:latin typeface="Calibri"/>
                <a:cs typeface="Calibri"/>
              </a:rPr>
              <a:t>r</a:t>
            </a:r>
            <a:r>
              <a:rPr sz="1100" dirty="0">
                <a:latin typeface="Calibri"/>
                <a:cs typeface="Calibri"/>
              </a:rPr>
              <a:t>i</a:t>
            </a:r>
            <a:r>
              <a:rPr sz="1100" spc="-10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p</a:t>
            </a:r>
            <a:r>
              <a:rPr sz="1100" dirty="0">
                <a:latin typeface="Calibri"/>
                <a:cs typeface="Calibri"/>
              </a:rPr>
              <a:t>roces</a:t>
            </a:r>
            <a:r>
              <a:rPr sz="1100" spc="-15" dirty="0">
                <a:latin typeface="Calibri"/>
                <a:cs typeface="Calibri"/>
              </a:rPr>
              <a:t>s</a:t>
            </a:r>
            <a:r>
              <a:rPr sz="1100" dirty="0">
                <a:latin typeface="Calibri"/>
                <a:cs typeface="Calibri"/>
              </a:rPr>
              <a:t>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at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Kri</a:t>
            </a:r>
            <a:r>
              <a:rPr sz="1100" spc="-5" dirty="0">
                <a:latin typeface="Calibri"/>
                <a:cs typeface="Calibri"/>
              </a:rPr>
              <a:t>shn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5" dirty="0">
                <a:latin typeface="Calibri"/>
                <a:cs typeface="Calibri"/>
              </a:rPr>
              <a:t>pu</a:t>
            </a:r>
            <a:r>
              <a:rPr sz="1100" dirty="0">
                <a:latin typeface="Calibri"/>
                <a:cs typeface="Calibri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(nea</a:t>
            </a:r>
            <a:r>
              <a:rPr sz="1100" dirty="0">
                <a:latin typeface="Calibri"/>
                <a:cs typeface="Calibri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Hub</a:t>
            </a:r>
            <a:r>
              <a:rPr sz="1100" dirty="0">
                <a:latin typeface="Calibri"/>
                <a:cs typeface="Calibri"/>
              </a:rPr>
              <a:t>l</a:t>
            </a:r>
            <a:r>
              <a:rPr sz="1100" spc="-5" dirty="0">
                <a:latin typeface="Calibri"/>
                <a:cs typeface="Calibri"/>
              </a:rPr>
              <a:t>i),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25962" y="7500497"/>
            <a:ext cx="3283585" cy="21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120">
              <a:lnSpc>
                <a:spcPct val="100000"/>
              </a:lnSpc>
            </a:pPr>
            <a:r>
              <a:rPr sz="1100" b="1" spc="-5" dirty="0">
                <a:latin typeface="Calibri"/>
                <a:cs typeface="Calibri"/>
              </a:rPr>
              <a:t>PROFE</a:t>
            </a:r>
            <a:r>
              <a:rPr sz="1100" b="1" spc="-10" dirty="0">
                <a:latin typeface="Calibri"/>
                <a:cs typeface="Calibri"/>
              </a:rPr>
              <a:t>SS</a:t>
            </a:r>
            <a:r>
              <a:rPr sz="1100" b="1" dirty="0">
                <a:latin typeface="Calibri"/>
                <a:cs typeface="Calibri"/>
              </a:rPr>
              <a:t>I</a:t>
            </a:r>
            <a:r>
              <a:rPr sz="1100" b="1" spc="-5" dirty="0">
                <a:latin typeface="Calibri"/>
                <a:cs typeface="Calibri"/>
              </a:rPr>
              <a:t>O</a:t>
            </a:r>
            <a:r>
              <a:rPr sz="1100" b="1" spc="-10" dirty="0">
                <a:latin typeface="Calibri"/>
                <a:cs typeface="Calibri"/>
              </a:rPr>
              <a:t>N</a:t>
            </a:r>
            <a:r>
              <a:rPr sz="1100" b="1" dirty="0">
                <a:latin typeface="Calibri"/>
                <a:cs typeface="Calibri"/>
              </a:rPr>
              <a:t>AL</a:t>
            </a:r>
            <a:r>
              <a:rPr sz="1100" b="1" spc="-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Calibri"/>
                <a:cs typeface="Calibri"/>
              </a:rPr>
              <a:t>EX</a:t>
            </a:r>
            <a:r>
              <a:rPr sz="1100" b="1" spc="-15" dirty="0">
                <a:latin typeface="Calibri"/>
                <a:cs typeface="Calibri"/>
              </a:rPr>
              <a:t>P</a:t>
            </a:r>
            <a:r>
              <a:rPr sz="1100" b="1" dirty="0">
                <a:latin typeface="Calibri"/>
                <a:cs typeface="Calibri"/>
              </a:rPr>
              <a:t>E</a:t>
            </a:r>
            <a:r>
              <a:rPr sz="1100" b="1" spc="-10" dirty="0">
                <a:latin typeface="Calibri"/>
                <a:cs typeface="Calibri"/>
              </a:rPr>
              <a:t>R</a:t>
            </a:r>
            <a:r>
              <a:rPr sz="1100" b="1" dirty="0">
                <a:latin typeface="Calibri"/>
                <a:cs typeface="Calibri"/>
              </a:rPr>
              <a:t>IE</a:t>
            </a:r>
            <a:r>
              <a:rPr sz="1100" b="1" spc="-10" dirty="0">
                <a:latin typeface="Calibri"/>
                <a:cs typeface="Calibri"/>
              </a:rPr>
              <a:t>NC</a:t>
            </a:r>
            <a:r>
              <a:rPr sz="1100" b="1" dirty="0">
                <a:latin typeface="Calibri"/>
                <a:cs typeface="Calibri"/>
              </a:rPr>
              <a:t>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84890" y="9356541"/>
            <a:ext cx="3159125" cy="507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1800"/>
              </a:lnSpc>
            </a:pPr>
            <a:r>
              <a:rPr sz="1100" dirty="0">
                <a:latin typeface="Calibri"/>
                <a:cs typeface="Calibri"/>
              </a:rPr>
              <a:t>M</a:t>
            </a:r>
            <a:r>
              <a:rPr sz="1100" spc="-5" dirty="0">
                <a:latin typeface="Calibri"/>
                <a:cs typeface="Calibri"/>
              </a:rPr>
              <a:t>u</a:t>
            </a:r>
            <a:r>
              <a:rPr sz="1100" dirty="0">
                <a:latin typeface="Calibri"/>
                <a:cs typeface="Calibri"/>
              </a:rPr>
              <a:t>r</a:t>
            </a:r>
            <a:r>
              <a:rPr sz="1100" spc="-5" dirty="0">
                <a:latin typeface="Calibri"/>
                <a:cs typeface="Calibri"/>
              </a:rPr>
              <a:t>ud</a:t>
            </a:r>
            <a:r>
              <a:rPr sz="1100" dirty="0">
                <a:latin typeface="Calibri"/>
                <a:cs typeface="Calibri"/>
              </a:rPr>
              <a:t>eshwar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Cer</a:t>
            </a:r>
            <a:r>
              <a:rPr sz="1100" spc="-15" dirty="0">
                <a:latin typeface="Calibri"/>
                <a:cs typeface="Calibri"/>
              </a:rPr>
              <a:t>a</a:t>
            </a:r>
            <a:r>
              <a:rPr sz="1100" dirty="0">
                <a:latin typeface="Calibri"/>
                <a:cs typeface="Calibri"/>
              </a:rPr>
              <a:t>mics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Calibri"/>
                <a:cs typeface="Calibri"/>
              </a:rPr>
              <a:t>(</a:t>
            </a:r>
            <a:r>
              <a:rPr sz="1100" dirty="0">
                <a:latin typeface="Calibri"/>
                <a:cs typeface="Calibri"/>
              </a:rPr>
              <a:t>M</a:t>
            </a:r>
            <a:r>
              <a:rPr sz="1100" spc="-5" dirty="0">
                <a:latin typeface="Calibri"/>
                <a:cs typeface="Calibri"/>
              </a:rPr>
              <a:t>C</a:t>
            </a:r>
            <a:r>
              <a:rPr sz="1100" dirty="0">
                <a:latin typeface="Calibri"/>
                <a:cs typeface="Calibri"/>
              </a:rPr>
              <a:t>L)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w</a:t>
            </a:r>
            <a:r>
              <a:rPr sz="1100" spc="-10" dirty="0">
                <a:latin typeface="Calibri"/>
                <a:cs typeface="Calibri"/>
              </a:rPr>
              <a:t>a</a:t>
            </a:r>
            <a:r>
              <a:rPr sz="1100" dirty="0">
                <a:latin typeface="Calibri"/>
                <a:cs typeface="Calibri"/>
              </a:rPr>
              <a:t>s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p</a:t>
            </a:r>
            <a:r>
              <a:rPr sz="1100" dirty="0">
                <a:latin typeface="Calibri"/>
                <a:cs typeface="Calibri"/>
              </a:rPr>
              <a:t>ro</a:t>
            </a:r>
            <a:r>
              <a:rPr sz="1100" spc="-10" dirty="0">
                <a:latin typeface="Calibri"/>
                <a:cs typeface="Calibri"/>
              </a:rPr>
              <a:t>m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spc="-10" dirty="0">
                <a:latin typeface="Calibri"/>
                <a:cs typeface="Calibri"/>
              </a:rPr>
              <a:t>t</a:t>
            </a:r>
            <a:r>
              <a:rPr sz="1100" dirty="0">
                <a:latin typeface="Calibri"/>
                <a:cs typeface="Calibri"/>
              </a:rPr>
              <a:t>ed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19</a:t>
            </a:r>
            <a:r>
              <a:rPr sz="1100" spc="-10" dirty="0">
                <a:latin typeface="Calibri"/>
                <a:cs typeface="Calibri"/>
              </a:rPr>
              <a:t>8</a:t>
            </a:r>
            <a:r>
              <a:rPr sz="1100" dirty="0">
                <a:latin typeface="Calibri"/>
                <a:cs typeface="Calibri"/>
              </a:rPr>
              <a:t>3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b</a:t>
            </a:r>
            <a:r>
              <a:rPr sz="1100" dirty="0">
                <a:latin typeface="Calibri"/>
                <a:cs typeface="Calibri"/>
              </a:rPr>
              <a:t>y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R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N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S</a:t>
            </a:r>
            <a:r>
              <a:rPr sz="1100" spc="-10" dirty="0">
                <a:latin typeface="Calibri"/>
                <a:cs typeface="Calibri"/>
              </a:rPr>
              <a:t>h</a:t>
            </a:r>
            <a:r>
              <a:rPr sz="1100" dirty="0">
                <a:latin typeface="Calibri"/>
                <a:cs typeface="Calibri"/>
              </a:rPr>
              <a:t>etty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5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d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Associates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alo</a:t>
            </a:r>
            <a:r>
              <a:rPr sz="1100" spc="-5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g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with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KSI</a:t>
            </a:r>
            <a:r>
              <a:rPr sz="1100" spc="-10" dirty="0">
                <a:latin typeface="Calibri"/>
                <a:cs typeface="Calibri"/>
              </a:rPr>
              <a:t>I</a:t>
            </a:r>
            <a:r>
              <a:rPr sz="1100" dirty="0">
                <a:latin typeface="Calibri"/>
                <a:cs typeface="Calibri"/>
              </a:rPr>
              <a:t>DC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alibri"/>
                <a:cs typeface="Calibri"/>
              </a:rPr>
              <a:t>t</a:t>
            </a:r>
            <a:r>
              <a:rPr sz="1100" dirty="0">
                <a:latin typeface="Calibri"/>
                <a:cs typeface="Calibri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ma</a:t>
            </a:r>
            <a:r>
              <a:rPr sz="1100" spc="-5" dirty="0">
                <a:latin typeface="Calibri"/>
                <a:cs typeface="Calibri"/>
              </a:rPr>
              <a:t>nufactur</a:t>
            </a:r>
            <a:r>
              <a:rPr sz="1100" dirty="0">
                <a:latin typeface="Calibri"/>
                <a:cs typeface="Calibri"/>
              </a:rPr>
              <a:t>e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alibri"/>
                <a:cs typeface="Calibri"/>
              </a:rPr>
              <a:t>1</a:t>
            </a:r>
            <a:r>
              <a:rPr sz="1100" dirty="0">
                <a:latin typeface="Calibri"/>
                <a:cs typeface="Calibri"/>
              </a:rPr>
              <a:t>2,</a:t>
            </a:r>
            <a:r>
              <a:rPr sz="1100" spc="-10" dirty="0">
                <a:latin typeface="Calibri"/>
                <a:cs typeface="Calibri"/>
              </a:rPr>
              <a:t>5</a:t>
            </a:r>
            <a:r>
              <a:rPr sz="1100" dirty="0">
                <a:latin typeface="Calibri"/>
                <a:cs typeface="Calibri"/>
              </a:rPr>
              <a:t>00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tpa</a:t>
            </a:r>
            <a:r>
              <a:rPr sz="1100" spc="9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f</a:t>
            </a:r>
            <a:r>
              <a:rPr sz="1100" spc="9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g</a:t>
            </a:r>
            <a:r>
              <a:rPr sz="1100" dirty="0">
                <a:latin typeface="Calibri"/>
                <a:cs typeface="Calibri"/>
              </a:rPr>
              <a:t>la</a:t>
            </a:r>
            <a:r>
              <a:rPr sz="1100" spc="-10" dirty="0">
                <a:latin typeface="Calibri"/>
                <a:cs typeface="Calibri"/>
              </a:rPr>
              <a:t>z</a:t>
            </a:r>
            <a:r>
              <a:rPr sz="1100" dirty="0">
                <a:latin typeface="Calibri"/>
                <a:cs typeface="Calibri"/>
              </a:rPr>
              <a:t>ed</a:t>
            </a:r>
            <a:r>
              <a:rPr sz="1100" spc="9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cer</a:t>
            </a:r>
            <a:r>
              <a:rPr sz="1100" spc="-15" dirty="0">
                <a:latin typeface="Calibri"/>
                <a:cs typeface="Calibri"/>
              </a:rPr>
              <a:t>a</a:t>
            </a:r>
            <a:r>
              <a:rPr sz="1100" dirty="0">
                <a:latin typeface="Calibri"/>
                <a:cs typeface="Calibri"/>
              </a:rPr>
              <a:t>mic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til</a:t>
            </a:r>
            <a:r>
              <a:rPr sz="1100" spc="-15" dirty="0">
                <a:latin typeface="Calibri"/>
                <a:cs typeface="Calibri"/>
              </a:rPr>
              <a:t>e</a:t>
            </a:r>
            <a:r>
              <a:rPr sz="1100" spc="-5" dirty="0">
                <a:latin typeface="Calibri"/>
                <a:cs typeface="Calibri"/>
              </a:rPr>
              <a:t>s</a:t>
            </a:r>
            <a:r>
              <a:rPr sz="1100" dirty="0">
                <a:latin typeface="Calibri"/>
                <a:cs typeface="Calibri"/>
              </a:rPr>
              <a:t>,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us</a:t>
            </a:r>
            <a:r>
              <a:rPr sz="1100" dirty="0">
                <a:latin typeface="Calibri"/>
                <a:cs typeface="Calibri"/>
              </a:rPr>
              <a:t>i</a:t>
            </a:r>
            <a:r>
              <a:rPr sz="1100" spc="-10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g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668401" y="525258"/>
            <a:ext cx="2259330" cy="847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1600"/>
              </a:lnSpc>
            </a:pPr>
            <a:r>
              <a:rPr sz="1100" dirty="0">
                <a:latin typeface="Calibri"/>
                <a:cs typeface="Calibri"/>
              </a:rPr>
              <a:t>Kar</a:t>
            </a:r>
            <a:r>
              <a:rPr sz="1100" spc="-5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ataka.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M</a:t>
            </a:r>
            <a:r>
              <a:rPr sz="1100" spc="-15" dirty="0">
                <a:latin typeface="Calibri"/>
                <a:cs typeface="Calibri"/>
              </a:rPr>
              <a:t>C</a:t>
            </a:r>
            <a:r>
              <a:rPr sz="1100" dirty="0">
                <a:latin typeface="Calibri"/>
                <a:cs typeface="Calibri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Calibri"/>
                <a:cs typeface="Calibri"/>
              </a:rPr>
              <a:t>s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spc="-5" dirty="0">
                <a:latin typeface="Calibri"/>
                <a:cs typeface="Calibri"/>
              </a:rPr>
              <a:t>u</a:t>
            </a:r>
            <a:r>
              <a:rPr sz="1100" dirty="0">
                <a:latin typeface="Calibri"/>
                <a:cs typeface="Calibri"/>
              </a:rPr>
              <a:t>rced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alibri"/>
                <a:cs typeface="Calibri"/>
              </a:rPr>
              <a:t>t</a:t>
            </a:r>
            <a:r>
              <a:rPr sz="1100" spc="-5" dirty="0">
                <a:latin typeface="Calibri"/>
                <a:cs typeface="Calibri"/>
              </a:rPr>
              <a:t>h</a:t>
            </a:r>
            <a:r>
              <a:rPr sz="1100" dirty="0">
                <a:latin typeface="Calibri"/>
                <a:cs typeface="Calibri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t</a:t>
            </a:r>
            <a:r>
              <a:rPr sz="1100" spc="-10" dirty="0">
                <a:latin typeface="Calibri"/>
                <a:cs typeface="Calibri"/>
              </a:rPr>
              <a:t>e</a:t>
            </a:r>
            <a:r>
              <a:rPr sz="1100" dirty="0">
                <a:latin typeface="Calibri"/>
                <a:cs typeface="Calibri"/>
              </a:rPr>
              <a:t>ch</a:t>
            </a:r>
            <a:r>
              <a:rPr sz="1100" spc="-10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ical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know</a:t>
            </a:r>
            <a:r>
              <a:rPr sz="1100" spc="-5" dirty="0">
                <a:latin typeface="Calibri"/>
                <a:cs typeface="Calibri"/>
              </a:rPr>
              <a:t>-</a:t>
            </a:r>
            <a:r>
              <a:rPr sz="1100" spc="-20" dirty="0">
                <a:latin typeface="Calibri"/>
                <a:cs typeface="Calibri"/>
              </a:rPr>
              <a:t>h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w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f</a:t>
            </a:r>
            <a:r>
              <a:rPr sz="1100" dirty="0">
                <a:latin typeface="Calibri"/>
                <a:cs typeface="Calibri"/>
              </a:rPr>
              <a:t>or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t</a:t>
            </a:r>
            <a:r>
              <a:rPr sz="1100" spc="-15" dirty="0">
                <a:latin typeface="Calibri"/>
                <a:cs typeface="Calibri"/>
              </a:rPr>
              <a:t>h</a:t>
            </a:r>
            <a:r>
              <a:rPr sz="1100" dirty="0">
                <a:latin typeface="Calibri"/>
                <a:cs typeface="Calibri"/>
              </a:rPr>
              <a:t>e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p</a:t>
            </a:r>
            <a:r>
              <a:rPr sz="1100" dirty="0">
                <a:latin typeface="Calibri"/>
                <a:cs typeface="Calibri"/>
              </a:rPr>
              <a:t>ro</a:t>
            </a:r>
            <a:r>
              <a:rPr sz="1100" spc="-5" dirty="0">
                <a:latin typeface="Calibri"/>
                <a:cs typeface="Calibri"/>
              </a:rPr>
              <a:t>je</a:t>
            </a:r>
            <a:r>
              <a:rPr sz="1100" spc="-10" dirty="0">
                <a:latin typeface="Calibri"/>
                <a:cs typeface="Calibri"/>
              </a:rPr>
              <a:t>c</a:t>
            </a:r>
            <a:r>
              <a:rPr sz="1100" dirty="0">
                <a:latin typeface="Calibri"/>
                <a:cs typeface="Calibri"/>
              </a:rPr>
              <a:t>t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fr</a:t>
            </a:r>
            <a:r>
              <a:rPr sz="1100" dirty="0">
                <a:latin typeface="Calibri"/>
                <a:cs typeface="Calibri"/>
              </a:rPr>
              <a:t>om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Sa</a:t>
            </a:r>
            <a:r>
              <a:rPr sz="1100" spc="-15" dirty="0">
                <a:latin typeface="Calibri"/>
                <a:cs typeface="Calibri"/>
              </a:rPr>
              <a:t>c</a:t>
            </a:r>
            <a:r>
              <a:rPr sz="1100" dirty="0">
                <a:latin typeface="Calibri"/>
                <a:cs typeface="Calibri"/>
              </a:rPr>
              <a:t>mi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Im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l</a:t>
            </a:r>
            <a:r>
              <a:rPr sz="1100" spc="-15" dirty="0">
                <a:latin typeface="Calibri"/>
                <a:cs typeface="Calibri"/>
              </a:rPr>
              <a:t>a</a:t>
            </a:r>
            <a:r>
              <a:rPr sz="1100" dirty="0">
                <a:latin typeface="Calibri"/>
                <a:cs typeface="Calibri"/>
              </a:rPr>
              <a:t>,</a:t>
            </a:r>
            <a:r>
              <a:rPr sz="1100" dirty="0">
                <a:latin typeface="Times New Roman"/>
                <a:cs typeface="Times New Roman"/>
              </a:rPr>
              <a:t>   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(SA</a:t>
            </a:r>
            <a:r>
              <a:rPr sz="1100" spc="-15" dirty="0">
                <a:latin typeface="Calibri"/>
                <a:cs typeface="Calibri"/>
              </a:rPr>
              <a:t>C</a:t>
            </a:r>
            <a:r>
              <a:rPr sz="1100" dirty="0">
                <a:latin typeface="Calibri"/>
                <a:cs typeface="Calibri"/>
              </a:rPr>
              <a:t>MI),</a:t>
            </a:r>
            <a:r>
              <a:rPr sz="1100" dirty="0">
                <a:latin typeface="Times New Roman"/>
                <a:cs typeface="Times New Roman"/>
              </a:rPr>
              <a:t>   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Calibri"/>
                <a:cs typeface="Calibri"/>
              </a:rPr>
              <a:t>I</a:t>
            </a:r>
            <a:r>
              <a:rPr sz="1100" dirty="0">
                <a:latin typeface="Calibri"/>
                <a:cs typeface="Calibri"/>
              </a:rPr>
              <a:t>taly,</a:t>
            </a:r>
            <a:r>
              <a:rPr sz="1100" dirty="0">
                <a:latin typeface="Times New Roman"/>
                <a:cs typeface="Times New Roman"/>
              </a:rPr>
              <a:t>   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which</a:t>
            </a:r>
            <a:r>
              <a:rPr sz="1100" dirty="0">
                <a:latin typeface="Times New Roman"/>
                <a:cs typeface="Times New Roman"/>
              </a:rPr>
              <a:t>   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al</a:t>
            </a:r>
            <a:r>
              <a:rPr sz="1100" spc="-15" dirty="0">
                <a:latin typeface="Calibri"/>
                <a:cs typeface="Calibri"/>
              </a:rPr>
              <a:t>s</a:t>
            </a:r>
            <a:r>
              <a:rPr sz="1100" dirty="0">
                <a:latin typeface="Calibri"/>
                <a:cs typeface="Calibri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su</a:t>
            </a:r>
            <a:r>
              <a:rPr sz="1100" spc="-10" dirty="0">
                <a:latin typeface="Calibri"/>
                <a:cs typeface="Calibri"/>
              </a:rPr>
              <a:t>p</a:t>
            </a:r>
            <a:r>
              <a:rPr sz="1100" spc="-5" dirty="0">
                <a:latin typeface="Calibri"/>
                <a:cs typeface="Calibri"/>
              </a:rPr>
              <a:t>p</a:t>
            </a:r>
            <a:r>
              <a:rPr sz="1100" dirty="0">
                <a:latin typeface="Calibri"/>
                <a:cs typeface="Calibri"/>
              </a:rPr>
              <a:t>l</a:t>
            </a:r>
            <a:r>
              <a:rPr sz="1100" spc="-5" dirty="0">
                <a:latin typeface="Calibri"/>
                <a:cs typeface="Calibri"/>
              </a:rPr>
              <a:t>i</a:t>
            </a:r>
            <a:r>
              <a:rPr sz="1100" dirty="0">
                <a:latin typeface="Calibri"/>
                <a:cs typeface="Calibri"/>
              </a:rPr>
              <a:t>ed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p</a:t>
            </a:r>
            <a:r>
              <a:rPr sz="1100" dirty="0">
                <a:latin typeface="Calibri"/>
                <a:cs typeface="Calibri"/>
              </a:rPr>
              <a:t>la</a:t>
            </a:r>
            <a:r>
              <a:rPr sz="1100" spc="-10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5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mac</a:t>
            </a:r>
            <a:r>
              <a:rPr sz="1100" spc="-5" dirty="0">
                <a:latin typeface="Calibri"/>
                <a:cs typeface="Calibri"/>
              </a:rPr>
              <a:t>h</a:t>
            </a:r>
            <a:r>
              <a:rPr sz="1100" dirty="0">
                <a:latin typeface="Calibri"/>
                <a:cs typeface="Calibri"/>
              </a:rPr>
              <a:t>i</a:t>
            </a:r>
            <a:r>
              <a:rPr sz="1100" spc="-10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ery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f</a:t>
            </a:r>
            <a:r>
              <a:rPr sz="1100" dirty="0">
                <a:latin typeface="Calibri"/>
                <a:cs typeface="Calibri"/>
              </a:rPr>
              <a:t>or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p</a:t>
            </a:r>
            <a:r>
              <a:rPr sz="1100" dirty="0">
                <a:latin typeface="Calibri"/>
                <a:cs typeface="Calibri"/>
              </a:rPr>
              <a:t>ro</a:t>
            </a:r>
            <a:r>
              <a:rPr sz="1100" spc="-15" dirty="0">
                <a:latin typeface="Calibri"/>
                <a:cs typeface="Calibri"/>
              </a:rPr>
              <a:t>j</a:t>
            </a:r>
            <a:r>
              <a:rPr sz="1100" dirty="0">
                <a:latin typeface="Calibri"/>
                <a:cs typeface="Calibri"/>
              </a:rPr>
              <a:t>ect.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668396" y="1586222"/>
            <a:ext cx="140970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dirty="0">
                <a:latin typeface="Calibri"/>
                <a:cs typeface="Calibri"/>
              </a:rPr>
              <a:t>R</a:t>
            </a:r>
            <a:r>
              <a:rPr sz="1100" b="1" spc="-10" dirty="0">
                <a:latin typeface="Calibri"/>
                <a:cs typeface="Calibri"/>
              </a:rPr>
              <a:t>o</a:t>
            </a:r>
            <a:r>
              <a:rPr sz="1100" b="1" dirty="0">
                <a:latin typeface="Calibri"/>
                <a:cs typeface="Calibri"/>
              </a:rPr>
              <a:t>l</a:t>
            </a:r>
            <a:r>
              <a:rPr sz="1100" b="1" spc="-5" dirty="0">
                <a:latin typeface="Calibri"/>
                <a:cs typeface="Calibri"/>
              </a:rPr>
              <a:t>e</a:t>
            </a:r>
            <a:r>
              <a:rPr sz="1100" b="1" dirty="0">
                <a:latin typeface="Calibri"/>
                <a:cs typeface="Calibri"/>
              </a:rPr>
              <a:t>s</a:t>
            </a:r>
            <a:r>
              <a:rPr sz="1100" b="1" spc="-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Calibri"/>
                <a:cs typeface="Calibri"/>
              </a:rPr>
              <a:t>&amp;</a:t>
            </a:r>
            <a:r>
              <a:rPr sz="1100" b="1" spc="-2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Calibri"/>
                <a:cs typeface="Calibri"/>
              </a:rPr>
              <a:t>R</a:t>
            </a:r>
            <a:r>
              <a:rPr sz="1100" b="1" spc="-5" dirty="0">
                <a:latin typeface="Calibri"/>
                <a:cs typeface="Calibri"/>
              </a:rPr>
              <a:t>e</a:t>
            </a:r>
            <a:r>
              <a:rPr sz="1100" b="1" dirty="0">
                <a:latin typeface="Calibri"/>
                <a:cs typeface="Calibri"/>
              </a:rPr>
              <a:t>s</a:t>
            </a:r>
            <a:r>
              <a:rPr sz="1100" b="1" spc="-5" dirty="0">
                <a:latin typeface="Calibri"/>
                <a:cs typeface="Calibri"/>
              </a:rPr>
              <a:t>p</a:t>
            </a:r>
            <a:r>
              <a:rPr sz="1100" b="1" spc="-10" dirty="0">
                <a:latin typeface="Calibri"/>
                <a:cs typeface="Calibri"/>
              </a:rPr>
              <a:t>o</a:t>
            </a:r>
            <a:r>
              <a:rPr sz="1100" b="1" spc="-5" dirty="0">
                <a:latin typeface="Calibri"/>
                <a:cs typeface="Calibri"/>
              </a:rPr>
              <a:t>n</a:t>
            </a:r>
            <a:r>
              <a:rPr sz="1100" b="1" spc="-10" dirty="0">
                <a:latin typeface="Calibri"/>
                <a:cs typeface="Calibri"/>
              </a:rPr>
              <a:t>s</a:t>
            </a:r>
            <a:r>
              <a:rPr sz="1100" b="1" dirty="0">
                <a:latin typeface="Calibri"/>
                <a:cs typeface="Calibri"/>
              </a:rPr>
              <a:t>i</a:t>
            </a:r>
            <a:r>
              <a:rPr sz="1100" b="1" spc="-5" dirty="0">
                <a:latin typeface="Calibri"/>
                <a:cs typeface="Calibri"/>
              </a:rPr>
              <a:t>b</a:t>
            </a:r>
            <a:r>
              <a:rPr sz="1100" b="1" spc="-10" dirty="0">
                <a:latin typeface="Calibri"/>
                <a:cs typeface="Calibri"/>
              </a:rPr>
              <a:t>i</a:t>
            </a:r>
            <a:r>
              <a:rPr sz="1100" b="1" dirty="0">
                <a:latin typeface="Calibri"/>
                <a:cs typeface="Calibri"/>
              </a:rPr>
              <a:t>li</a:t>
            </a:r>
            <a:r>
              <a:rPr sz="1100" b="1" spc="-15" dirty="0">
                <a:latin typeface="Calibri"/>
                <a:cs typeface="Calibri"/>
              </a:rPr>
              <a:t>t</a:t>
            </a:r>
            <a:r>
              <a:rPr sz="1100" b="1" dirty="0">
                <a:latin typeface="Calibri"/>
                <a:cs typeface="Calibri"/>
              </a:rPr>
              <a:t>i</a:t>
            </a:r>
            <a:r>
              <a:rPr sz="1100" b="1" spc="-5" dirty="0">
                <a:latin typeface="Calibri"/>
                <a:cs typeface="Calibri"/>
              </a:rPr>
              <a:t>e</a:t>
            </a:r>
            <a:r>
              <a:rPr sz="1100" b="1" dirty="0">
                <a:latin typeface="Calibri"/>
                <a:cs typeface="Calibri"/>
              </a:rPr>
              <a:t>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668396" y="1925314"/>
            <a:ext cx="2259330" cy="1164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Symbol"/>
              <a:buChar char=""/>
              <a:tabLst>
                <a:tab pos="241300" algn="l"/>
              </a:tabLst>
            </a:pPr>
            <a:r>
              <a:rPr sz="1100" dirty="0">
                <a:latin typeface="Calibri"/>
                <a:cs typeface="Calibri"/>
              </a:rPr>
              <a:t>Atten</a:t>
            </a:r>
            <a:r>
              <a:rPr sz="1100" spc="-10" dirty="0">
                <a:latin typeface="Calibri"/>
                <a:cs typeface="Calibri"/>
              </a:rPr>
              <a:t>d</a:t>
            </a:r>
            <a:r>
              <a:rPr sz="1100" dirty="0">
                <a:latin typeface="Calibri"/>
                <a:cs typeface="Calibri"/>
              </a:rPr>
              <a:t>i</a:t>
            </a:r>
            <a:r>
              <a:rPr sz="1100" spc="-10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g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Secre</a:t>
            </a:r>
            <a:r>
              <a:rPr sz="1100" dirty="0">
                <a:latin typeface="Calibri"/>
                <a:cs typeface="Calibri"/>
              </a:rPr>
              <a:t>tarial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w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spc="-15" dirty="0">
                <a:latin typeface="Calibri"/>
                <a:cs typeface="Calibri"/>
              </a:rPr>
              <a:t>r</a:t>
            </a:r>
            <a:r>
              <a:rPr sz="1100" spc="-10" dirty="0">
                <a:latin typeface="Calibri"/>
                <a:cs typeface="Calibri"/>
              </a:rPr>
              <a:t>k</a:t>
            </a:r>
            <a:r>
              <a:rPr sz="1100" dirty="0">
                <a:latin typeface="Calibri"/>
                <a:cs typeface="Calibri"/>
              </a:rPr>
              <a:t>s</a:t>
            </a:r>
            <a:endParaRPr sz="11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80"/>
              </a:spcBef>
              <a:buFont typeface="Symbol"/>
              <a:buChar char=""/>
              <a:tabLst>
                <a:tab pos="241300" algn="l"/>
              </a:tabLst>
            </a:pPr>
            <a:r>
              <a:rPr sz="1100" dirty="0">
                <a:latin typeface="Calibri"/>
                <a:cs typeface="Calibri"/>
              </a:rPr>
              <a:t>Draft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&amp;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Calibri"/>
                <a:cs typeface="Calibri"/>
              </a:rPr>
              <a:t>s</a:t>
            </a:r>
            <a:r>
              <a:rPr sz="1100" dirty="0">
                <a:latin typeface="Calibri"/>
                <a:cs typeface="Calibri"/>
              </a:rPr>
              <a:t>end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m</a:t>
            </a:r>
            <a:r>
              <a:rPr sz="1100" dirty="0">
                <a:latin typeface="Calibri"/>
                <a:cs typeface="Calibri"/>
              </a:rPr>
              <a:t>e</a:t>
            </a:r>
            <a:r>
              <a:rPr sz="1100" spc="-5" dirty="0">
                <a:latin typeface="Calibri"/>
                <a:cs typeface="Calibri"/>
              </a:rPr>
              <a:t>m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s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as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d</a:t>
            </a:r>
            <a:r>
              <a:rPr sz="1100" dirty="0">
                <a:latin typeface="Calibri"/>
                <a:cs typeface="Calibri"/>
              </a:rPr>
              <a:t>i</a:t>
            </a:r>
            <a:r>
              <a:rPr sz="1100" spc="-15" dirty="0">
                <a:latin typeface="Calibri"/>
                <a:cs typeface="Calibri"/>
              </a:rPr>
              <a:t>r</a:t>
            </a:r>
            <a:r>
              <a:rPr sz="1100" dirty="0">
                <a:latin typeface="Calibri"/>
                <a:cs typeface="Calibri"/>
              </a:rPr>
              <a:t>ected</a:t>
            </a:r>
            <a:endParaRPr sz="11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84"/>
              </a:spcBef>
              <a:buFont typeface="Symbol"/>
              <a:buChar char=""/>
              <a:tabLst>
                <a:tab pos="241300" algn="l"/>
              </a:tabLst>
            </a:pPr>
            <a:r>
              <a:rPr sz="1100" dirty="0">
                <a:latin typeface="Calibri"/>
                <a:cs typeface="Calibri"/>
              </a:rPr>
              <a:t>Maki</a:t>
            </a:r>
            <a:r>
              <a:rPr sz="1100" spc="-5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g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all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tra</a:t>
            </a:r>
            <a:r>
              <a:rPr sz="1100" spc="-10" dirty="0">
                <a:latin typeface="Calibri"/>
                <a:cs typeface="Calibri"/>
              </a:rPr>
              <a:t>v</a:t>
            </a:r>
            <a:r>
              <a:rPr sz="1100" dirty="0">
                <a:latin typeface="Calibri"/>
                <a:cs typeface="Calibri"/>
              </a:rPr>
              <a:t>el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arra</a:t>
            </a:r>
            <a:r>
              <a:rPr sz="1100" spc="-10" dirty="0">
                <a:latin typeface="Calibri"/>
                <a:cs typeface="Calibri"/>
              </a:rPr>
              <a:t>n</a:t>
            </a:r>
            <a:r>
              <a:rPr sz="1100" spc="-5" dirty="0">
                <a:latin typeface="Calibri"/>
                <a:cs typeface="Calibri"/>
              </a:rPr>
              <a:t>g</a:t>
            </a:r>
            <a:r>
              <a:rPr sz="1100" spc="-10" dirty="0">
                <a:latin typeface="Calibri"/>
                <a:cs typeface="Calibri"/>
              </a:rPr>
              <a:t>em</a:t>
            </a:r>
            <a:r>
              <a:rPr sz="1100" dirty="0">
                <a:latin typeface="Calibri"/>
                <a:cs typeface="Calibri"/>
              </a:rPr>
              <a:t>ents</a:t>
            </a:r>
            <a:endParaRPr sz="1100">
              <a:latin typeface="Calibri"/>
              <a:cs typeface="Calibri"/>
            </a:endParaRPr>
          </a:p>
          <a:p>
            <a:pPr marL="241300" marR="5080" indent="-228600" algn="just">
              <a:lnSpc>
                <a:spcPct val="101800"/>
              </a:lnSpc>
              <a:spcBef>
                <a:spcPts val="345"/>
              </a:spcBef>
              <a:buFont typeface="Symbol"/>
              <a:buChar char=""/>
              <a:tabLst>
                <a:tab pos="241300" algn="l"/>
                <a:tab pos="1207135" algn="l"/>
                <a:tab pos="1708150" algn="l"/>
              </a:tabLst>
            </a:pPr>
            <a:r>
              <a:rPr sz="1100" spc="-5" dirty="0">
                <a:latin typeface="Calibri"/>
                <a:cs typeface="Calibri"/>
              </a:rPr>
              <a:t>S</a:t>
            </a:r>
            <a:r>
              <a:rPr sz="1100" spc="-10" dirty="0">
                <a:latin typeface="Calibri"/>
                <a:cs typeface="Calibri"/>
              </a:rPr>
              <a:t>u</a:t>
            </a:r>
            <a:r>
              <a:rPr sz="1100" spc="-5" dirty="0">
                <a:latin typeface="Calibri"/>
                <a:cs typeface="Calibri"/>
              </a:rPr>
              <a:t>pp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rti</a:t>
            </a:r>
            <a:r>
              <a:rPr sz="1100" spc="-5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  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dirty="0">
                <a:latin typeface="Times New Roman"/>
                <a:cs typeface="Times New Roman"/>
              </a:rPr>
              <a:t> 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Sa</a:t>
            </a:r>
            <a:r>
              <a:rPr sz="1100" dirty="0">
                <a:latin typeface="Calibri"/>
                <a:cs typeface="Calibri"/>
              </a:rPr>
              <a:t>les</a:t>
            </a:r>
            <a:r>
              <a:rPr sz="1100" dirty="0">
                <a:latin typeface="Times New Roman"/>
                <a:cs typeface="Times New Roman"/>
              </a:rPr>
              <a:t> 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&amp;</a:t>
            </a:r>
            <a:r>
              <a:rPr sz="1100" dirty="0">
                <a:latin typeface="Times New Roman"/>
                <a:cs typeface="Times New Roman"/>
              </a:rPr>
              <a:t>  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ser</a:t>
            </a:r>
            <a:r>
              <a:rPr sz="1100" spc="5" dirty="0">
                <a:latin typeface="Calibri"/>
                <a:cs typeface="Calibri"/>
              </a:rPr>
              <a:t>v</a:t>
            </a:r>
            <a:r>
              <a:rPr sz="1100" dirty="0">
                <a:latin typeface="Calibri"/>
                <a:cs typeface="Calibri"/>
              </a:rPr>
              <a:t>i</a:t>
            </a:r>
            <a:r>
              <a:rPr sz="1100" spc="-15" dirty="0">
                <a:latin typeface="Calibri"/>
                <a:cs typeface="Calibri"/>
              </a:rPr>
              <a:t>c</a:t>
            </a:r>
            <a:r>
              <a:rPr sz="1100" dirty="0">
                <a:latin typeface="Calibri"/>
                <a:cs typeface="Calibri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p</a:t>
            </a:r>
            <a:r>
              <a:rPr sz="1100" dirty="0">
                <a:latin typeface="Calibri"/>
                <a:cs typeface="Calibri"/>
              </a:rPr>
              <a:t>ers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spc="-5" dirty="0">
                <a:latin typeface="Calibri"/>
                <a:cs typeface="Calibri"/>
              </a:rPr>
              <a:t>nn</a:t>
            </a:r>
            <a:r>
              <a:rPr sz="1100" dirty="0">
                <a:latin typeface="Calibri"/>
                <a:cs typeface="Calibri"/>
              </a:rPr>
              <a:t>el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spc="-15" dirty="0">
                <a:latin typeface="Calibri"/>
                <a:cs typeface="Calibri"/>
              </a:rPr>
              <a:t>c</a:t>
            </a:r>
            <a:r>
              <a:rPr sz="1100" spc="-5" dirty="0">
                <a:latin typeface="Calibri"/>
                <a:cs typeface="Calibri"/>
              </a:rPr>
              <a:t>usto</a:t>
            </a:r>
            <a:r>
              <a:rPr sz="1100" dirty="0">
                <a:latin typeface="Calibri"/>
                <a:cs typeface="Calibri"/>
              </a:rPr>
              <a:t>mer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c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rr</a:t>
            </a:r>
            <a:r>
              <a:rPr sz="1100" spc="-15" dirty="0">
                <a:latin typeface="Calibri"/>
                <a:cs typeface="Calibri"/>
              </a:rPr>
              <a:t>e</a:t>
            </a:r>
            <a:r>
              <a:rPr sz="1100" spc="-5" dirty="0">
                <a:latin typeface="Calibri"/>
                <a:cs typeface="Calibri"/>
              </a:rPr>
              <a:t>spon</a:t>
            </a:r>
            <a:r>
              <a:rPr sz="1100" spc="-10" dirty="0">
                <a:latin typeface="Calibri"/>
                <a:cs typeface="Calibri"/>
              </a:rPr>
              <a:t>d</a:t>
            </a:r>
            <a:r>
              <a:rPr sz="1100" dirty="0">
                <a:latin typeface="Calibri"/>
                <a:cs typeface="Calibri"/>
              </a:rPr>
              <a:t>en</a:t>
            </a:r>
            <a:r>
              <a:rPr sz="1100" spc="-15" dirty="0">
                <a:latin typeface="Calibri"/>
                <a:cs typeface="Calibri"/>
              </a:rPr>
              <a:t>c</a:t>
            </a:r>
            <a:r>
              <a:rPr sz="1100" dirty="0">
                <a:latin typeface="Calibri"/>
                <a:cs typeface="Calibri"/>
              </a:rPr>
              <a:t>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5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d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pr</a:t>
            </a:r>
            <a:r>
              <a:rPr sz="1100" dirty="0">
                <a:latin typeface="Calibri"/>
                <a:cs typeface="Calibri"/>
              </a:rPr>
              <a:t>o</a:t>
            </a:r>
            <a:r>
              <a:rPr sz="1100" spc="-20" dirty="0">
                <a:latin typeface="Calibri"/>
                <a:cs typeface="Calibri"/>
              </a:rPr>
              <a:t>p</a:t>
            </a:r>
            <a:r>
              <a:rPr sz="1100" spc="-10" dirty="0">
                <a:latin typeface="Calibri"/>
                <a:cs typeface="Calibri"/>
              </a:rPr>
              <a:t>o</a:t>
            </a:r>
            <a:r>
              <a:rPr sz="1100" spc="-5" dirty="0">
                <a:latin typeface="Calibri"/>
                <a:cs typeface="Calibri"/>
              </a:rPr>
              <a:t>sa</a:t>
            </a:r>
            <a:r>
              <a:rPr sz="1100" dirty="0">
                <a:latin typeface="Calibri"/>
                <a:cs typeface="Calibri"/>
              </a:rPr>
              <a:t>l</a:t>
            </a:r>
            <a:r>
              <a:rPr sz="1100" spc="-5" dirty="0">
                <a:latin typeface="Calibri"/>
                <a:cs typeface="Calibri"/>
              </a:rPr>
              <a:t>s.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668396" y="4173596"/>
            <a:ext cx="2258060" cy="175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Symbol"/>
              <a:buChar char=""/>
              <a:tabLst>
                <a:tab pos="241300" algn="l"/>
              </a:tabLst>
            </a:pPr>
            <a:r>
              <a:rPr sz="1100" spc="-5" dirty="0">
                <a:latin typeface="Calibri"/>
                <a:cs typeface="Calibri"/>
              </a:rPr>
              <a:t>C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spc="-5" dirty="0">
                <a:latin typeface="Calibri"/>
                <a:cs typeface="Calibri"/>
              </a:rPr>
              <a:t>-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r</a:t>
            </a:r>
            <a:r>
              <a:rPr sz="1100" spc="-5" dirty="0">
                <a:latin typeface="Calibri"/>
                <a:cs typeface="Calibri"/>
              </a:rPr>
              <a:t>d</a:t>
            </a:r>
            <a:r>
              <a:rPr sz="1100" dirty="0">
                <a:latin typeface="Calibri"/>
                <a:cs typeface="Calibri"/>
              </a:rPr>
              <a:t>i</a:t>
            </a:r>
            <a:r>
              <a:rPr sz="1100" spc="-10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ati</a:t>
            </a:r>
            <a:r>
              <a:rPr sz="1100" spc="-5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Sa</a:t>
            </a:r>
            <a:r>
              <a:rPr sz="1100" dirty="0">
                <a:latin typeface="Calibri"/>
                <a:cs typeface="Calibri"/>
              </a:rPr>
              <a:t>les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Per</a:t>
            </a:r>
            <a:r>
              <a:rPr sz="1100" spc="-15" dirty="0">
                <a:latin typeface="Calibri"/>
                <a:cs typeface="Calibri"/>
              </a:rPr>
              <a:t>s</a:t>
            </a:r>
            <a:r>
              <a:rPr sz="1100" spc="-10" dirty="0">
                <a:latin typeface="Calibri"/>
                <a:cs typeface="Calibri"/>
              </a:rPr>
              <a:t>o</a:t>
            </a:r>
            <a:r>
              <a:rPr sz="1100" spc="-5" dirty="0">
                <a:latin typeface="Calibri"/>
                <a:cs typeface="Calibri"/>
              </a:rPr>
              <a:t>nn</a:t>
            </a:r>
            <a:r>
              <a:rPr sz="1100" dirty="0">
                <a:latin typeface="Calibri"/>
                <a:cs typeface="Calibri"/>
              </a:rPr>
              <a:t>el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f</a:t>
            </a:r>
            <a:r>
              <a:rPr sz="1100" dirty="0">
                <a:latin typeface="Calibri"/>
                <a:cs typeface="Calibri"/>
              </a:rPr>
              <a:t>or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668396" y="4731381"/>
            <a:ext cx="2259965" cy="2620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715" indent="-228600" algn="just">
              <a:lnSpc>
                <a:spcPct val="101800"/>
              </a:lnSpc>
              <a:buFont typeface="Symbol"/>
              <a:buChar char=""/>
              <a:tabLst>
                <a:tab pos="241300" algn="l"/>
              </a:tabLst>
            </a:pPr>
            <a:r>
              <a:rPr sz="1100" dirty="0">
                <a:latin typeface="Calibri"/>
                <a:cs typeface="Calibri"/>
              </a:rPr>
              <a:t>Prep</a:t>
            </a:r>
            <a:r>
              <a:rPr sz="1100" spc="-5" dirty="0">
                <a:latin typeface="Calibri"/>
                <a:cs typeface="Calibri"/>
              </a:rPr>
              <a:t>a</a:t>
            </a:r>
            <a:r>
              <a:rPr sz="1100" dirty="0">
                <a:latin typeface="Calibri"/>
                <a:cs typeface="Calibri"/>
              </a:rPr>
              <a:t>ri</a:t>
            </a:r>
            <a:r>
              <a:rPr sz="1100" spc="-10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  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Qu</a:t>
            </a:r>
            <a:r>
              <a:rPr sz="1100" spc="-10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tat</a:t>
            </a:r>
            <a:r>
              <a:rPr sz="1100" spc="-15" dirty="0">
                <a:latin typeface="Calibri"/>
                <a:cs typeface="Calibri"/>
              </a:rPr>
              <a:t>i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spc="-5" dirty="0">
                <a:latin typeface="Calibri"/>
                <a:cs typeface="Calibri"/>
              </a:rPr>
              <a:t>ns</a:t>
            </a:r>
            <a:r>
              <a:rPr sz="1100" dirty="0">
                <a:latin typeface="Calibri"/>
                <a:cs typeface="Calibri"/>
              </a:rPr>
              <a:t>,</a:t>
            </a:r>
            <a:r>
              <a:rPr sz="1100" dirty="0">
                <a:latin typeface="Times New Roman"/>
                <a:cs typeface="Times New Roman"/>
              </a:rPr>
              <a:t>  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alibri"/>
                <a:cs typeface="Calibri"/>
              </a:rPr>
              <a:t>P</a:t>
            </a:r>
            <a:r>
              <a:rPr sz="1100" dirty="0">
                <a:latin typeface="Calibri"/>
                <a:cs typeface="Calibri"/>
              </a:rPr>
              <a:t>ro</a:t>
            </a:r>
            <a:r>
              <a:rPr sz="1100" spc="-5" dirty="0">
                <a:latin typeface="Calibri"/>
                <a:cs typeface="Calibri"/>
              </a:rPr>
              <a:t>f</a:t>
            </a:r>
            <a:r>
              <a:rPr sz="1100" dirty="0">
                <a:latin typeface="Calibri"/>
                <a:cs typeface="Calibri"/>
              </a:rPr>
              <a:t>o</a:t>
            </a:r>
            <a:r>
              <a:rPr sz="1100" spc="-15" dirty="0">
                <a:latin typeface="Calibri"/>
                <a:cs typeface="Calibri"/>
              </a:rPr>
              <a:t>r</a:t>
            </a:r>
            <a:r>
              <a:rPr sz="1100" dirty="0">
                <a:latin typeface="Calibri"/>
                <a:cs typeface="Calibri"/>
              </a:rPr>
              <a:t>ma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I</a:t>
            </a:r>
            <a:r>
              <a:rPr sz="1100" spc="-10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v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i</a:t>
            </a:r>
            <a:r>
              <a:rPr sz="1100" spc="-15" dirty="0">
                <a:latin typeface="Calibri"/>
                <a:cs typeface="Calibri"/>
              </a:rPr>
              <a:t>c</a:t>
            </a:r>
            <a:r>
              <a:rPr sz="1100" dirty="0">
                <a:latin typeface="Calibri"/>
                <a:cs typeface="Calibri"/>
              </a:rPr>
              <a:t>es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&amp;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Or</a:t>
            </a:r>
            <a:r>
              <a:rPr sz="1100" spc="-5" dirty="0">
                <a:latin typeface="Calibri"/>
                <a:cs typeface="Calibri"/>
              </a:rPr>
              <a:t>d</a:t>
            </a:r>
            <a:r>
              <a:rPr sz="1100" dirty="0">
                <a:latin typeface="Calibri"/>
                <a:cs typeface="Calibri"/>
              </a:rPr>
              <a:t>ers</a:t>
            </a:r>
            <a:endParaRPr sz="1100">
              <a:latin typeface="Calibri"/>
              <a:cs typeface="Calibri"/>
            </a:endParaRPr>
          </a:p>
          <a:p>
            <a:pPr marL="241300" marR="5715" indent="-228600" algn="just">
              <a:lnSpc>
                <a:spcPct val="101400"/>
              </a:lnSpc>
              <a:spcBef>
                <a:spcPts val="365"/>
              </a:spcBef>
              <a:buFont typeface="Symbol"/>
              <a:buChar char=""/>
              <a:tabLst>
                <a:tab pos="241300" algn="l"/>
              </a:tabLst>
            </a:pPr>
            <a:r>
              <a:rPr sz="1100" spc="-5" dirty="0">
                <a:latin typeface="Calibri"/>
                <a:cs typeface="Calibri"/>
              </a:rPr>
              <a:t>T</a:t>
            </a:r>
            <a:r>
              <a:rPr sz="1100" dirty="0">
                <a:latin typeface="Calibri"/>
                <a:cs typeface="Calibri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   </a:t>
            </a:r>
            <a:r>
              <a:rPr sz="1100" spc="-9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mai</a:t>
            </a:r>
            <a:r>
              <a:rPr sz="1100" spc="-10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tain</a:t>
            </a:r>
            <a:r>
              <a:rPr sz="1100" dirty="0">
                <a:latin typeface="Times New Roman"/>
                <a:cs typeface="Times New Roman"/>
              </a:rPr>
              <a:t>   </a:t>
            </a:r>
            <a:r>
              <a:rPr sz="1100" spc="-9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  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ma</a:t>
            </a:r>
            <a:r>
              <a:rPr sz="1100" spc="-15" dirty="0">
                <a:latin typeface="Calibri"/>
                <a:cs typeface="Calibri"/>
              </a:rPr>
              <a:t>t</a:t>
            </a:r>
            <a:r>
              <a:rPr sz="1100" dirty="0">
                <a:latin typeface="Calibri"/>
                <a:cs typeface="Calibri"/>
              </a:rPr>
              <a:t>eri</a:t>
            </a:r>
            <a:r>
              <a:rPr sz="1100" spc="-15" dirty="0">
                <a:latin typeface="Calibri"/>
                <a:cs typeface="Calibri"/>
              </a:rPr>
              <a:t>a</a:t>
            </a:r>
            <a:r>
              <a:rPr sz="1100" dirty="0">
                <a:latin typeface="Calibri"/>
                <a:cs typeface="Calibri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   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st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ck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reg</a:t>
            </a:r>
            <a:r>
              <a:rPr sz="1100" spc="-5" dirty="0">
                <a:latin typeface="Calibri"/>
                <a:cs typeface="Calibri"/>
              </a:rPr>
              <a:t>ist</a:t>
            </a:r>
            <a:r>
              <a:rPr sz="1100" dirty="0">
                <a:latin typeface="Calibri"/>
                <a:cs typeface="Calibri"/>
              </a:rPr>
              <a:t>er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Calibri"/>
                <a:cs typeface="Calibri"/>
              </a:rPr>
              <a:t>c</a:t>
            </a:r>
            <a:r>
              <a:rPr sz="1100" spc="10" dirty="0">
                <a:latin typeface="Calibri"/>
                <a:cs typeface="Calibri"/>
              </a:rPr>
              <a:t>o</a:t>
            </a:r>
            <a:r>
              <a:rPr sz="1100" spc="-5" dirty="0">
                <a:latin typeface="Calibri"/>
                <a:cs typeface="Calibri"/>
              </a:rPr>
              <a:t>-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r</a:t>
            </a:r>
            <a:r>
              <a:rPr sz="1100" spc="-5" dirty="0">
                <a:latin typeface="Calibri"/>
                <a:cs typeface="Calibri"/>
              </a:rPr>
              <a:t>d</a:t>
            </a:r>
            <a:r>
              <a:rPr sz="1100" dirty="0">
                <a:latin typeface="Calibri"/>
                <a:cs typeface="Calibri"/>
              </a:rPr>
              <a:t>i</a:t>
            </a:r>
            <a:r>
              <a:rPr sz="1100" spc="-10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at</a:t>
            </a:r>
            <a:r>
              <a:rPr sz="1100" spc="-15" dirty="0">
                <a:latin typeface="Calibri"/>
                <a:cs typeface="Calibri"/>
              </a:rPr>
              <a:t>i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n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w</a:t>
            </a:r>
            <a:r>
              <a:rPr sz="1100" spc="-15" dirty="0">
                <a:latin typeface="Calibri"/>
                <a:cs typeface="Calibri"/>
              </a:rPr>
              <a:t>i</a:t>
            </a:r>
            <a:r>
              <a:rPr sz="1100" dirty="0">
                <a:latin typeface="Calibri"/>
                <a:cs typeface="Calibri"/>
              </a:rPr>
              <a:t>th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H</a:t>
            </a:r>
            <a:r>
              <a:rPr sz="1100" dirty="0">
                <a:latin typeface="Calibri"/>
                <a:cs typeface="Calibri"/>
              </a:rPr>
              <a:t>ead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Off</a:t>
            </a:r>
            <a:r>
              <a:rPr sz="1100" dirty="0">
                <a:latin typeface="Calibri"/>
                <a:cs typeface="Calibri"/>
              </a:rPr>
              <a:t>ice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&amp;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Calibri"/>
                <a:cs typeface="Calibri"/>
              </a:rPr>
              <a:t>G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spc="-5" dirty="0">
                <a:latin typeface="Calibri"/>
                <a:cs typeface="Calibri"/>
              </a:rPr>
              <a:t>d</a:t>
            </a:r>
            <a:r>
              <a:rPr sz="1100" spc="-10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wn.</a:t>
            </a:r>
            <a:endParaRPr sz="1100">
              <a:latin typeface="Calibri"/>
              <a:cs typeface="Calibri"/>
            </a:endParaRPr>
          </a:p>
          <a:p>
            <a:pPr marL="241300" marR="5080" indent="-228600" algn="just">
              <a:lnSpc>
                <a:spcPct val="102000"/>
              </a:lnSpc>
              <a:spcBef>
                <a:spcPts val="355"/>
              </a:spcBef>
              <a:buFont typeface="Symbol"/>
              <a:buChar char=""/>
              <a:tabLst>
                <a:tab pos="273685" algn="l"/>
              </a:tabLst>
            </a:pPr>
            <a:r>
              <a:rPr sz="1100" dirty="0">
                <a:latin typeface="Calibri"/>
                <a:cs typeface="Calibri"/>
              </a:rPr>
              <a:t>Maki</a:t>
            </a:r>
            <a:r>
              <a:rPr sz="1100" spc="-5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spc="-5" dirty="0">
                <a:latin typeface="Calibri"/>
                <a:cs typeface="Calibri"/>
              </a:rPr>
              <a:t>u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5" dirty="0">
                <a:latin typeface="Calibri"/>
                <a:cs typeface="Calibri"/>
              </a:rPr>
              <a:t>-g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i</a:t>
            </a:r>
            <a:r>
              <a:rPr sz="1100" spc="-10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Calibri"/>
                <a:cs typeface="Calibri"/>
              </a:rPr>
              <a:t>c</a:t>
            </a:r>
            <a:r>
              <a:rPr sz="1100" dirty="0">
                <a:latin typeface="Calibri"/>
                <a:cs typeface="Calibri"/>
              </a:rPr>
              <a:t>al</a:t>
            </a:r>
            <a:r>
              <a:rPr sz="1100" spc="-5" dirty="0">
                <a:latin typeface="Calibri"/>
                <a:cs typeface="Calibri"/>
              </a:rPr>
              <a:t>l</a:t>
            </a:r>
            <a:r>
              <a:rPr sz="1100" dirty="0">
                <a:latin typeface="Calibri"/>
                <a:cs typeface="Calibri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alibri"/>
                <a:cs typeface="Calibri"/>
              </a:rPr>
              <a:t>/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spc="-5" dirty="0">
                <a:latin typeface="Calibri"/>
                <a:cs typeface="Calibri"/>
              </a:rPr>
              <a:t>u</a:t>
            </a:r>
            <a:r>
              <a:rPr sz="1100" dirty="0">
                <a:latin typeface="Calibri"/>
                <a:cs typeface="Calibri"/>
              </a:rPr>
              <a:t>tgoi</a:t>
            </a:r>
            <a:r>
              <a:rPr sz="1100" spc="-10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faxe</a:t>
            </a:r>
            <a:r>
              <a:rPr sz="1100" dirty="0">
                <a:latin typeface="Calibri"/>
                <a:cs typeface="Calibri"/>
              </a:rPr>
              <a:t>s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Calibri"/>
                <a:cs typeface="Calibri"/>
              </a:rPr>
              <a:t>b</a:t>
            </a:r>
            <a:r>
              <a:rPr sz="1100" dirty="0">
                <a:latin typeface="Calibri"/>
                <a:cs typeface="Calibri"/>
              </a:rPr>
              <a:t>y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du</a:t>
            </a:r>
            <a:r>
              <a:rPr sz="1100" dirty="0">
                <a:latin typeface="Calibri"/>
                <a:cs typeface="Calibri"/>
              </a:rPr>
              <a:t>ly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mai</a:t>
            </a:r>
            <a:r>
              <a:rPr sz="1100" spc="-10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tai</a:t>
            </a:r>
            <a:r>
              <a:rPr sz="1100" spc="-5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i</a:t>
            </a:r>
            <a:r>
              <a:rPr sz="1100" spc="-10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g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Calibri"/>
                <a:cs typeface="Calibri"/>
              </a:rPr>
              <a:t>r</a:t>
            </a:r>
            <a:r>
              <a:rPr sz="1100" dirty="0">
                <a:latin typeface="Calibri"/>
                <a:cs typeface="Calibri"/>
              </a:rPr>
              <a:t>ec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rd</a:t>
            </a:r>
            <a:endParaRPr sz="1100">
              <a:latin typeface="Calibri"/>
              <a:cs typeface="Calibri"/>
            </a:endParaRPr>
          </a:p>
          <a:p>
            <a:pPr marL="241300" marR="5715" indent="-228600" algn="just">
              <a:lnSpc>
                <a:spcPct val="101800"/>
              </a:lnSpc>
              <a:spcBef>
                <a:spcPts val="360"/>
              </a:spcBef>
              <a:buFont typeface="Symbol"/>
              <a:buChar char=""/>
              <a:tabLst>
                <a:tab pos="273685" algn="l"/>
              </a:tabLst>
            </a:pPr>
            <a:r>
              <a:rPr sz="1100" dirty="0">
                <a:latin typeface="Calibri"/>
                <a:cs typeface="Calibri"/>
              </a:rPr>
              <a:t>B</a:t>
            </a:r>
            <a:r>
              <a:rPr sz="1100" spc="-10" dirty="0">
                <a:latin typeface="Calibri"/>
                <a:cs typeface="Calibri"/>
              </a:rPr>
              <a:t>o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ki</a:t>
            </a:r>
            <a:r>
              <a:rPr sz="1100" spc="-5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   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&amp;</a:t>
            </a:r>
            <a:r>
              <a:rPr sz="1100" dirty="0">
                <a:latin typeface="Times New Roman"/>
                <a:cs typeface="Times New Roman"/>
              </a:rPr>
              <a:t>   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Mai</a:t>
            </a:r>
            <a:r>
              <a:rPr sz="1100" spc="-10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tai</a:t>
            </a:r>
            <a:r>
              <a:rPr sz="1100" spc="-5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i</a:t>
            </a:r>
            <a:r>
              <a:rPr sz="1100" spc="-10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   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tr</a:t>
            </a:r>
            <a:r>
              <a:rPr sz="1100" spc="-15" dirty="0">
                <a:latin typeface="Calibri"/>
                <a:cs typeface="Calibri"/>
              </a:rPr>
              <a:t>a</a:t>
            </a:r>
            <a:r>
              <a:rPr sz="1100" dirty="0">
                <a:latin typeface="Calibri"/>
                <a:cs typeface="Calibri"/>
              </a:rPr>
              <a:t>vel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rec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rd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5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d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certi</a:t>
            </a:r>
            <a:r>
              <a:rPr sz="1100" spc="-15" dirty="0">
                <a:latin typeface="Calibri"/>
                <a:cs typeface="Calibri"/>
              </a:rPr>
              <a:t>f</a:t>
            </a:r>
            <a:r>
              <a:rPr sz="1100" dirty="0">
                <a:latin typeface="Calibri"/>
                <a:cs typeface="Calibri"/>
              </a:rPr>
              <a:t>yi</a:t>
            </a:r>
            <a:r>
              <a:rPr sz="1100" spc="-10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g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t</a:t>
            </a:r>
            <a:r>
              <a:rPr sz="1100" spc="-5" dirty="0">
                <a:latin typeface="Calibri"/>
                <a:cs typeface="Calibri"/>
              </a:rPr>
              <a:t>h</a:t>
            </a:r>
            <a:r>
              <a:rPr sz="1100" dirty="0">
                <a:latin typeface="Calibri"/>
                <a:cs typeface="Calibri"/>
              </a:rPr>
              <a:t>e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b</a:t>
            </a:r>
            <a:r>
              <a:rPr sz="1100" dirty="0">
                <a:latin typeface="Calibri"/>
                <a:cs typeface="Calibri"/>
              </a:rPr>
              <a:t>i</a:t>
            </a:r>
            <a:r>
              <a:rPr sz="1100" spc="-5" dirty="0">
                <a:latin typeface="Calibri"/>
                <a:cs typeface="Calibri"/>
              </a:rPr>
              <a:t>l</a:t>
            </a:r>
            <a:r>
              <a:rPr sz="1100" dirty="0">
                <a:latin typeface="Calibri"/>
                <a:cs typeface="Calibri"/>
              </a:rPr>
              <a:t>ls</a:t>
            </a:r>
            <a:endParaRPr sz="1100">
              <a:latin typeface="Calibri"/>
              <a:cs typeface="Calibri"/>
            </a:endParaRPr>
          </a:p>
          <a:p>
            <a:pPr marL="241300" marR="6350" indent="-228600" algn="just">
              <a:lnSpc>
                <a:spcPct val="100899"/>
              </a:lnSpc>
              <a:spcBef>
                <a:spcPts val="370"/>
              </a:spcBef>
              <a:buFont typeface="Symbol"/>
              <a:buChar char=""/>
              <a:tabLst>
                <a:tab pos="241300" algn="l"/>
              </a:tabLst>
            </a:pPr>
            <a:r>
              <a:rPr sz="1100" dirty="0">
                <a:latin typeface="Calibri"/>
                <a:cs typeface="Calibri"/>
              </a:rPr>
              <a:t>Per</a:t>
            </a:r>
            <a:r>
              <a:rPr sz="1100" spc="-15" dirty="0">
                <a:latin typeface="Calibri"/>
                <a:cs typeface="Calibri"/>
              </a:rPr>
              <a:t>f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spc="-15" dirty="0">
                <a:latin typeface="Calibri"/>
                <a:cs typeface="Calibri"/>
              </a:rPr>
              <a:t>r</a:t>
            </a:r>
            <a:r>
              <a:rPr sz="1100" dirty="0">
                <a:latin typeface="Calibri"/>
                <a:cs typeface="Calibri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 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all</a:t>
            </a:r>
            <a:r>
              <a:rPr sz="1100" dirty="0">
                <a:latin typeface="Times New Roman"/>
                <a:cs typeface="Times New Roman"/>
              </a:rPr>
              <a:t>  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fr</a:t>
            </a:r>
            <a:r>
              <a:rPr sz="1100" dirty="0">
                <a:latin typeface="Calibri"/>
                <a:cs typeface="Calibri"/>
              </a:rPr>
              <a:t>o</a:t>
            </a:r>
            <a:r>
              <a:rPr sz="1100" spc="-5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 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d</a:t>
            </a:r>
            <a:r>
              <a:rPr sz="1100" dirty="0">
                <a:latin typeface="Calibri"/>
                <a:cs typeface="Calibri"/>
              </a:rPr>
              <a:t>esk</a:t>
            </a:r>
            <a:r>
              <a:rPr sz="1100" dirty="0">
                <a:latin typeface="Times New Roman"/>
                <a:cs typeface="Times New Roman"/>
              </a:rPr>
              <a:t> 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activit</a:t>
            </a:r>
            <a:r>
              <a:rPr sz="1100" spc="-15" dirty="0">
                <a:latin typeface="Calibri"/>
                <a:cs typeface="Calibri"/>
              </a:rPr>
              <a:t>i</a:t>
            </a:r>
            <a:r>
              <a:rPr sz="1100" dirty="0">
                <a:latin typeface="Calibri"/>
                <a:cs typeface="Calibri"/>
              </a:rPr>
              <a:t>es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5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d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atte</a:t>
            </a:r>
            <a:r>
              <a:rPr sz="1100" spc="-5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d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vi</a:t>
            </a:r>
            <a:r>
              <a:rPr sz="1100" spc="-5" dirty="0">
                <a:latin typeface="Calibri"/>
                <a:cs typeface="Calibri"/>
              </a:rPr>
              <a:t>si</a:t>
            </a:r>
            <a:r>
              <a:rPr sz="1100" spc="-10" dirty="0">
                <a:latin typeface="Calibri"/>
                <a:cs typeface="Calibri"/>
              </a:rPr>
              <a:t>t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rs</a:t>
            </a:r>
            <a:endParaRPr sz="1100">
              <a:latin typeface="Calibri"/>
              <a:cs typeface="Calibri"/>
            </a:endParaRPr>
          </a:p>
          <a:p>
            <a:pPr marL="241300" marR="5080" indent="-228600" algn="just">
              <a:lnSpc>
                <a:spcPct val="101800"/>
              </a:lnSpc>
              <a:spcBef>
                <a:spcPts val="360"/>
              </a:spcBef>
              <a:buFont typeface="Symbol"/>
              <a:buChar char=""/>
              <a:tabLst>
                <a:tab pos="273685" algn="l"/>
              </a:tabLst>
            </a:pPr>
            <a:r>
              <a:rPr sz="1100" spc="-5" dirty="0">
                <a:latin typeface="Calibri"/>
                <a:cs typeface="Calibri"/>
              </a:rPr>
              <a:t>T</a:t>
            </a:r>
            <a:r>
              <a:rPr sz="1100" dirty="0">
                <a:latin typeface="Calibri"/>
                <a:cs typeface="Calibri"/>
              </a:rPr>
              <a:t>ele</a:t>
            </a:r>
            <a:r>
              <a:rPr sz="1100" spc="-5" dirty="0">
                <a:latin typeface="Calibri"/>
                <a:cs typeface="Calibri"/>
              </a:rPr>
              <a:t>p</a:t>
            </a:r>
            <a:r>
              <a:rPr sz="1100" spc="-20" dirty="0">
                <a:latin typeface="Calibri"/>
                <a:cs typeface="Calibri"/>
              </a:rPr>
              <a:t>h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spc="-5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     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&amp;</a:t>
            </a:r>
            <a:r>
              <a:rPr sz="1100" dirty="0">
                <a:latin typeface="Times New Roman"/>
                <a:cs typeface="Times New Roman"/>
              </a:rPr>
              <a:t>      </a:t>
            </a:r>
            <a:r>
              <a:rPr sz="1100" spc="-9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alibri"/>
                <a:cs typeface="Calibri"/>
              </a:rPr>
              <a:t>M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spc="-5" dirty="0">
                <a:latin typeface="Calibri"/>
                <a:cs typeface="Calibri"/>
              </a:rPr>
              <a:t>b</a:t>
            </a:r>
            <a:r>
              <a:rPr sz="1100" dirty="0">
                <a:latin typeface="Calibri"/>
                <a:cs typeface="Calibri"/>
              </a:rPr>
              <a:t>i</a:t>
            </a:r>
            <a:r>
              <a:rPr sz="1100" spc="-5" dirty="0">
                <a:latin typeface="Calibri"/>
                <a:cs typeface="Calibri"/>
              </a:rPr>
              <a:t>l</a:t>
            </a:r>
            <a:r>
              <a:rPr sz="1100" dirty="0">
                <a:latin typeface="Calibri"/>
                <a:cs typeface="Calibri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     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b</a:t>
            </a:r>
            <a:r>
              <a:rPr sz="1100" dirty="0">
                <a:latin typeface="Calibri"/>
                <a:cs typeface="Calibri"/>
              </a:rPr>
              <a:t>i</a:t>
            </a:r>
            <a:r>
              <a:rPr sz="1100" spc="-5" dirty="0">
                <a:latin typeface="Calibri"/>
                <a:cs typeface="Calibri"/>
              </a:rPr>
              <a:t>l</a:t>
            </a:r>
            <a:r>
              <a:rPr sz="1100" dirty="0">
                <a:latin typeface="Calibri"/>
                <a:cs typeface="Calibri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certi</a:t>
            </a:r>
            <a:r>
              <a:rPr sz="1100" spc="-5" dirty="0">
                <a:latin typeface="Calibri"/>
                <a:cs typeface="Calibri"/>
              </a:rPr>
              <a:t>fi</a:t>
            </a:r>
            <a:r>
              <a:rPr sz="1100" dirty="0">
                <a:latin typeface="Calibri"/>
                <a:cs typeface="Calibri"/>
              </a:rPr>
              <a:t>c</a:t>
            </a:r>
            <a:r>
              <a:rPr sz="1100" spc="-15" dirty="0">
                <a:latin typeface="Calibri"/>
                <a:cs typeface="Calibri"/>
              </a:rPr>
              <a:t>a</a:t>
            </a:r>
            <a:r>
              <a:rPr sz="1100" dirty="0">
                <a:latin typeface="Calibri"/>
                <a:cs typeface="Calibri"/>
              </a:rPr>
              <a:t>ti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  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&amp;</a:t>
            </a:r>
            <a:r>
              <a:rPr sz="1100" dirty="0">
                <a:latin typeface="Times New Roman"/>
                <a:cs typeface="Times New Roman"/>
              </a:rPr>
              <a:t>  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keep</a:t>
            </a:r>
            <a:r>
              <a:rPr sz="1100" spc="-5" dirty="0">
                <a:latin typeface="Calibri"/>
                <a:cs typeface="Calibri"/>
              </a:rPr>
              <a:t>in</a:t>
            </a:r>
            <a:r>
              <a:rPr sz="1100" dirty="0">
                <a:latin typeface="Calibri"/>
                <a:cs typeface="Calibri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  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track</a:t>
            </a:r>
            <a:r>
              <a:rPr sz="1100" dirty="0">
                <a:latin typeface="Times New Roman"/>
                <a:cs typeface="Times New Roman"/>
              </a:rPr>
              <a:t>  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excel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s</a:t>
            </a:r>
            <a:r>
              <a:rPr sz="1100" dirty="0">
                <a:latin typeface="Calibri"/>
                <a:cs typeface="Calibri"/>
              </a:rPr>
              <a:t>ta</a:t>
            </a:r>
            <a:r>
              <a:rPr sz="1100" spc="-15" dirty="0">
                <a:latin typeface="Calibri"/>
                <a:cs typeface="Calibri"/>
              </a:rPr>
              <a:t>t</a:t>
            </a:r>
            <a:r>
              <a:rPr sz="1100" spc="-10" dirty="0">
                <a:latin typeface="Calibri"/>
                <a:cs typeface="Calibri"/>
              </a:rPr>
              <a:t>e</a:t>
            </a:r>
            <a:r>
              <a:rPr sz="1100" dirty="0">
                <a:latin typeface="Calibri"/>
                <a:cs typeface="Calibri"/>
              </a:rPr>
              <a:t>ment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668396" y="7603614"/>
            <a:ext cx="161290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dirty="0">
                <a:latin typeface="Calibri"/>
                <a:cs typeface="Calibri"/>
              </a:rPr>
              <a:t>E</a:t>
            </a:r>
            <a:r>
              <a:rPr sz="1100" b="1" spc="-5" dirty="0">
                <a:latin typeface="Calibri"/>
                <a:cs typeface="Calibri"/>
              </a:rPr>
              <a:t>du</a:t>
            </a:r>
            <a:r>
              <a:rPr sz="1100" b="1" spc="5" dirty="0">
                <a:latin typeface="Calibri"/>
                <a:cs typeface="Calibri"/>
              </a:rPr>
              <a:t>c</a:t>
            </a:r>
            <a:r>
              <a:rPr sz="1100" b="1" spc="-5" dirty="0">
                <a:latin typeface="Calibri"/>
                <a:cs typeface="Calibri"/>
              </a:rPr>
              <a:t>a</a:t>
            </a:r>
            <a:r>
              <a:rPr sz="1100" b="1" dirty="0">
                <a:latin typeface="Calibri"/>
                <a:cs typeface="Calibri"/>
              </a:rPr>
              <a:t>ti</a:t>
            </a:r>
            <a:r>
              <a:rPr sz="1100" b="1" spc="-10" dirty="0">
                <a:latin typeface="Calibri"/>
                <a:cs typeface="Calibri"/>
              </a:rPr>
              <a:t>o</a:t>
            </a:r>
            <a:r>
              <a:rPr sz="1100" b="1" spc="-5" dirty="0">
                <a:latin typeface="Calibri"/>
                <a:cs typeface="Calibri"/>
              </a:rPr>
              <a:t>na</a:t>
            </a:r>
            <a:r>
              <a:rPr sz="1100" b="1" dirty="0">
                <a:latin typeface="Calibri"/>
                <a:cs typeface="Calibri"/>
              </a:rPr>
              <a:t>l</a:t>
            </a:r>
            <a:r>
              <a:rPr sz="1100" b="1" spc="-2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Calibri"/>
                <a:cs typeface="Calibri"/>
              </a:rPr>
              <a:t>Q</a:t>
            </a:r>
            <a:r>
              <a:rPr sz="1100" b="1" spc="-5" dirty="0">
                <a:latin typeface="Calibri"/>
                <a:cs typeface="Calibri"/>
              </a:rPr>
              <a:t>ua</a:t>
            </a:r>
            <a:r>
              <a:rPr sz="1100" b="1" spc="-10" dirty="0">
                <a:latin typeface="Calibri"/>
                <a:cs typeface="Calibri"/>
              </a:rPr>
              <a:t>l</a:t>
            </a:r>
            <a:r>
              <a:rPr sz="1100" b="1" dirty="0">
                <a:latin typeface="Calibri"/>
                <a:cs typeface="Calibri"/>
              </a:rPr>
              <a:t>i</a:t>
            </a:r>
            <a:r>
              <a:rPr sz="1100" b="1" spc="-5" dirty="0">
                <a:latin typeface="Calibri"/>
                <a:cs typeface="Calibri"/>
              </a:rPr>
              <a:t>f</a:t>
            </a:r>
            <a:r>
              <a:rPr sz="1100" b="1" spc="-10" dirty="0">
                <a:latin typeface="Calibri"/>
                <a:cs typeface="Calibri"/>
              </a:rPr>
              <a:t>i</a:t>
            </a:r>
            <a:r>
              <a:rPr sz="1100" b="1" spc="5" dirty="0">
                <a:latin typeface="Calibri"/>
                <a:cs typeface="Calibri"/>
              </a:rPr>
              <a:t>c</a:t>
            </a:r>
            <a:r>
              <a:rPr sz="1100" b="1" spc="-5" dirty="0">
                <a:latin typeface="Calibri"/>
                <a:cs typeface="Calibri"/>
              </a:rPr>
              <a:t>a</a:t>
            </a:r>
            <a:r>
              <a:rPr sz="1100" b="1" dirty="0">
                <a:latin typeface="Calibri"/>
                <a:cs typeface="Calibri"/>
              </a:rPr>
              <a:t>ti</a:t>
            </a:r>
            <a:r>
              <a:rPr sz="1100" b="1" spc="-10" dirty="0">
                <a:latin typeface="Calibri"/>
                <a:cs typeface="Calibri"/>
              </a:rPr>
              <a:t>o</a:t>
            </a:r>
            <a:r>
              <a:rPr sz="1100" b="1" spc="-5" dirty="0">
                <a:latin typeface="Calibri"/>
                <a:cs typeface="Calibri"/>
              </a:rPr>
              <a:t>n</a:t>
            </a:r>
            <a:r>
              <a:rPr sz="1100" b="1" dirty="0">
                <a:latin typeface="Calibri"/>
                <a:cs typeface="Calibri"/>
              </a:rPr>
              <a:t>s</a:t>
            </a:r>
            <a:r>
              <a:rPr sz="1100" b="1" spc="-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Calibri"/>
                <a:cs typeface="Calibri"/>
              </a:rPr>
              <a:t>: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668396" y="7942705"/>
            <a:ext cx="2259330" cy="345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ct val="101099"/>
              </a:lnSpc>
              <a:buFont typeface="Symbol"/>
              <a:buChar char=""/>
              <a:tabLst>
                <a:tab pos="241300" algn="l"/>
                <a:tab pos="925194" algn="l"/>
                <a:tab pos="1576070" algn="l"/>
                <a:tab pos="1993264" algn="l"/>
                <a:tab pos="2139950" algn="l"/>
              </a:tabLst>
            </a:pPr>
            <a:r>
              <a:rPr sz="1100" spc="-5" dirty="0">
                <a:latin typeface="Calibri"/>
                <a:cs typeface="Calibri"/>
              </a:rPr>
              <a:t>Obta</a:t>
            </a:r>
            <a:r>
              <a:rPr sz="1100" dirty="0">
                <a:latin typeface="Calibri"/>
                <a:cs typeface="Calibri"/>
              </a:rPr>
              <a:t>i</a:t>
            </a:r>
            <a:r>
              <a:rPr sz="1100" spc="-10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ed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Calibri"/>
                <a:cs typeface="Calibri"/>
              </a:rPr>
              <a:t>M</a:t>
            </a:r>
            <a:r>
              <a:rPr sz="1100" spc="-15" dirty="0">
                <a:latin typeface="Calibri"/>
                <a:cs typeface="Calibri"/>
              </a:rPr>
              <a:t>a</a:t>
            </a:r>
            <a:r>
              <a:rPr sz="1100" spc="-5" dirty="0">
                <a:latin typeface="Calibri"/>
                <a:cs typeface="Calibri"/>
              </a:rPr>
              <a:t>st</a:t>
            </a:r>
            <a:r>
              <a:rPr sz="1100" dirty="0">
                <a:latin typeface="Calibri"/>
                <a:cs typeface="Calibri"/>
              </a:rPr>
              <a:t>e</a:t>
            </a:r>
            <a:r>
              <a:rPr sz="1100" spc="5" dirty="0">
                <a:latin typeface="Calibri"/>
                <a:cs typeface="Calibri"/>
              </a:rPr>
              <a:t>r</a:t>
            </a:r>
            <a:r>
              <a:rPr sz="1100" spc="-15" dirty="0">
                <a:latin typeface="Calibri"/>
                <a:cs typeface="Calibri"/>
              </a:rPr>
              <a:t>’</a:t>
            </a:r>
            <a:r>
              <a:rPr sz="1100" dirty="0">
                <a:latin typeface="Calibri"/>
                <a:cs typeface="Calibri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spc="-10" dirty="0">
                <a:latin typeface="Calibri"/>
                <a:cs typeface="Calibri"/>
              </a:rPr>
              <a:t>D</a:t>
            </a:r>
            <a:r>
              <a:rPr sz="1100" dirty="0">
                <a:latin typeface="Calibri"/>
                <a:cs typeface="Calibri"/>
              </a:rPr>
              <a:t>e</a:t>
            </a:r>
            <a:r>
              <a:rPr sz="1100" spc="-15" dirty="0">
                <a:latin typeface="Calibri"/>
                <a:cs typeface="Calibri"/>
              </a:rPr>
              <a:t>g</a:t>
            </a:r>
            <a:r>
              <a:rPr sz="1100" dirty="0">
                <a:latin typeface="Calibri"/>
                <a:cs typeface="Calibri"/>
              </a:rPr>
              <a:t>ree</a:t>
            </a:r>
            <a:r>
              <a:rPr sz="1100" dirty="0">
                <a:latin typeface="Times New Roman"/>
                <a:cs typeface="Times New Roman"/>
              </a:rPr>
              <a:t>		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B</a:t>
            </a:r>
            <a:r>
              <a:rPr sz="1100" spc="-5" dirty="0">
                <a:latin typeface="Calibri"/>
                <a:cs typeface="Calibri"/>
              </a:rPr>
              <a:t>usin</a:t>
            </a:r>
            <a:r>
              <a:rPr sz="1100" dirty="0">
                <a:latin typeface="Calibri"/>
                <a:cs typeface="Calibri"/>
              </a:rPr>
              <a:t>ess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spc="-1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10" dirty="0">
                <a:latin typeface="Calibri"/>
                <a:cs typeface="Calibri"/>
              </a:rPr>
              <a:t>d</a:t>
            </a:r>
            <a:r>
              <a:rPr sz="1100" dirty="0">
                <a:latin typeface="Calibri"/>
                <a:cs typeface="Calibri"/>
              </a:rPr>
              <a:t>mi</a:t>
            </a:r>
            <a:r>
              <a:rPr sz="1100" spc="-10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i</a:t>
            </a:r>
            <a:r>
              <a:rPr sz="1100" spc="-15" dirty="0">
                <a:latin typeface="Calibri"/>
                <a:cs typeface="Calibri"/>
              </a:rPr>
              <a:t>s</a:t>
            </a:r>
            <a:r>
              <a:rPr sz="1100" dirty="0">
                <a:latin typeface="Calibri"/>
                <a:cs typeface="Calibri"/>
              </a:rPr>
              <a:t>trat</a:t>
            </a:r>
            <a:r>
              <a:rPr sz="1100" spc="-15" dirty="0">
                <a:latin typeface="Calibri"/>
                <a:cs typeface="Calibri"/>
              </a:rPr>
              <a:t>i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Calibri"/>
                <a:cs typeface="Calibri"/>
              </a:rPr>
              <a:t>with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668396" y="8292844"/>
            <a:ext cx="2259330" cy="1621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algn="just">
              <a:lnSpc>
                <a:spcPct val="101800"/>
              </a:lnSpc>
            </a:pPr>
            <a:r>
              <a:rPr sz="1100" spc="-5" dirty="0">
                <a:latin typeface="Calibri"/>
                <a:cs typeface="Calibri"/>
              </a:rPr>
              <a:t>spec</a:t>
            </a:r>
            <a:r>
              <a:rPr sz="1100" dirty="0">
                <a:latin typeface="Calibri"/>
                <a:cs typeface="Calibri"/>
              </a:rPr>
              <a:t>ia</a:t>
            </a:r>
            <a:r>
              <a:rPr sz="1100" spc="-5" dirty="0">
                <a:latin typeface="Calibri"/>
                <a:cs typeface="Calibri"/>
              </a:rPr>
              <a:t>l</a:t>
            </a:r>
            <a:r>
              <a:rPr sz="1100" dirty="0">
                <a:latin typeface="Calibri"/>
                <a:cs typeface="Calibri"/>
              </a:rPr>
              <a:t>i</a:t>
            </a:r>
            <a:r>
              <a:rPr sz="1100" spc="-10" dirty="0">
                <a:latin typeface="Calibri"/>
                <a:cs typeface="Calibri"/>
              </a:rPr>
              <a:t>z</a:t>
            </a:r>
            <a:r>
              <a:rPr sz="1100" dirty="0">
                <a:latin typeface="Calibri"/>
                <a:cs typeface="Calibri"/>
              </a:rPr>
              <a:t>ation</a:t>
            </a:r>
            <a:r>
              <a:rPr sz="1100" dirty="0">
                <a:latin typeface="Times New Roman"/>
                <a:cs typeface="Times New Roman"/>
              </a:rPr>
              <a:t>  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dirty="0">
                <a:latin typeface="Times New Roman"/>
                <a:cs typeface="Times New Roman"/>
              </a:rPr>
              <a:t>  </a:t>
            </a:r>
            <a:r>
              <a:rPr sz="1100" spc="-1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Mark</a:t>
            </a:r>
            <a:r>
              <a:rPr sz="1100" spc="-10" dirty="0">
                <a:latin typeface="Calibri"/>
                <a:cs typeface="Calibri"/>
              </a:rPr>
              <a:t>e</a:t>
            </a:r>
            <a:r>
              <a:rPr sz="1100" dirty="0">
                <a:latin typeface="Calibri"/>
                <a:cs typeface="Calibri"/>
              </a:rPr>
              <a:t>t</a:t>
            </a:r>
            <a:r>
              <a:rPr sz="1100" spc="-15" dirty="0">
                <a:latin typeface="Calibri"/>
                <a:cs typeface="Calibri"/>
              </a:rPr>
              <a:t>i</a:t>
            </a:r>
            <a:r>
              <a:rPr sz="1100" spc="-5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  </a:t>
            </a:r>
            <a:r>
              <a:rPr sz="1100" spc="-1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fr</a:t>
            </a:r>
            <a:r>
              <a:rPr sz="1100" spc="-10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Ac</a:t>
            </a:r>
            <a:r>
              <a:rPr sz="1100" spc="-10" dirty="0">
                <a:latin typeface="Calibri"/>
                <a:cs typeface="Calibri"/>
              </a:rPr>
              <a:t>h</a:t>
            </a:r>
            <a:r>
              <a:rPr sz="1100" dirty="0">
                <a:latin typeface="Calibri"/>
                <a:cs typeface="Calibri"/>
              </a:rPr>
              <a:t>arya</a:t>
            </a:r>
            <a:r>
              <a:rPr sz="1100" dirty="0">
                <a:latin typeface="Times New Roman"/>
                <a:cs typeface="Times New Roman"/>
              </a:rPr>
              <a:t> 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5" dirty="0">
                <a:latin typeface="Calibri"/>
                <a:cs typeface="Calibri"/>
              </a:rPr>
              <a:t>g</a:t>
            </a:r>
            <a:r>
              <a:rPr sz="1100" dirty="0">
                <a:latin typeface="Calibri"/>
                <a:cs typeface="Calibri"/>
              </a:rPr>
              <a:t>arj</a:t>
            </a:r>
            <a:r>
              <a:rPr sz="1100" spc="-10" dirty="0">
                <a:latin typeface="Calibri"/>
                <a:cs typeface="Calibri"/>
              </a:rPr>
              <a:t>u</a:t>
            </a:r>
            <a:r>
              <a:rPr sz="1100" spc="-5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  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U</a:t>
            </a:r>
            <a:r>
              <a:rPr sz="1100" spc="-5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iv</a:t>
            </a:r>
            <a:r>
              <a:rPr sz="1100" spc="-10" dirty="0">
                <a:latin typeface="Calibri"/>
                <a:cs typeface="Calibri"/>
              </a:rPr>
              <a:t>e</a:t>
            </a:r>
            <a:r>
              <a:rPr sz="1100" dirty="0">
                <a:latin typeface="Calibri"/>
                <a:cs typeface="Calibri"/>
              </a:rPr>
              <a:t>rsity</a:t>
            </a:r>
            <a:r>
              <a:rPr sz="1100" dirty="0">
                <a:latin typeface="Times New Roman"/>
                <a:cs typeface="Times New Roman"/>
              </a:rPr>
              <a:t>  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y</a:t>
            </a:r>
            <a:r>
              <a:rPr sz="1100" dirty="0">
                <a:latin typeface="Calibri"/>
                <a:cs typeface="Calibri"/>
              </a:rPr>
              <a:t>ear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2</a:t>
            </a:r>
            <a:r>
              <a:rPr sz="1100" spc="-10" dirty="0">
                <a:latin typeface="Calibri"/>
                <a:cs typeface="Calibri"/>
              </a:rPr>
              <a:t>0</a:t>
            </a:r>
            <a:r>
              <a:rPr sz="1100" dirty="0">
                <a:latin typeface="Calibri"/>
                <a:cs typeface="Calibri"/>
              </a:rPr>
              <a:t>10.</a:t>
            </a:r>
            <a:endParaRPr sz="1100">
              <a:latin typeface="Calibri"/>
              <a:cs typeface="Calibri"/>
            </a:endParaRPr>
          </a:p>
          <a:p>
            <a:pPr marL="241300" marR="5080" indent="-228600" algn="just">
              <a:lnSpc>
                <a:spcPct val="101800"/>
              </a:lnSpc>
              <a:spcBef>
                <a:spcPts val="360"/>
              </a:spcBef>
              <a:buFont typeface="Symbol"/>
              <a:buChar char=""/>
              <a:tabLst>
                <a:tab pos="241300" algn="l"/>
              </a:tabLst>
            </a:pPr>
            <a:r>
              <a:rPr sz="1100" spc="-5" dirty="0">
                <a:latin typeface="Calibri"/>
                <a:cs typeface="Calibri"/>
              </a:rPr>
              <a:t>Obta</a:t>
            </a:r>
            <a:r>
              <a:rPr sz="1100" dirty="0">
                <a:latin typeface="Calibri"/>
                <a:cs typeface="Calibri"/>
              </a:rPr>
              <a:t>i</a:t>
            </a:r>
            <a:r>
              <a:rPr sz="1100" spc="-10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ed</a:t>
            </a:r>
            <a:r>
              <a:rPr sz="1100" dirty="0">
                <a:latin typeface="Times New Roman"/>
                <a:cs typeface="Times New Roman"/>
              </a:rPr>
              <a:t>   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Bac</a:t>
            </a:r>
            <a:r>
              <a:rPr sz="1100" spc="-5" dirty="0">
                <a:latin typeface="Calibri"/>
                <a:cs typeface="Calibri"/>
              </a:rPr>
              <a:t>h</a:t>
            </a:r>
            <a:r>
              <a:rPr sz="1100" dirty="0">
                <a:latin typeface="Calibri"/>
                <a:cs typeface="Calibri"/>
              </a:rPr>
              <a:t>el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spc="-10" dirty="0">
                <a:latin typeface="Calibri"/>
                <a:cs typeface="Calibri"/>
              </a:rPr>
              <a:t>r</a:t>
            </a:r>
            <a:r>
              <a:rPr sz="1100" dirty="0">
                <a:latin typeface="Calibri"/>
                <a:cs typeface="Calibri"/>
              </a:rPr>
              <a:t>’s</a:t>
            </a:r>
            <a:r>
              <a:rPr sz="1100" dirty="0">
                <a:latin typeface="Times New Roman"/>
                <a:cs typeface="Times New Roman"/>
              </a:rPr>
              <a:t>  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D</a:t>
            </a:r>
            <a:r>
              <a:rPr sz="1100" spc="-10" dirty="0">
                <a:latin typeface="Calibri"/>
                <a:cs typeface="Calibri"/>
              </a:rPr>
              <a:t>e</a:t>
            </a:r>
            <a:r>
              <a:rPr sz="1100" spc="-5" dirty="0">
                <a:latin typeface="Calibri"/>
                <a:cs typeface="Calibri"/>
              </a:rPr>
              <a:t>g</a:t>
            </a:r>
            <a:r>
              <a:rPr sz="1100" dirty="0">
                <a:latin typeface="Calibri"/>
                <a:cs typeface="Calibri"/>
              </a:rPr>
              <a:t>ree</a:t>
            </a:r>
            <a:r>
              <a:rPr sz="1100" dirty="0">
                <a:latin typeface="Times New Roman"/>
                <a:cs typeface="Times New Roman"/>
              </a:rPr>
              <a:t>  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C</a:t>
            </a:r>
            <a:r>
              <a:rPr sz="1100" spc="-10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m</a:t>
            </a:r>
            <a:r>
              <a:rPr sz="1100" spc="-10" dirty="0">
                <a:latin typeface="Calibri"/>
                <a:cs typeface="Calibri"/>
              </a:rPr>
              <a:t>m</a:t>
            </a:r>
            <a:r>
              <a:rPr sz="1100" dirty="0">
                <a:latin typeface="Calibri"/>
                <a:cs typeface="Calibri"/>
              </a:rPr>
              <a:t>erce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f</a:t>
            </a:r>
            <a:r>
              <a:rPr sz="1100" spc="-15" dirty="0">
                <a:latin typeface="Calibri"/>
                <a:cs typeface="Calibri"/>
              </a:rPr>
              <a:t>r</a:t>
            </a:r>
            <a:r>
              <a:rPr sz="1100" spc="-10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m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10" dirty="0">
                <a:latin typeface="Calibri"/>
                <a:cs typeface="Calibri"/>
              </a:rPr>
              <a:t>n</a:t>
            </a:r>
            <a:r>
              <a:rPr sz="1100" spc="-5" dirty="0">
                <a:latin typeface="Calibri"/>
                <a:cs typeface="Calibri"/>
              </a:rPr>
              <a:t>dh</a:t>
            </a:r>
            <a:r>
              <a:rPr sz="1100" dirty="0">
                <a:latin typeface="Calibri"/>
                <a:cs typeface="Calibri"/>
              </a:rPr>
              <a:t>ra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Calibri"/>
                <a:cs typeface="Calibri"/>
              </a:rPr>
              <a:t>U</a:t>
            </a:r>
            <a:r>
              <a:rPr sz="1100" spc="-5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iv</a:t>
            </a:r>
            <a:r>
              <a:rPr sz="1100" spc="5" dirty="0">
                <a:latin typeface="Calibri"/>
                <a:cs typeface="Calibri"/>
              </a:rPr>
              <a:t>e</a:t>
            </a:r>
            <a:r>
              <a:rPr sz="1100" dirty="0">
                <a:latin typeface="Calibri"/>
                <a:cs typeface="Calibri"/>
              </a:rPr>
              <a:t>rsi</a:t>
            </a:r>
            <a:r>
              <a:rPr sz="1100" spc="-15" dirty="0">
                <a:latin typeface="Calibri"/>
                <a:cs typeface="Calibri"/>
              </a:rPr>
              <a:t>t</a:t>
            </a:r>
            <a:r>
              <a:rPr sz="1100" dirty="0">
                <a:latin typeface="Calibri"/>
                <a:cs typeface="Calibri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t</a:t>
            </a:r>
            <a:r>
              <a:rPr sz="1100" spc="-5" dirty="0">
                <a:latin typeface="Calibri"/>
                <a:cs typeface="Calibri"/>
              </a:rPr>
              <a:t>h</a:t>
            </a:r>
            <a:r>
              <a:rPr sz="1100" dirty="0">
                <a:latin typeface="Calibri"/>
                <a:cs typeface="Calibri"/>
              </a:rPr>
              <a:t>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alibri"/>
                <a:cs typeface="Calibri"/>
              </a:rPr>
              <a:t>y</a:t>
            </a:r>
            <a:r>
              <a:rPr sz="1100" dirty="0">
                <a:latin typeface="Calibri"/>
                <a:cs typeface="Calibri"/>
              </a:rPr>
              <a:t>ear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1</a:t>
            </a:r>
            <a:r>
              <a:rPr sz="1100" spc="-10" dirty="0">
                <a:latin typeface="Calibri"/>
                <a:cs typeface="Calibri"/>
              </a:rPr>
              <a:t>9</a:t>
            </a:r>
            <a:r>
              <a:rPr sz="1100" dirty="0">
                <a:latin typeface="Calibri"/>
                <a:cs typeface="Calibri"/>
              </a:rPr>
              <a:t>98.</a:t>
            </a:r>
            <a:endParaRPr sz="1100">
              <a:latin typeface="Calibri"/>
              <a:cs typeface="Calibri"/>
            </a:endParaRPr>
          </a:p>
          <a:p>
            <a:pPr marL="241300" marR="5080" indent="-228600" algn="just">
              <a:lnSpc>
                <a:spcPct val="101800"/>
              </a:lnSpc>
              <a:spcBef>
                <a:spcPts val="345"/>
              </a:spcBef>
              <a:buFont typeface="Symbol"/>
              <a:buChar char=""/>
              <a:tabLst>
                <a:tab pos="241300" algn="l"/>
              </a:tabLst>
            </a:pPr>
            <a:r>
              <a:rPr sz="1100" spc="-5" dirty="0">
                <a:latin typeface="Calibri"/>
                <a:cs typeface="Calibri"/>
              </a:rPr>
              <a:t>C</a:t>
            </a:r>
            <a:r>
              <a:rPr sz="1100" spc="-10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m</a:t>
            </a:r>
            <a:r>
              <a:rPr sz="1100" spc="-5" dirty="0">
                <a:latin typeface="Calibri"/>
                <a:cs typeface="Calibri"/>
              </a:rPr>
              <a:t>p</a:t>
            </a:r>
            <a:r>
              <a:rPr sz="1100" dirty="0">
                <a:latin typeface="Calibri"/>
                <a:cs typeface="Calibri"/>
              </a:rPr>
              <a:t>leted</a:t>
            </a:r>
            <a:r>
              <a:rPr sz="1100" dirty="0">
                <a:latin typeface="Times New Roman"/>
                <a:cs typeface="Times New Roman"/>
              </a:rPr>
              <a:t>   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I</a:t>
            </a:r>
            <a:r>
              <a:rPr sz="1100" spc="-10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te</a:t>
            </a:r>
            <a:r>
              <a:rPr sz="1100" spc="-15" dirty="0">
                <a:latin typeface="Calibri"/>
                <a:cs typeface="Calibri"/>
              </a:rPr>
              <a:t>r</a:t>
            </a:r>
            <a:r>
              <a:rPr sz="1100" spc="-10" dirty="0">
                <a:latin typeface="Calibri"/>
                <a:cs typeface="Calibri"/>
              </a:rPr>
              <a:t>m</a:t>
            </a:r>
            <a:r>
              <a:rPr sz="1100" dirty="0">
                <a:latin typeface="Calibri"/>
                <a:cs typeface="Calibri"/>
              </a:rPr>
              <a:t>ed</a:t>
            </a:r>
            <a:r>
              <a:rPr sz="1100" spc="-5" dirty="0">
                <a:latin typeface="Calibri"/>
                <a:cs typeface="Calibri"/>
              </a:rPr>
              <a:t>i</a:t>
            </a:r>
            <a:r>
              <a:rPr sz="1100" dirty="0">
                <a:latin typeface="Calibri"/>
                <a:cs typeface="Calibri"/>
              </a:rPr>
              <a:t>ate</a:t>
            </a:r>
            <a:r>
              <a:rPr sz="1100" dirty="0">
                <a:latin typeface="Times New Roman"/>
                <a:cs typeface="Times New Roman"/>
              </a:rPr>
              <a:t>   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(</a:t>
            </a:r>
            <a:r>
              <a:rPr sz="1100" dirty="0">
                <a:latin typeface="Calibri"/>
                <a:cs typeface="Calibri"/>
              </a:rPr>
              <a:t>10</a:t>
            </a:r>
            <a:r>
              <a:rPr sz="1100" spc="-10" dirty="0">
                <a:latin typeface="Calibri"/>
                <a:cs typeface="Calibri"/>
              </a:rPr>
              <a:t>+</a:t>
            </a:r>
            <a:r>
              <a:rPr sz="1100" dirty="0">
                <a:latin typeface="Calibri"/>
                <a:cs typeface="Calibri"/>
              </a:rPr>
              <a:t>2)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fr</a:t>
            </a:r>
            <a:r>
              <a:rPr sz="1100" dirty="0">
                <a:latin typeface="Calibri"/>
                <a:cs typeface="Calibri"/>
              </a:rPr>
              <a:t>om</a:t>
            </a:r>
            <a:r>
              <a:rPr sz="1100" dirty="0">
                <a:latin typeface="Times New Roman"/>
                <a:cs typeface="Times New Roman"/>
              </a:rPr>
              <a:t>   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Calibri"/>
                <a:cs typeface="Calibri"/>
              </a:rPr>
              <a:t>B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ard</a:t>
            </a:r>
            <a:r>
              <a:rPr sz="1100" dirty="0">
                <a:latin typeface="Times New Roman"/>
                <a:cs typeface="Times New Roman"/>
              </a:rPr>
              <a:t>    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    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I</a:t>
            </a:r>
            <a:r>
              <a:rPr sz="1100" spc="-10" dirty="0">
                <a:latin typeface="Calibri"/>
                <a:cs typeface="Calibri"/>
              </a:rPr>
              <a:t>nt</a:t>
            </a:r>
            <a:r>
              <a:rPr sz="1100" dirty="0">
                <a:latin typeface="Calibri"/>
                <a:cs typeface="Calibri"/>
              </a:rPr>
              <a:t>e</a:t>
            </a:r>
            <a:r>
              <a:rPr sz="1100" spc="-15" dirty="0">
                <a:latin typeface="Calibri"/>
                <a:cs typeface="Calibri"/>
              </a:rPr>
              <a:t>r</a:t>
            </a:r>
            <a:r>
              <a:rPr sz="1100" dirty="0">
                <a:latin typeface="Calibri"/>
                <a:cs typeface="Calibri"/>
              </a:rPr>
              <a:t>med</a:t>
            </a:r>
            <a:r>
              <a:rPr sz="1100" spc="-5" dirty="0">
                <a:latin typeface="Calibri"/>
                <a:cs typeface="Calibri"/>
              </a:rPr>
              <a:t>i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15" dirty="0">
                <a:latin typeface="Calibri"/>
                <a:cs typeface="Calibri"/>
              </a:rPr>
              <a:t>t</a:t>
            </a:r>
            <a:r>
              <a:rPr sz="1100" dirty="0">
                <a:latin typeface="Calibri"/>
                <a:cs typeface="Calibri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Ed</a:t>
            </a:r>
            <a:r>
              <a:rPr sz="1100" spc="-10" dirty="0">
                <a:latin typeface="Calibri"/>
                <a:cs typeface="Calibri"/>
              </a:rPr>
              <a:t>u</a:t>
            </a:r>
            <a:r>
              <a:rPr sz="1100" dirty="0">
                <a:latin typeface="Calibri"/>
                <a:cs typeface="Calibri"/>
              </a:rPr>
              <a:t>cati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spc="-5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,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year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alibri"/>
                <a:cs typeface="Calibri"/>
              </a:rPr>
              <a:t>1</a:t>
            </a:r>
            <a:r>
              <a:rPr sz="1100" dirty="0">
                <a:latin typeface="Calibri"/>
                <a:cs typeface="Calibri"/>
              </a:rPr>
              <a:t>9</a:t>
            </a:r>
            <a:r>
              <a:rPr sz="1100" spc="-10" dirty="0">
                <a:latin typeface="Calibri"/>
                <a:cs typeface="Calibri"/>
              </a:rPr>
              <a:t>95</a:t>
            </a:r>
            <a:r>
              <a:rPr sz="1100" dirty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1062673" y="4361810"/>
          <a:ext cx="5887085" cy="347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0445"/>
                <a:gridCol w="248017"/>
                <a:gridCol w="750523"/>
                <a:gridCol w="333254"/>
                <a:gridCol w="1026451"/>
                <a:gridCol w="2378044"/>
              </a:tblGrid>
              <a:tr h="156716">
                <a:tc>
                  <a:txBody>
                    <a:bodyPr/>
                    <a:lstStyle/>
                    <a:p>
                      <a:pPr marL="262890" indent="-227965">
                        <a:lnSpc>
                          <a:spcPct val="100000"/>
                        </a:lnSpc>
                        <a:buFont typeface="Symbol"/>
                        <a:buChar char=""/>
                        <a:tabLst>
                          <a:tab pos="263525" algn="l"/>
                        </a:tabLst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let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">
                        <a:lnSpc>
                          <a:spcPct val="100000"/>
                        </a:lnSpc>
                      </a:pPr>
                      <a:r>
                        <a:rPr sz="110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f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Pr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ales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&amp;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-sa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rep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ri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their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ai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/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kly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sa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les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191007">
                <a:tc>
                  <a:txBody>
                    <a:bodyPr/>
                    <a:lstStyle/>
                    <a:p>
                      <a:pPr marL="262890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cu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entat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erfo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ma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ce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re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rts.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4890" y="522978"/>
            <a:ext cx="3159125" cy="346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0665" marR="5080" indent="-227965">
              <a:lnSpc>
                <a:spcPct val="101800"/>
              </a:lnSpc>
              <a:buFont typeface="Symbol"/>
              <a:buChar char=""/>
              <a:tabLst>
                <a:tab pos="241300" algn="l"/>
              </a:tabLst>
            </a:pPr>
            <a:r>
              <a:rPr sz="1100" dirty="0">
                <a:latin typeface="Calibri"/>
                <a:cs typeface="Calibri"/>
              </a:rPr>
              <a:t>Passed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S</a:t>
            </a:r>
            <a:r>
              <a:rPr sz="1100" spc="-10" dirty="0">
                <a:latin typeface="Calibri"/>
                <a:cs typeface="Calibri"/>
              </a:rPr>
              <a:t>S</a:t>
            </a:r>
            <a:r>
              <a:rPr sz="1100" dirty="0">
                <a:latin typeface="Calibri"/>
                <a:cs typeface="Calibri"/>
              </a:rPr>
              <a:t>C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fr</a:t>
            </a:r>
            <a:r>
              <a:rPr sz="1100" spc="-10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m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Calibri"/>
                <a:cs typeface="Calibri"/>
              </a:rPr>
              <a:t>A</a:t>
            </a:r>
            <a:r>
              <a:rPr sz="1100" dirty="0">
                <a:latin typeface="Calibri"/>
                <a:cs typeface="Calibri"/>
              </a:rPr>
              <a:t>P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Calibri"/>
                <a:cs typeface="Calibri"/>
              </a:rPr>
              <a:t>B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ard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f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Se</a:t>
            </a:r>
            <a:r>
              <a:rPr sz="1100" spc="-10" dirty="0">
                <a:latin typeface="Calibri"/>
                <a:cs typeface="Calibri"/>
              </a:rPr>
              <a:t>c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spc="-5" dirty="0">
                <a:latin typeface="Calibri"/>
                <a:cs typeface="Calibri"/>
              </a:rPr>
              <a:t>nd</a:t>
            </a:r>
            <a:r>
              <a:rPr sz="1100" dirty="0">
                <a:latin typeface="Calibri"/>
                <a:cs typeface="Calibri"/>
              </a:rPr>
              <a:t>ary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Ed</a:t>
            </a:r>
            <a:r>
              <a:rPr sz="1100" spc="-10" dirty="0">
                <a:latin typeface="Calibri"/>
                <a:cs typeface="Calibri"/>
              </a:rPr>
              <a:t>u</a:t>
            </a:r>
            <a:r>
              <a:rPr sz="1100" dirty="0">
                <a:latin typeface="Calibri"/>
                <a:cs typeface="Calibri"/>
              </a:rPr>
              <a:t>cat</a:t>
            </a:r>
            <a:r>
              <a:rPr sz="1100" spc="-15" dirty="0">
                <a:latin typeface="Calibri"/>
                <a:cs typeface="Calibri"/>
              </a:rPr>
              <a:t>i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spc="-5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t</a:t>
            </a:r>
            <a:r>
              <a:rPr sz="1100" spc="-5" dirty="0">
                <a:latin typeface="Calibri"/>
                <a:cs typeface="Calibri"/>
              </a:rPr>
              <a:t>h</a:t>
            </a:r>
            <a:r>
              <a:rPr sz="1100" dirty="0">
                <a:latin typeface="Calibri"/>
                <a:cs typeface="Calibri"/>
              </a:rPr>
              <a:t>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alibri"/>
                <a:cs typeface="Calibri"/>
              </a:rPr>
              <a:t>y</a:t>
            </a:r>
            <a:r>
              <a:rPr sz="1100" dirty="0">
                <a:latin typeface="Calibri"/>
                <a:cs typeface="Calibri"/>
              </a:rPr>
              <a:t>ear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1</a:t>
            </a:r>
            <a:r>
              <a:rPr sz="1100" spc="-10" dirty="0">
                <a:latin typeface="Calibri"/>
                <a:cs typeface="Calibri"/>
              </a:rPr>
              <a:t>9</a:t>
            </a:r>
            <a:r>
              <a:rPr sz="1100" dirty="0">
                <a:latin typeface="Calibri"/>
                <a:cs typeface="Calibri"/>
              </a:rPr>
              <a:t>93.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4890" y="1214366"/>
            <a:ext cx="147574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5" dirty="0">
                <a:latin typeface="Calibri"/>
                <a:cs typeface="Calibri"/>
              </a:rPr>
              <a:t>T</a:t>
            </a:r>
            <a:r>
              <a:rPr sz="1100" b="1" spc="-5" dirty="0">
                <a:latin typeface="Calibri"/>
                <a:cs typeface="Calibri"/>
              </a:rPr>
              <a:t>e</a:t>
            </a:r>
            <a:r>
              <a:rPr sz="1100" b="1" spc="5" dirty="0">
                <a:latin typeface="Calibri"/>
                <a:cs typeface="Calibri"/>
              </a:rPr>
              <a:t>c</a:t>
            </a:r>
            <a:r>
              <a:rPr sz="1100" b="1" spc="-5" dirty="0">
                <a:latin typeface="Calibri"/>
                <a:cs typeface="Calibri"/>
              </a:rPr>
              <a:t>hn</a:t>
            </a:r>
            <a:r>
              <a:rPr sz="1100" b="1" spc="-10" dirty="0">
                <a:latin typeface="Calibri"/>
                <a:cs typeface="Calibri"/>
              </a:rPr>
              <a:t>i</a:t>
            </a:r>
            <a:r>
              <a:rPr sz="1100" b="1" spc="5" dirty="0">
                <a:latin typeface="Calibri"/>
                <a:cs typeface="Calibri"/>
              </a:rPr>
              <a:t>c</a:t>
            </a:r>
            <a:r>
              <a:rPr sz="1100" b="1" spc="-5" dirty="0">
                <a:latin typeface="Calibri"/>
                <a:cs typeface="Calibri"/>
              </a:rPr>
              <a:t>a</a:t>
            </a:r>
            <a:r>
              <a:rPr sz="1100" b="1" dirty="0">
                <a:latin typeface="Calibri"/>
                <a:cs typeface="Calibri"/>
              </a:rPr>
              <a:t>l</a:t>
            </a:r>
            <a:r>
              <a:rPr sz="1100" b="1" spc="-20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Calibri"/>
                <a:cs typeface="Calibri"/>
              </a:rPr>
              <a:t>Qua</a:t>
            </a:r>
            <a:r>
              <a:rPr sz="1100" b="1" spc="-10" dirty="0">
                <a:latin typeface="Calibri"/>
                <a:cs typeface="Calibri"/>
              </a:rPr>
              <a:t>l</a:t>
            </a:r>
            <a:r>
              <a:rPr sz="1100" b="1" dirty="0">
                <a:latin typeface="Calibri"/>
                <a:cs typeface="Calibri"/>
              </a:rPr>
              <a:t>i</a:t>
            </a:r>
            <a:r>
              <a:rPr sz="1100" b="1" spc="-5" dirty="0">
                <a:latin typeface="Calibri"/>
                <a:cs typeface="Calibri"/>
              </a:rPr>
              <a:t>f</a:t>
            </a:r>
            <a:r>
              <a:rPr sz="1100" b="1" spc="-10" dirty="0">
                <a:latin typeface="Calibri"/>
                <a:cs typeface="Calibri"/>
              </a:rPr>
              <a:t>i</a:t>
            </a:r>
            <a:r>
              <a:rPr sz="1100" b="1" spc="5" dirty="0">
                <a:latin typeface="Calibri"/>
                <a:cs typeface="Calibri"/>
              </a:rPr>
              <a:t>c</a:t>
            </a:r>
            <a:r>
              <a:rPr sz="1100" b="1" spc="-5" dirty="0">
                <a:latin typeface="Calibri"/>
                <a:cs typeface="Calibri"/>
              </a:rPr>
              <a:t>a</a:t>
            </a:r>
            <a:r>
              <a:rPr sz="1100" b="1" spc="-15" dirty="0">
                <a:latin typeface="Calibri"/>
                <a:cs typeface="Calibri"/>
              </a:rPr>
              <a:t>t</a:t>
            </a:r>
            <a:r>
              <a:rPr sz="1100" b="1" dirty="0">
                <a:latin typeface="Calibri"/>
                <a:cs typeface="Calibri"/>
              </a:rPr>
              <a:t>i</a:t>
            </a:r>
            <a:r>
              <a:rPr sz="1100" b="1" spc="-5" dirty="0">
                <a:latin typeface="Calibri"/>
                <a:cs typeface="Calibri"/>
              </a:rPr>
              <a:t>on</a:t>
            </a:r>
            <a:r>
              <a:rPr sz="1100" b="1" dirty="0">
                <a:latin typeface="Calibri"/>
                <a:cs typeface="Calibri"/>
              </a:rPr>
              <a:t>s</a:t>
            </a:r>
            <a:r>
              <a:rPr sz="1100" b="1" spc="-2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Calibri"/>
                <a:cs typeface="Calibri"/>
              </a:rPr>
              <a:t>: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4890" y="1553457"/>
            <a:ext cx="3159760" cy="1335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buFont typeface="Symbol"/>
              <a:buChar char=""/>
              <a:tabLst>
                <a:tab pos="241300" algn="l"/>
              </a:tabLst>
            </a:pPr>
            <a:r>
              <a:rPr sz="1100" spc="-5" dirty="0">
                <a:latin typeface="Calibri"/>
                <a:cs typeface="Calibri"/>
              </a:rPr>
              <a:t>S</a:t>
            </a:r>
            <a:r>
              <a:rPr sz="1100" spc="-10" dirty="0">
                <a:latin typeface="Calibri"/>
                <a:cs typeface="Calibri"/>
              </a:rPr>
              <a:t>h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rth</a:t>
            </a:r>
            <a:r>
              <a:rPr sz="1100" spc="-5" dirty="0">
                <a:latin typeface="Calibri"/>
                <a:cs typeface="Calibri"/>
              </a:rPr>
              <a:t>an</a:t>
            </a:r>
            <a:r>
              <a:rPr sz="1100" dirty="0">
                <a:latin typeface="Calibri"/>
                <a:cs typeface="Calibri"/>
              </a:rPr>
              <a:t>d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(</a:t>
            </a:r>
            <a:r>
              <a:rPr sz="1100" spc="-5" dirty="0">
                <a:latin typeface="Calibri"/>
                <a:cs typeface="Calibri"/>
              </a:rPr>
              <a:t>En</a:t>
            </a:r>
            <a:r>
              <a:rPr sz="1100" spc="-10" dirty="0">
                <a:latin typeface="Calibri"/>
                <a:cs typeface="Calibri"/>
              </a:rPr>
              <a:t>g</a:t>
            </a:r>
            <a:r>
              <a:rPr sz="1100" dirty="0">
                <a:latin typeface="Calibri"/>
                <a:cs typeface="Calibri"/>
              </a:rPr>
              <a:t>l</a:t>
            </a:r>
            <a:r>
              <a:rPr sz="1100" spc="-5" dirty="0">
                <a:latin typeface="Calibri"/>
                <a:cs typeface="Calibri"/>
              </a:rPr>
              <a:t>ish</a:t>
            </a:r>
            <a:r>
              <a:rPr sz="1100" dirty="0">
                <a:latin typeface="Calibri"/>
                <a:cs typeface="Calibri"/>
              </a:rPr>
              <a:t>)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@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1</a:t>
            </a:r>
            <a:r>
              <a:rPr sz="1100" spc="-10" dirty="0">
                <a:latin typeface="Calibri"/>
                <a:cs typeface="Calibri"/>
              </a:rPr>
              <a:t>0</a:t>
            </a:r>
            <a:r>
              <a:rPr sz="1100" dirty="0">
                <a:latin typeface="Calibri"/>
                <a:cs typeface="Calibri"/>
              </a:rPr>
              <a:t>0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w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r</a:t>
            </a:r>
            <a:r>
              <a:rPr sz="1100" spc="-5" dirty="0">
                <a:latin typeface="Calibri"/>
                <a:cs typeface="Calibri"/>
              </a:rPr>
              <a:t>d</a:t>
            </a:r>
            <a:r>
              <a:rPr sz="1100" dirty="0">
                <a:latin typeface="Calibri"/>
                <a:cs typeface="Calibri"/>
              </a:rPr>
              <a:t>s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Calibri"/>
                <a:cs typeface="Calibri"/>
              </a:rPr>
              <a:t>p</a:t>
            </a:r>
            <a:r>
              <a:rPr sz="1100" dirty="0">
                <a:latin typeface="Calibri"/>
                <a:cs typeface="Calibri"/>
              </a:rPr>
              <a:t>er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mi</a:t>
            </a:r>
            <a:r>
              <a:rPr sz="1100" spc="-10" dirty="0">
                <a:latin typeface="Calibri"/>
                <a:cs typeface="Calibri"/>
              </a:rPr>
              <a:t>n</a:t>
            </a:r>
            <a:r>
              <a:rPr sz="1100" spc="-5" dirty="0">
                <a:latin typeface="Calibri"/>
                <a:cs typeface="Calibri"/>
              </a:rPr>
              <a:t>u</a:t>
            </a:r>
            <a:r>
              <a:rPr sz="1100" dirty="0">
                <a:latin typeface="Calibri"/>
                <a:cs typeface="Calibri"/>
              </a:rPr>
              <a:t>te</a:t>
            </a:r>
            <a:endParaRPr sz="11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380"/>
              </a:spcBef>
              <a:buFont typeface="Symbol"/>
              <a:buChar char=""/>
              <a:tabLst>
                <a:tab pos="241300" algn="l"/>
              </a:tabLst>
            </a:pPr>
            <a:r>
              <a:rPr sz="1100" spc="-5" dirty="0">
                <a:latin typeface="Calibri"/>
                <a:cs typeface="Calibri"/>
              </a:rPr>
              <a:t>T</a:t>
            </a:r>
            <a:r>
              <a:rPr sz="1100" spc="5" dirty="0">
                <a:latin typeface="Calibri"/>
                <a:cs typeface="Calibri"/>
              </a:rPr>
              <a:t>y</a:t>
            </a:r>
            <a:r>
              <a:rPr sz="1100" spc="-5" dirty="0">
                <a:latin typeface="Calibri"/>
                <a:cs typeface="Calibri"/>
              </a:rPr>
              <a:t>p</a:t>
            </a:r>
            <a:r>
              <a:rPr sz="1100" spc="-10" dirty="0">
                <a:latin typeface="Calibri"/>
                <a:cs typeface="Calibri"/>
              </a:rPr>
              <a:t>e</a:t>
            </a:r>
            <a:r>
              <a:rPr sz="1100" dirty="0">
                <a:latin typeface="Calibri"/>
                <a:cs typeface="Calibri"/>
              </a:rPr>
              <a:t>writi</a:t>
            </a:r>
            <a:r>
              <a:rPr sz="1100" spc="-5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g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(</a:t>
            </a:r>
            <a:r>
              <a:rPr sz="1100" spc="-5" dirty="0">
                <a:latin typeface="Calibri"/>
                <a:cs typeface="Calibri"/>
              </a:rPr>
              <a:t>En</a:t>
            </a:r>
            <a:r>
              <a:rPr sz="1100" spc="-10" dirty="0">
                <a:latin typeface="Calibri"/>
                <a:cs typeface="Calibri"/>
              </a:rPr>
              <a:t>g</a:t>
            </a:r>
            <a:r>
              <a:rPr sz="1100" dirty="0">
                <a:latin typeface="Calibri"/>
                <a:cs typeface="Calibri"/>
              </a:rPr>
              <a:t>l</a:t>
            </a:r>
            <a:r>
              <a:rPr sz="1100" spc="-5" dirty="0">
                <a:latin typeface="Calibri"/>
                <a:cs typeface="Calibri"/>
              </a:rPr>
              <a:t>ish</a:t>
            </a:r>
            <a:r>
              <a:rPr sz="1100" dirty="0">
                <a:latin typeface="Calibri"/>
                <a:cs typeface="Calibri"/>
              </a:rPr>
              <a:t>)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@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alibri"/>
                <a:cs typeface="Calibri"/>
              </a:rPr>
              <a:t>5</a:t>
            </a:r>
            <a:r>
              <a:rPr sz="1100" dirty="0">
                <a:latin typeface="Calibri"/>
                <a:cs typeface="Calibri"/>
              </a:rPr>
              <a:t>0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W</a:t>
            </a:r>
            <a:r>
              <a:rPr sz="1100" spc="-5" dirty="0">
                <a:latin typeface="Calibri"/>
                <a:cs typeface="Calibri"/>
              </a:rPr>
              <a:t>P</a:t>
            </a:r>
            <a:r>
              <a:rPr sz="1100" dirty="0">
                <a:latin typeface="Calibri"/>
                <a:cs typeface="Calibri"/>
              </a:rPr>
              <a:t>M</a:t>
            </a:r>
            <a:endParaRPr sz="1100">
              <a:latin typeface="Calibri"/>
              <a:cs typeface="Calibri"/>
            </a:endParaRPr>
          </a:p>
          <a:p>
            <a:pPr marL="240665" marR="5715" indent="-227965" algn="just">
              <a:lnSpc>
                <a:spcPct val="100899"/>
              </a:lnSpc>
              <a:spcBef>
                <a:spcPts val="370"/>
              </a:spcBef>
              <a:buFont typeface="Symbol"/>
              <a:buChar char=""/>
              <a:tabLst>
                <a:tab pos="241300" algn="l"/>
              </a:tabLst>
            </a:pPr>
            <a:r>
              <a:rPr sz="1100" spc="-5" dirty="0">
                <a:latin typeface="Calibri"/>
                <a:cs typeface="Calibri"/>
              </a:rPr>
              <a:t>Ex</a:t>
            </a:r>
            <a:r>
              <a:rPr sz="1100" dirty="0">
                <a:latin typeface="Calibri"/>
                <a:cs typeface="Calibri"/>
              </a:rPr>
              <a:t>celle</a:t>
            </a:r>
            <a:r>
              <a:rPr sz="1100" spc="-20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  </a:t>
            </a:r>
            <a:r>
              <a:rPr sz="1100" dirty="0">
                <a:latin typeface="Calibri"/>
                <a:cs typeface="Calibri"/>
              </a:rPr>
              <a:t>ex</a:t>
            </a:r>
            <a:r>
              <a:rPr sz="1100" spc="-20" dirty="0">
                <a:latin typeface="Calibri"/>
                <a:cs typeface="Calibri"/>
              </a:rPr>
              <a:t>p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spc="-5" dirty="0">
                <a:latin typeface="Calibri"/>
                <a:cs typeface="Calibri"/>
              </a:rPr>
              <a:t>sur</a:t>
            </a:r>
            <a:r>
              <a:rPr sz="1100" dirty="0">
                <a:latin typeface="Calibri"/>
                <a:cs typeface="Calibri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l</a:t>
            </a:r>
            <a:r>
              <a:rPr sz="1100" spc="-15" dirty="0">
                <a:latin typeface="Calibri"/>
                <a:cs typeface="Calibri"/>
              </a:rPr>
              <a:t>a</a:t>
            </a:r>
            <a:r>
              <a:rPr sz="1100" spc="-10" dirty="0">
                <a:latin typeface="Calibri"/>
                <a:cs typeface="Calibri"/>
              </a:rPr>
              <a:t>t</a:t>
            </a:r>
            <a:r>
              <a:rPr sz="1100" dirty="0">
                <a:latin typeface="Calibri"/>
                <a:cs typeface="Calibri"/>
              </a:rPr>
              <a:t>est</a:t>
            </a:r>
            <a:r>
              <a:rPr sz="1100" dirty="0">
                <a:latin typeface="Times New Roman"/>
                <a:cs typeface="Times New Roman"/>
              </a:rPr>
              <a:t>  </a:t>
            </a:r>
            <a:r>
              <a:rPr sz="1100" spc="-15" dirty="0">
                <a:latin typeface="Calibri"/>
                <a:cs typeface="Calibri"/>
              </a:rPr>
              <a:t>C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m</a:t>
            </a:r>
            <a:r>
              <a:rPr sz="1100" spc="-5" dirty="0">
                <a:latin typeface="Calibri"/>
                <a:cs typeface="Calibri"/>
              </a:rPr>
              <a:t>pu</a:t>
            </a:r>
            <a:r>
              <a:rPr sz="1100" spc="-10" dirty="0">
                <a:latin typeface="Calibri"/>
                <a:cs typeface="Calibri"/>
              </a:rPr>
              <a:t>t</a:t>
            </a:r>
            <a:r>
              <a:rPr sz="1100" dirty="0">
                <a:latin typeface="Calibri"/>
                <a:cs typeface="Calibri"/>
              </a:rPr>
              <a:t>er</a:t>
            </a:r>
            <a:r>
              <a:rPr sz="1100" dirty="0">
                <a:latin typeface="Times New Roman"/>
                <a:cs typeface="Times New Roman"/>
              </a:rPr>
              <a:t>  </a:t>
            </a:r>
            <a:r>
              <a:rPr sz="1100" spc="-15" dirty="0">
                <a:latin typeface="Calibri"/>
                <a:cs typeface="Calibri"/>
              </a:rPr>
              <a:t>S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spc="-5" dirty="0">
                <a:latin typeface="Calibri"/>
                <a:cs typeface="Calibri"/>
              </a:rPr>
              <a:t>ft</a:t>
            </a:r>
            <a:r>
              <a:rPr sz="1100" dirty="0">
                <a:latin typeface="Calibri"/>
                <a:cs typeface="Calibri"/>
              </a:rPr>
              <a:t>wa</a:t>
            </a:r>
            <a:r>
              <a:rPr sz="1100" spc="-15" dirty="0">
                <a:latin typeface="Calibri"/>
                <a:cs typeface="Calibri"/>
              </a:rPr>
              <a:t>r</a:t>
            </a:r>
            <a:r>
              <a:rPr sz="1100" dirty="0">
                <a:latin typeface="Calibri"/>
                <a:cs typeface="Calibri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suc</a:t>
            </a:r>
            <a:r>
              <a:rPr sz="1100" dirty="0">
                <a:latin typeface="Calibri"/>
                <a:cs typeface="Calibri"/>
              </a:rPr>
              <a:t>h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as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M</a:t>
            </a:r>
            <a:r>
              <a:rPr sz="1100" spc="-5" dirty="0">
                <a:latin typeface="Calibri"/>
                <a:cs typeface="Calibri"/>
              </a:rPr>
              <a:t>S</a:t>
            </a:r>
            <a:r>
              <a:rPr sz="1100" spc="-15" dirty="0">
                <a:latin typeface="Calibri"/>
                <a:cs typeface="Calibri"/>
              </a:rPr>
              <a:t>-</a:t>
            </a:r>
            <a:r>
              <a:rPr sz="1100" spc="-5" dirty="0">
                <a:latin typeface="Calibri"/>
                <a:cs typeface="Calibri"/>
              </a:rPr>
              <a:t>Off</a:t>
            </a:r>
            <a:r>
              <a:rPr sz="1100" dirty="0">
                <a:latin typeface="Calibri"/>
                <a:cs typeface="Calibri"/>
              </a:rPr>
              <a:t>ice,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I</a:t>
            </a:r>
            <a:r>
              <a:rPr sz="1100" spc="-5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t</a:t>
            </a:r>
            <a:r>
              <a:rPr sz="1100" spc="5" dirty="0">
                <a:latin typeface="Calibri"/>
                <a:cs typeface="Calibri"/>
              </a:rPr>
              <a:t>e</a:t>
            </a:r>
            <a:r>
              <a:rPr sz="1100" dirty="0">
                <a:latin typeface="Calibri"/>
                <a:cs typeface="Calibri"/>
              </a:rPr>
              <a:t>r</a:t>
            </a:r>
            <a:r>
              <a:rPr sz="1100" spc="-5" dirty="0">
                <a:latin typeface="Calibri"/>
                <a:cs typeface="Calibri"/>
              </a:rPr>
              <a:t>n</a:t>
            </a:r>
            <a:r>
              <a:rPr sz="1100" spc="-10" dirty="0">
                <a:latin typeface="Calibri"/>
                <a:cs typeface="Calibri"/>
              </a:rPr>
              <a:t>e</a:t>
            </a:r>
            <a:r>
              <a:rPr sz="1100" dirty="0">
                <a:latin typeface="Calibri"/>
                <a:cs typeface="Calibri"/>
              </a:rPr>
              <a:t>t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5" dirty="0">
                <a:latin typeface="Calibri"/>
                <a:cs typeface="Calibri"/>
              </a:rPr>
              <a:t>pp</a:t>
            </a:r>
            <a:r>
              <a:rPr sz="1100" dirty="0">
                <a:latin typeface="Calibri"/>
                <a:cs typeface="Calibri"/>
              </a:rPr>
              <a:t>l</a:t>
            </a:r>
            <a:r>
              <a:rPr sz="1100" spc="-5" dirty="0">
                <a:latin typeface="Calibri"/>
                <a:cs typeface="Calibri"/>
              </a:rPr>
              <a:t>i</a:t>
            </a:r>
            <a:r>
              <a:rPr sz="1100" dirty="0">
                <a:latin typeface="Calibri"/>
                <a:cs typeface="Calibri"/>
              </a:rPr>
              <a:t>cati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spc="-5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s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etc.</a:t>
            </a:r>
            <a:endParaRPr sz="1100">
              <a:latin typeface="Calibri"/>
              <a:cs typeface="Calibri"/>
            </a:endParaRPr>
          </a:p>
          <a:p>
            <a:pPr marL="240665" marR="5080" indent="-227965" algn="just">
              <a:lnSpc>
                <a:spcPct val="101800"/>
              </a:lnSpc>
              <a:spcBef>
                <a:spcPts val="360"/>
              </a:spcBef>
              <a:buFont typeface="Symbol"/>
              <a:buChar char=""/>
              <a:tabLst>
                <a:tab pos="241300" algn="l"/>
              </a:tabLst>
            </a:pPr>
            <a:r>
              <a:rPr sz="1100" dirty="0">
                <a:latin typeface="Calibri"/>
                <a:cs typeface="Calibri"/>
              </a:rPr>
              <a:t>Go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d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w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spc="-15" dirty="0">
                <a:latin typeface="Calibri"/>
                <a:cs typeface="Calibri"/>
              </a:rPr>
              <a:t>r</a:t>
            </a:r>
            <a:r>
              <a:rPr sz="1100" dirty="0">
                <a:latin typeface="Calibri"/>
                <a:cs typeface="Calibri"/>
              </a:rPr>
              <a:t>ki</a:t>
            </a:r>
            <a:r>
              <a:rPr sz="1100" spc="-5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g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know</a:t>
            </a:r>
            <a:r>
              <a:rPr sz="1100" spc="-15" dirty="0">
                <a:latin typeface="Calibri"/>
                <a:cs typeface="Calibri"/>
              </a:rPr>
              <a:t>l</a:t>
            </a:r>
            <a:r>
              <a:rPr sz="1100" dirty="0">
                <a:latin typeface="Calibri"/>
                <a:cs typeface="Calibri"/>
              </a:rPr>
              <a:t>ed</a:t>
            </a:r>
            <a:r>
              <a:rPr sz="1100" spc="-10" dirty="0">
                <a:latin typeface="Calibri"/>
                <a:cs typeface="Calibri"/>
              </a:rPr>
              <a:t>g</a:t>
            </a:r>
            <a:r>
              <a:rPr sz="1100" dirty="0">
                <a:latin typeface="Calibri"/>
                <a:cs typeface="Calibri"/>
              </a:rPr>
              <a:t>e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Calibri"/>
                <a:cs typeface="Calibri"/>
              </a:rPr>
              <a:t>i</a:t>
            </a:r>
            <a:r>
              <a:rPr sz="1100" dirty="0">
                <a:latin typeface="Calibri"/>
                <a:cs typeface="Calibri"/>
              </a:rPr>
              <a:t>n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SA</a:t>
            </a:r>
            <a:r>
              <a:rPr sz="1100" dirty="0">
                <a:latin typeface="Calibri"/>
                <a:cs typeface="Calibri"/>
              </a:rPr>
              <a:t>P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–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CR</a:t>
            </a:r>
            <a:r>
              <a:rPr sz="1100" dirty="0">
                <a:latin typeface="Calibri"/>
                <a:cs typeface="Calibri"/>
              </a:rPr>
              <a:t>M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7</a:t>
            </a:r>
            <a:r>
              <a:rPr sz="1100" spc="-15" dirty="0">
                <a:latin typeface="Calibri"/>
                <a:cs typeface="Calibri"/>
              </a:rPr>
              <a:t>.</a:t>
            </a:r>
            <a:r>
              <a:rPr sz="1100" dirty="0">
                <a:latin typeface="Calibri"/>
                <a:cs typeface="Calibri"/>
              </a:rPr>
              <a:t>0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&amp;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alibri"/>
                <a:cs typeface="Calibri"/>
              </a:rPr>
              <a:t>M</a:t>
            </a:r>
            <a:r>
              <a:rPr sz="1100" dirty="0">
                <a:latin typeface="Calibri"/>
                <a:cs typeface="Calibri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(Cust</a:t>
            </a:r>
            <a:r>
              <a:rPr sz="1100" spc="-10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mer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Calibri"/>
                <a:cs typeface="Calibri"/>
              </a:rPr>
              <a:t>R</a:t>
            </a:r>
            <a:r>
              <a:rPr sz="1100" dirty="0">
                <a:latin typeface="Calibri"/>
                <a:cs typeface="Calibri"/>
              </a:rPr>
              <a:t>elatio</a:t>
            </a:r>
            <a:r>
              <a:rPr sz="1100" spc="-5" dirty="0">
                <a:latin typeface="Calibri"/>
                <a:cs typeface="Calibri"/>
              </a:rPr>
              <a:t>nsh</a:t>
            </a:r>
            <a:r>
              <a:rPr sz="1100" spc="-10" dirty="0">
                <a:latin typeface="Calibri"/>
                <a:cs typeface="Calibri"/>
              </a:rPr>
              <a:t>i</a:t>
            </a:r>
            <a:r>
              <a:rPr sz="1100" dirty="0">
                <a:latin typeface="Calibri"/>
                <a:cs typeface="Calibri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&amp;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Ma</a:t>
            </a:r>
            <a:r>
              <a:rPr sz="1100" spc="-15" dirty="0">
                <a:latin typeface="Calibri"/>
                <a:cs typeface="Calibri"/>
              </a:rPr>
              <a:t>t</a:t>
            </a:r>
            <a:r>
              <a:rPr sz="1100" dirty="0">
                <a:latin typeface="Calibri"/>
                <a:cs typeface="Calibri"/>
              </a:rPr>
              <a:t>erial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Ma</a:t>
            </a:r>
            <a:r>
              <a:rPr sz="1100" spc="-5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5" dirty="0">
                <a:latin typeface="Calibri"/>
                <a:cs typeface="Calibri"/>
              </a:rPr>
              <a:t>g</a:t>
            </a:r>
            <a:r>
              <a:rPr sz="1100" spc="-10" dirty="0">
                <a:latin typeface="Calibri"/>
                <a:cs typeface="Calibri"/>
              </a:rPr>
              <a:t>e</a:t>
            </a:r>
            <a:r>
              <a:rPr sz="1100" dirty="0">
                <a:latin typeface="Calibri"/>
                <a:cs typeface="Calibri"/>
              </a:rPr>
              <a:t>me</a:t>
            </a:r>
            <a:r>
              <a:rPr sz="1100" spc="-15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M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spc="-5" dirty="0">
                <a:latin typeface="Calibri"/>
                <a:cs typeface="Calibri"/>
              </a:rPr>
              <a:t>du</a:t>
            </a:r>
            <a:r>
              <a:rPr sz="1100" dirty="0">
                <a:latin typeface="Calibri"/>
                <a:cs typeface="Calibri"/>
              </a:rPr>
              <a:t>le)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4890" y="3102604"/>
            <a:ext cx="125920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dirty="0">
                <a:latin typeface="Calibri"/>
                <a:cs typeface="Calibri"/>
              </a:rPr>
              <a:t>P</a:t>
            </a:r>
            <a:r>
              <a:rPr sz="1100" b="1" spc="-5" dirty="0">
                <a:latin typeface="Calibri"/>
                <a:cs typeface="Calibri"/>
              </a:rPr>
              <a:t>e</a:t>
            </a:r>
            <a:r>
              <a:rPr sz="1100" b="1" dirty="0">
                <a:latin typeface="Calibri"/>
                <a:cs typeface="Calibri"/>
              </a:rPr>
              <a:t>rs</a:t>
            </a:r>
            <a:r>
              <a:rPr sz="1100" b="1" spc="-10" dirty="0">
                <a:latin typeface="Calibri"/>
                <a:cs typeface="Calibri"/>
              </a:rPr>
              <a:t>o</a:t>
            </a:r>
            <a:r>
              <a:rPr sz="1100" b="1" spc="-5" dirty="0">
                <a:latin typeface="Calibri"/>
                <a:cs typeface="Calibri"/>
              </a:rPr>
              <a:t>na</a:t>
            </a:r>
            <a:r>
              <a:rPr sz="1100" b="1" dirty="0">
                <a:latin typeface="Calibri"/>
                <a:cs typeface="Calibri"/>
              </a:rPr>
              <a:t>l</a:t>
            </a:r>
            <a:r>
              <a:rPr sz="1100" b="1" spc="-20" dirty="0">
                <a:latin typeface="Times New Roman"/>
                <a:cs typeface="Times New Roman"/>
              </a:rPr>
              <a:t> </a:t>
            </a:r>
            <a:r>
              <a:rPr sz="1100" b="1" spc="5" dirty="0">
                <a:latin typeface="Calibri"/>
                <a:cs typeface="Calibri"/>
              </a:rPr>
              <a:t>I</a:t>
            </a:r>
            <a:r>
              <a:rPr sz="1100" b="1" spc="-5" dirty="0">
                <a:latin typeface="Calibri"/>
                <a:cs typeface="Calibri"/>
              </a:rPr>
              <a:t>nf</a:t>
            </a:r>
            <a:r>
              <a:rPr sz="1100" b="1" spc="-10" dirty="0">
                <a:latin typeface="Calibri"/>
                <a:cs typeface="Calibri"/>
              </a:rPr>
              <a:t>or</a:t>
            </a:r>
            <a:r>
              <a:rPr sz="1100" b="1" dirty="0">
                <a:latin typeface="Calibri"/>
                <a:cs typeface="Calibri"/>
              </a:rPr>
              <a:t>m</a:t>
            </a:r>
            <a:r>
              <a:rPr sz="1100" b="1" spc="-5" dirty="0">
                <a:latin typeface="Calibri"/>
                <a:cs typeface="Calibri"/>
              </a:rPr>
              <a:t>a</a:t>
            </a:r>
            <a:r>
              <a:rPr sz="1100" b="1" dirty="0">
                <a:latin typeface="Calibri"/>
                <a:cs typeface="Calibri"/>
              </a:rPr>
              <a:t>ti</a:t>
            </a:r>
            <a:r>
              <a:rPr sz="1100" b="1" spc="-10" dirty="0">
                <a:latin typeface="Calibri"/>
                <a:cs typeface="Calibri"/>
              </a:rPr>
              <a:t>o</a:t>
            </a:r>
            <a:r>
              <a:rPr sz="1100" b="1" dirty="0">
                <a:latin typeface="Calibri"/>
                <a:cs typeface="Calibri"/>
              </a:rPr>
              <a:t>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84890" y="3444361"/>
            <a:ext cx="988060" cy="1303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40029">
              <a:lnSpc>
                <a:spcPct val="100899"/>
              </a:lnSpc>
            </a:pPr>
            <a:r>
              <a:rPr sz="1100" dirty="0">
                <a:latin typeface="Calibri"/>
                <a:cs typeface="Calibri"/>
              </a:rPr>
              <a:t>Date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f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Birth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1</a:t>
            </a:r>
            <a:r>
              <a:rPr sz="1100" spc="-10" dirty="0">
                <a:latin typeface="Calibri"/>
                <a:cs typeface="Calibri"/>
              </a:rPr>
              <a:t>9</a:t>
            </a:r>
            <a:r>
              <a:rPr sz="1100" dirty="0">
                <a:latin typeface="Calibri"/>
                <a:cs typeface="Calibri"/>
              </a:rPr>
              <a:t>78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100" dirty="0">
                <a:latin typeface="Calibri"/>
                <a:cs typeface="Calibri"/>
              </a:rPr>
              <a:t>Mar</a:t>
            </a:r>
            <a:r>
              <a:rPr sz="1100" spc="-5" dirty="0">
                <a:latin typeface="Calibri"/>
                <a:cs typeface="Calibri"/>
              </a:rPr>
              <a:t>i</a:t>
            </a:r>
            <a:r>
              <a:rPr sz="1100" dirty="0">
                <a:latin typeface="Calibri"/>
                <a:cs typeface="Calibri"/>
              </a:rPr>
              <a:t>tal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S</a:t>
            </a:r>
            <a:r>
              <a:rPr sz="1100" spc="-15" dirty="0">
                <a:latin typeface="Calibri"/>
                <a:cs typeface="Calibri"/>
              </a:rPr>
              <a:t>t</a:t>
            </a:r>
            <a:r>
              <a:rPr sz="1100" dirty="0">
                <a:latin typeface="Calibri"/>
                <a:cs typeface="Calibri"/>
              </a:rPr>
              <a:t>atus</a:t>
            </a:r>
            <a:endParaRPr sz="1100">
              <a:latin typeface="Calibri"/>
              <a:cs typeface="Calibri"/>
            </a:endParaRPr>
          </a:p>
          <a:p>
            <a:pPr marL="12700" marR="5080">
              <a:lnSpc>
                <a:spcPct val="101800"/>
              </a:lnSpc>
              <a:spcBef>
                <a:spcPts val="300"/>
              </a:spcBef>
            </a:pPr>
            <a:r>
              <a:rPr sz="1100" spc="-5" dirty="0">
                <a:latin typeface="Calibri"/>
                <a:cs typeface="Calibri"/>
              </a:rPr>
              <a:t>Husban</a:t>
            </a:r>
            <a:r>
              <a:rPr sz="1100" spc="-10" dirty="0">
                <a:latin typeface="Calibri"/>
                <a:cs typeface="Calibri"/>
              </a:rPr>
              <a:t>d</a:t>
            </a:r>
            <a:r>
              <a:rPr sz="1100" dirty="0">
                <a:latin typeface="Calibri"/>
                <a:cs typeface="Calibri"/>
              </a:rPr>
              <a:t>’s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Name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Kri</a:t>
            </a:r>
            <a:r>
              <a:rPr sz="1100" spc="-5" dirty="0">
                <a:latin typeface="Calibri"/>
                <a:cs typeface="Calibri"/>
              </a:rPr>
              <a:t>shn</a:t>
            </a:r>
            <a:r>
              <a:rPr sz="1100" dirty="0">
                <a:latin typeface="Calibri"/>
                <a:cs typeface="Calibri"/>
              </a:rPr>
              <a:t>a</a:t>
            </a:r>
            <a:endParaRPr sz="1100">
              <a:latin typeface="Calibri"/>
              <a:cs typeface="Calibri"/>
            </a:endParaRPr>
          </a:p>
          <a:p>
            <a:pPr marL="12700" marR="489584">
              <a:lnSpc>
                <a:spcPct val="101800"/>
              </a:lnSpc>
              <a:spcBef>
                <a:spcPts val="300"/>
              </a:spcBef>
            </a:pPr>
            <a:r>
              <a:rPr sz="1100" spc="-5" dirty="0">
                <a:latin typeface="Calibri"/>
                <a:cs typeface="Calibri"/>
              </a:rPr>
              <a:t>Ch</a:t>
            </a:r>
            <a:r>
              <a:rPr sz="1100" dirty="0">
                <a:latin typeface="Calibri"/>
                <a:cs typeface="Calibri"/>
              </a:rPr>
              <a:t>i</a:t>
            </a:r>
            <a:r>
              <a:rPr sz="1100" spc="-5" dirty="0">
                <a:latin typeface="Calibri"/>
                <a:cs typeface="Calibri"/>
              </a:rPr>
              <a:t>ld</a:t>
            </a:r>
            <a:r>
              <a:rPr sz="1100" dirty="0">
                <a:latin typeface="Calibri"/>
                <a:cs typeface="Calibri"/>
              </a:rPr>
              <a:t>ren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S</a:t>
            </a:r>
            <a:r>
              <a:rPr sz="1100" dirty="0">
                <a:latin typeface="Calibri"/>
                <a:cs typeface="Calibri"/>
              </a:rPr>
              <a:t>on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14014" y="3444361"/>
            <a:ext cx="6350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alibri"/>
                <a:cs typeface="Calibri"/>
              </a:rPr>
              <a:t>: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71213" y="3444361"/>
            <a:ext cx="874394" cy="752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84530" algn="l"/>
              </a:tabLst>
            </a:pPr>
            <a:r>
              <a:rPr sz="1100" spc="-5" dirty="0">
                <a:latin typeface="Calibri"/>
                <a:cs typeface="Calibri"/>
              </a:rPr>
              <a:t>Feb</a:t>
            </a:r>
            <a:r>
              <a:rPr sz="1100" dirty="0">
                <a:latin typeface="Calibri"/>
                <a:cs typeface="Calibri"/>
              </a:rPr>
              <a:t>r</a:t>
            </a:r>
            <a:r>
              <a:rPr sz="1100" spc="-5" dirty="0">
                <a:latin typeface="Calibri"/>
                <a:cs typeface="Calibri"/>
              </a:rPr>
              <a:t>u</a:t>
            </a:r>
            <a:r>
              <a:rPr sz="1100" dirty="0">
                <a:latin typeface="Calibri"/>
                <a:cs typeface="Calibri"/>
              </a:rPr>
              <a:t>ary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spc="-10" dirty="0">
                <a:latin typeface="Calibri"/>
                <a:cs typeface="Calibri"/>
              </a:rPr>
              <a:t>0</a:t>
            </a:r>
            <a:r>
              <a:rPr sz="1100" dirty="0">
                <a:latin typeface="Calibri"/>
                <a:cs typeface="Calibri"/>
              </a:rPr>
              <a:t>8,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6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Calibri"/>
                <a:cs typeface="Calibri"/>
              </a:rPr>
              <a:t>Mar</a:t>
            </a:r>
            <a:r>
              <a:rPr sz="1100" spc="-5" dirty="0">
                <a:latin typeface="Calibri"/>
                <a:cs typeface="Calibri"/>
              </a:rPr>
              <a:t>r</a:t>
            </a:r>
            <a:r>
              <a:rPr sz="1100" dirty="0">
                <a:latin typeface="Calibri"/>
                <a:cs typeface="Calibri"/>
              </a:rPr>
              <a:t>ied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100" dirty="0">
                <a:latin typeface="Calibri"/>
                <a:cs typeface="Calibri"/>
              </a:rPr>
              <a:t>Mr.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.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M</a:t>
            </a:r>
            <a:r>
              <a:rPr sz="1100" spc="-5" dirty="0">
                <a:latin typeface="Calibri"/>
                <a:cs typeface="Calibri"/>
              </a:rPr>
              <a:t>u</a:t>
            </a:r>
            <a:r>
              <a:rPr sz="1100" dirty="0">
                <a:latin typeface="Calibri"/>
                <a:cs typeface="Calibri"/>
              </a:rPr>
              <a:t>ra</a:t>
            </a:r>
            <a:r>
              <a:rPr sz="1100" spc="-5" dirty="0">
                <a:latin typeface="Calibri"/>
                <a:cs typeface="Calibri"/>
              </a:rPr>
              <a:t>l</a:t>
            </a:r>
            <a:r>
              <a:rPr sz="1100" dirty="0">
                <a:latin typeface="Calibri"/>
                <a:cs typeface="Calibri"/>
              </a:rPr>
              <a:t>i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14013" y="3822313"/>
            <a:ext cx="63500" cy="374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alibri"/>
                <a:cs typeface="Calibri"/>
              </a:rPr>
              <a:t>: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100" dirty="0">
                <a:latin typeface="Calibri"/>
                <a:cs typeface="Calibri"/>
              </a:rPr>
              <a:t>: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14013" y="4410578"/>
            <a:ext cx="6350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alibri"/>
                <a:cs typeface="Calibri"/>
              </a:rPr>
              <a:t>: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71213" y="4410578"/>
            <a:ext cx="87312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alibri"/>
                <a:cs typeface="Calibri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  </a:t>
            </a:r>
            <a:r>
              <a:rPr sz="1100" dirty="0">
                <a:latin typeface="Calibri"/>
                <a:cs typeface="Calibri"/>
              </a:rPr>
              <a:t>Da</a:t>
            </a:r>
            <a:r>
              <a:rPr sz="1100" spc="-5" dirty="0">
                <a:latin typeface="Calibri"/>
                <a:cs typeface="Calibri"/>
              </a:rPr>
              <a:t>ugh</a:t>
            </a:r>
            <a:r>
              <a:rPr sz="1100" dirty="0">
                <a:latin typeface="Calibri"/>
                <a:cs typeface="Calibri"/>
              </a:rPr>
              <a:t>ter,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68405" y="525264"/>
            <a:ext cx="1823085" cy="143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alibri"/>
                <a:cs typeface="Calibri"/>
              </a:rPr>
              <a:t>La</a:t>
            </a:r>
            <a:r>
              <a:rPr sz="1100" spc="-5" dirty="0">
                <a:latin typeface="Calibri"/>
                <a:cs typeface="Calibri"/>
              </a:rPr>
              <a:t>ngu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5" dirty="0">
                <a:latin typeface="Calibri"/>
                <a:cs typeface="Calibri"/>
              </a:rPr>
              <a:t>g</a:t>
            </a:r>
            <a:r>
              <a:rPr sz="1100" dirty="0">
                <a:latin typeface="Calibri"/>
                <a:cs typeface="Calibri"/>
              </a:rPr>
              <a:t>es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K</a:t>
            </a:r>
            <a:r>
              <a:rPr sz="1100" spc="-15" dirty="0">
                <a:latin typeface="Calibri"/>
                <a:cs typeface="Calibri"/>
              </a:rPr>
              <a:t>n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wn</a:t>
            </a:r>
            <a:endParaRPr sz="1100">
              <a:latin typeface="Calibri"/>
              <a:cs typeface="Calibri"/>
            </a:endParaRPr>
          </a:p>
          <a:p>
            <a:pPr marL="12700" indent="457200">
              <a:lnSpc>
                <a:spcPct val="100000"/>
              </a:lnSpc>
              <a:spcBef>
                <a:spcPts val="25"/>
              </a:spcBef>
            </a:pPr>
            <a:r>
              <a:rPr sz="1100" spc="-5" dirty="0">
                <a:latin typeface="Calibri"/>
                <a:cs typeface="Calibri"/>
              </a:rPr>
              <a:t>En</a:t>
            </a:r>
            <a:r>
              <a:rPr sz="1100" spc="-10" dirty="0">
                <a:latin typeface="Calibri"/>
                <a:cs typeface="Calibri"/>
              </a:rPr>
              <a:t>g</a:t>
            </a:r>
            <a:r>
              <a:rPr sz="1100" dirty="0">
                <a:latin typeface="Calibri"/>
                <a:cs typeface="Calibri"/>
              </a:rPr>
              <a:t>l</a:t>
            </a:r>
            <a:r>
              <a:rPr sz="1100" spc="-5" dirty="0">
                <a:latin typeface="Calibri"/>
                <a:cs typeface="Calibri"/>
              </a:rPr>
              <a:t>ish</a:t>
            </a:r>
            <a:r>
              <a:rPr sz="1100" dirty="0">
                <a:latin typeface="Calibri"/>
                <a:cs typeface="Calibri"/>
              </a:rPr>
              <a:t>,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H</a:t>
            </a:r>
            <a:r>
              <a:rPr sz="1100" dirty="0">
                <a:latin typeface="Calibri"/>
                <a:cs typeface="Calibri"/>
              </a:rPr>
              <a:t>i</a:t>
            </a:r>
            <a:r>
              <a:rPr sz="1100" spc="-10" dirty="0">
                <a:latin typeface="Calibri"/>
                <a:cs typeface="Calibri"/>
              </a:rPr>
              <a:t>n</a:t>
            </a:r>
            <a:r>
              <a:rPr sz="1100" spc="-5" dirty="0">
                <a:latin typeface="Calibri"/>
                <a:cs typeface="Calibri"/>
              </a:rPr>
              <a:t>d</a:t>
            </a:r>
            <a:r>
              <a:rPr sz="1100" dirty="0">
                <a:latin typeface="Calibri"/>
                <a:cs typeface="Calibri"/>
              </a:rPr>
              <a:t>i,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&amp;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alibri"/>
                <a:cs typeface="Calibri"/>
              </a:rPr>
              <a:t>T</a:t>
            </a:r>
            <a:r>
              <a:rPr sz="1100" dirty="0">
                <a:latin typeface="Calibri"/>
                <a:cs typeface="Calibri"/>
              </a:rPr>
              <a:t>el</a:t>
            </a:r>
            <a:r>
              <a:rPr sz="1100" spc="-5" dirty="0">
                <a:latin typeface="Calibri"/>
                <a:cs typeface="Calibri"/>
              </a:rPr>
              <a:t>ug</a:t>
            </a:r>
            <a:r>
              <a:rPr sz="1100" dirty="0">
                <a:latin typeface="Calibri"/>
                <a:cs typeface="Calibri"/>
              </a:rPr>
              <a:t>u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100" spc="-5" dirty="0">
                <a:latin typeface="Calibri"/>
                <a:cs typeface="Calibri"/>
              </a:rPr>
              <a:t>H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spc="-10" dirty="0">
                <a:latin typeface="Calibri"/>
                <a:cs typeface="Calibri"/>
              </a:rPr>
              <a:t>m</a:t>
            </a:r>
            <a:r>
              <a:rPr sz="1100" dirty="0">
                <a:latin typeface="Calibri"/>
                <a:cs typeface="Calibri"/>
              </a:rPr>
              <a:t>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Calibri"/>
                <a:cs typeface="Calibri"/>
              </a:rPr>
              <a:t>T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wn</a:t>
            </a:r>
            <a:endParaRPr sz="1100">
              <a:latin typeface="Calibri"/>
              <a:cs typeface="Calibri"/>
            </a:endParaRPr>
          </a:p>
          <a:p>
            <a:pPr marL="12700" marR="432434" indent="457200">
              <a:lnSpc>
                <a:spcPct val="100899"/>
              </a:lnSpc>
              <a:spcBef>
                <a:spcPts val="15"/>
              </a:spcBef>
            </a:pPr>
            <a:r>
              <a:rPr sz="1100" spc="-5" dirty="0">
                <a:latin typeface="Calibri"/>
                <a:cs typeface="Calibri"/>
              </a:rPr>
              <a:t>Visakha</a:t>
            </a:r>
            <a:r>
              <a:rPr sz="1100" spc="-10" dirty="0">
                <a:latin typeface="Calibri"/>
                <a:cs typeface="Calibri"/>
              </a:rPr>
              <a:t>p</a:t>
            </a:r>
            <a:r>
              <a:rPr sz="1100" dirty="0">
                <a:latin typeface="Calibri"/>
                <a:cs typeface="Calibri"/>
              </a:rPr>
              <a:t>atnam,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Pra</a:t>
            </a:r>
            <a:r>
              <a:rPr sz="1100" spc="-10" dirty="0">
                <a:latin typeface="Calibri"/>
                <a:cs typeface="Calibri"/>
              </a:rPr>
              <a:t>d</a:t>
            </a:r>
            <a:r>
              <a:rPr sz="1100" dirty="0">
                <a:latin typeface="Calibri"/>
                <a:cs typeface="Calibri"/>
              </a:rPr>
              <a:t>esh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100" spc="-5" dirty="0">
                <a:latin typeface="Calibri"/>
                <a:cs typeface="Calibri"/>
              </a:rPr>
              <a:t>T</a:t>
            </a:r>
            <a:r>
              <a:rPr sz="1100" dirty="0">
                <a:latin typeface="Calibri"/>
                <a:cs typeface="Calibri"/>
              </a:rPr>
              <a:t>ele</a:t>
            </a:r>
            <a:r>
              <a:rPr sz="1100" spc="-5" dirty="0">
                <a:latin typeface="Calibri"/>
                <a:cs typeface="Calibri"/>
              </a:rPr>
              <a:t>ph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spc="-20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e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dirty="0">
                <a:latin typeface="Calibri"/>
                <a:cs typeface="Calibri"/>
              </a:rPr>
              <a:t>6</a:t>
            </a:r>
            <a:r>
              <a:rPr sz="1100" spc="-10" dirty="0">
                <a:latin typeface="Calibri"/>
                <a:cs typeface="Calibri"/>
              </a:rPr>
              <a:t>6</a:t>
            </a:r>
            <a:r>
              <a:rPr sz="1100" dirty="0">
                <a:latin typeface="Calibri"/>
                <a:cs typeface="Calibri"/>
              </a:rPr>
              <a:t>0</a:t>
            </a:r>
            <a:r>
              <a:rPr sz="1100" spc="-10" dirty="0">
                <a:latin typeface="Calibri"/>
                <a:cs typeface="Calibri"/>
              </a:rPr>
              <a:t>2</a:t>
            </a:r>
            <a:r>
              <a:rPr sz="1100" dirty="0">
                <a:latin typeface="Calibri"/>
                <a:cs typeface="Calibri"/>
              </a:rPr>
              <a:t>0</a:t>
            </a:r>
            <a:r>
              <a:rPr sz="1100" spc="-10" dirty="0">
                <a:latin typeface="Calibri"/>
                <a:cs typeface="Calibri"/>
              </a:rPr>
              <a:t>1</a:t>
            </a:r>
            <a:r>
              <a:rPr sz="1100" dirty="0">
                <a:latin typeface="Calibri"/>
                <a:cs typeface="Calibri"/>
              </a:rPr>
              <a:t>4</a:t>
            </a:r>
            <a:r>
              <a:rPr sz="1100" spc="-10" dirty="0">
                <a:latin typeface="Calibri"/>
                <a:cs typeface="Calibri"/>
              </a:rPr>
              <a:t>7</a:t>
            </a:r>
            <a:r>
              <a:rPr sz="1100" dirty="0">
                <a:latin typeface="Calibri"/>
                <a:cs typeface="Calibri"/>
              </a:rPr>
              <a:t>/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0</a:t>
            </a:r>
            <a:r>
              <a:rPr sz="1100" spc="-10" dirty="0">
                <a:latin typeface="Calibri"/>
                <a:cs typeface="Calibri"/>
              </a:rPr>
              <a:t>7</a:t>
            </a:r>
            <a:r>
              <a:rPr sz="1100" dirty="0">
                <a:latin typeface="Calibri"/>
                <a:cs typeface="Calibri"/>
              </a:rPr>
              <a:t>2</a:t>
            </a:r>
            <a:r>
              <a:rPr sz="1100" spc="-10" dirty="0">
                <a:latin typeface="Calibri"/>
                <a:cs typeface="Calibri"/>
              </a:rPr>
              <a:t>0</a:t>
            </a:r>
            <a:r>
              <a:rPr sz="1100" dirty="0">
                <a:latin typeface="Calibri"/>
                <a:cs typeface="Calibri"/>
              </a:rPr>
              <a:t>7</a:t>
            </a:r>
            <a:r>
              <a:rPr sz="1100" spc="-10" dirty="0">
                <a:latin typeface="Calibri"/>
                <a:cs typeface="Calibri"/>
              </a:rPr>
              <a:t>3</a:t>
            </a:r>
            <a:r>
              <a:rPr sz="1100" dirty="0">
                <a:latin typeface="Calibri"/>
                <a:cs typeface="Calibri"/>
              </a:rPr>
              <a:t>8</a:t>
            </a:r>
            <a:r>
              <a:rPr sz="1100" spc="-10" dirty="0">
                <a:latin typeface="Calibri"/>
                <a:cs typeface="Calibri"/>
              </a:rPr>
              <a:t>85</a:t>
            </a:r>
            <a:r>
              <a:rPr sz="1100" dirty="0">
                <a:latin typeface="Calibri"/>
                <a:cs typeface="Calibri"/>
              </a:rPr>
              <a:t>79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dirty="0">
                <a:latin typeface="Calibri"/>
                <a:cs typeface="Calibri"/>
              </a:rPr>
              <a:t>E</a:t>
            </a:r>
            <a:r>
              <a:rPr sz="1100" spc="-5" dirty="0">
                <a:latin typeface="Calibri"/>
                <a:cs typeface="Calibri"/>
              </a:rPr>
              <a:t>-</a:t>
            </a:r>
            <a:r>
              <a:rPr sz="1100" dirty="0">
                <a:latin typeface="Calibri"/>
                <a:cs typeface="Calibri"/>
              </a:rPr>
              <a:t>Mail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97587" y="525264"/>
            <a:ext cx="6350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alibri"/>
                <a:cs typeface="Calibri"/>
              </a:rPr>
              <a:t>: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84918" y="904740"/>
            <a:ext cx="440690" cy="336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65">
              <a:lnSpc>
                <a:spcPct val="100000"/>
              </a:lnSpc>
            </a:pPr>
            <a:r>
              <a:rPr sz="1100" dirty="0">
                <a:latin typeface="Calibri"/>
                <a:cs typeface="Calibri"/>
              </a:rPr>
              <a:t>: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dirty="0">
                <a:latin typeface="Calibri"/>
                <a:cs typeface="Calibri"/>
              </a:rPr>
              <a:t>A</a:t>
            </a:r>
            <a:r>
              <a:rPr sz="1100" spc="-20" dirty="0">
                <a:latin typeface="Calibri"/>
                <a:cs typeface="Calibri"/>
              </a:rPr>
              <a:t>n</a:t>
            </a:r>
            <a:r>
              <a:rPr sz="1100" spc="-5" dirty="0">
                <a:latin typeface="Calibri"/>
                <a:cs typeface="Calibri"/>
              </a:rPr>
              <a:t>dh</a:t>
            </a:r>
            <a:r>
              <a:rPr sz="1100" dirty="0">
                <a:latin typeface="Calibri"/>
                <a:cs typeface="Calibri"/>
              </a:rPr>
              <a:t>ra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97588" y="1453630"/>
            <a:ext cx="6350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alibri"/>
                <a:cs typeface="Calibri"/>
              </a:rPr>
              <a:t>: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55038" y="1453630"/>
            <a:ext cx="28194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alibri"/>
                <a:cs typeface="Calibri"/>
              </a:rPr>
              <a:t>0</a:t>
            </a:r>
            <a:r>
              <a:rPr sz="1100" spc="-10" dirty="0">
                <a:latin typeface="Calibri"/>
                <a:cs typeface="Calibri"/>
              </a:rPr>
              <a:t>4</a:t>
            </a:r>
            <a:r>
              <a:rPr sz="1100" spc="5" dirty="0">
                <a:latin typeface="Calibri"/>
                <a:cs typeface="Calibri"/>
              </a:rPr>
              <a:t>0</a:t>
            </a:r>
            <a:r>
              <a:rPr sz="1100" dirty="0">
                <a:latin typeface="Calibri"/>
                <a:cs typeface="Calibri"/>
              </a:rPr>
              <a:t>-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497587" y="1795007"/>
            <a:ext cx="6350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alibri"/>
                <a:cs typeface="Calibri"/>
              </a:rPr>
              <a:t>: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125606" y="1965695"/>
            <a:ext cx="140716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Calibri"/>
                <a:cs typeface="Calibri"/>
                <a:hlinkClick r:id="rId3"/>
              </a:rPr>
              <a:t>n</a:t>
            </a:r>
            <a:r>
              <a:rPr sz="1100" dirty="0">
                <a:latin typeface="Calibri"/>
                <a:cs typeface="Calibri"/>
                <a:hlinkClick r:id="rId3"/>
              </a:rPr>
              <a:t>mar</a:t>
            </a:r>
            <a:r>
              <a:rPr sz="1100" spc="-10" dirty="0">
                <a:latin typeface="Calibri"/>
                <a:cs typeface="Calibri"/>
                <a:hlinkClick r:id="rId3"/>
              </a:rPr>
              <a:t>u</a:t>
            </a:r>
            <a:r>
              <a:rPr sz="1100" dirty="0">
                <a:latin typeface="Calibri"/>
                <a:cs typeface="Calibri"/>
                <a:hlinkClick r:id="rId3"/>
              </a:rPr>
              <a:t>th</a:t>
            </a:r>
            <a:r>
              <a:rPr sz="1100" spc="-5" dirty="0">
                <a:latin typeface="Calibri"/>
                <a:cs typeface="Calibri"/>
                <a:hlinkClick r:id="rId3"/>
              </a:rPr>
              <a:t>i</a:t>
            </a:r>
            <a:r>
              <a:rPr sz="1100" spc="-10" dirty="0">
                <a:latin typeface="Calibri"/>
                <a:cs typeface="Calibri"/>
                <a:hlinkClick r:id="rId3"/>
              </a:rPr>
              <a:t>1</a:t>
            </a:r>
            <a:r>
              <a:rPr sz="1100" dirty="0">
                <a:latin typeface="Calibri"/>
                <a:cs typeface="Calibri"/>
                <a:hlinkClick r:id="rId3"/>
              </a:rPr>
              <a:t>3@</a:t>
            </a:r>
            <a:r>
              <a:rPr sz="1100" spc="-10" dirty="0">
                <a:latin typeface="Calibri"/>
                <a:cs typeface="Calibri"/>
                <a:hlinkClick r:id="rId3"/>
              </a:rPr>
              <a:t>g</a:t>
            </a:r>
            <a:r>
              <a:rPr sz="1100" dirty="0">
                <a:latin typeface="Calibri"/>
                <a:cs typeface="Calibri"/>
                <a:hlinkClick r:id="rId3"/>
              </a:rPr>
              <a:t>mai</a:t>
            </a:r>
            <a:r>
              <a:rPr sz="1100" spc="-5" dirty="0">
                <a:latin typeface="Calibri"/>
                <a:cs typeface="Calibri"/>
                <a:hlinkClick r:id="rId3"/>
              </a:rPr>
              <a:t>l.</a:t>
            </a:r>
            <a:r>
              <a:rPr sz="1100" spc="-15" dirty="0">
                <a:latin typeface="Calibri"/>
                <a:cs typeface="Calibri"/>
                <a:hlinkClick r:id="rId3"/>
              </a:rPr>
              <a:t>c</a:t>
            </a:r>
            <a:r>
              <a:rPr sz="1100" spc="-10" dirty="0">
                <a:latin typeface="Calibri"/>
                <a:cs typeface="Calibri"/>
                <a:hlinkClick r:id="rId3"/>
              </a:rPr>
              <a:t>o</a:t>
            </a:r>
            <a:r>
              <a:rPr sz="1100" dirty="0">
                <a:latin typeface="Calibri"/>
                <a:cs typeface="Calibri"/>
                <a:hlinkClick r:id="rId3"/>
              </a:rPr>
              <a:t>m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668405" y="2553959"/>
            <a:ext cx="327025" cy="374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4500"/>
              </a:lnSpc>
            </a:pPr>
            <a:r>
              <a:rPr sz="1100" dirty="0">
                <a:latin typeface="Calibri"/>
                <a:cs typeface="Calibri"/>
              </a:rPr>
              <a:t>Date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Place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62943" y="2553959"/>
            <a:ext cx="765175" cy="374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">
              <a:lnSpc>
                <a:spcPct val="100000"/>
              </a:lnSpc>
            </a:pPr>
            <a:r>
              <a:rPr sz="1100" dirty="0">
                <a:latin typeface="Calibri"/>
                <a:cs typeface="Calibri"/>
              </a:rPr>
              <a:t>: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alibri"/>
                <a:cs typeface="Calibri"/>
              </a:rPr>
              <a:t>2</a:t>
            </a:r>
            <a:r>
              <a:rPr sz="1100" dirty="0">
                <a:latin typeface="Calibri"/>
                <a:cs typeface="Calibri"/>
              </a:rPr>
              <a:t>9</a:t>
            </a:r>
            <a:r>
              <a:rPr sz="1100" spc="-5" dirty="0">
                <a:latin typeface="Calibri"/>
                <a:cs typeface="Calibri"/>
              </a:rPr>
              <a:t>.0</a:t>
            </a:r>
            <a:r>
              <a:rPr sz="1100" spc="5" dirty="0">
                <a:latin typeface="Calibri"/>
                <a:cs typeface="Calibri"/>
              </a:rPr>
              <a:t>5</a:t>
            </a:r>
            <a:r>
              <a:rPr sz="1100" spc="-15" dirty="0">
                <a:latin typeface="Calibri"/>
                <a:cs typeface="Calibri"/>
              </a:rPr>
              <a:t>.</a:t>
            </a:r>
            <a:r>
              <a:rPr sz="1100" dirty="0">
                <a:latin typeface="Calibri"/>
                <a:cs typeface="Calibri"/>
              </a:rPr>
              <a:t>2</a:t>
            </a:r>
            <a:r>
              <a:rPr sz="1100" spc="-10" dirty="0">
                <a:latin typeface="Calibri"/>
                <a:cs typeface="Calibri"/>
              </a:rPr>
              <a:t>0</a:t>
            </a:r>
            <a:r>
              <a:rPr sz="1100" dirty="0">
                <a:latin typeface="Calibri"/>
                <a:cs typeface="Calibri"/>
              </a:rPr>
              <a:t>15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100" dirty="0">
                <a:latin typeface="Calibri"/>
                <a:cs typeface="Calibri"/>
              </a:rPr>
              <a:t>: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H</a:t>
            </a:r>
            <a:r>
              <a:rPr sz="1100" dirty="0">
                <a:latin typeface="Calibri"/>
                <a:cs typeface="Calibri"/>
              </a:rPr>
              <a:t>y</a:t>
            </a:r>
            <a:r>
              <a:rPr sz="1100" spc="-5" dirty="0">
                <a:latin typeface="Calibri"/>
                <a:cs typeface="Calibri"/>
              </a:rPr>
              <a:t>d</a:t>
            </a:r>
            <a:r>
              <a:rPr sz="1100" dirty="0">
                <a:latin typeface="Calibri"/>
                <a:cs typeface="Calibri"/>
              </a:rPr>
              <a:t>era</a:t>
            </a:r>
            <a:r>
              <a:rPr sz="1100" spc="-5" dirty="0">
                <a:latin typeface="Calibri"/>
                <a:cs typeface="Calibri"/>
              </a:rPr>
              <a:t>b</a:t>
            </a:r>
            <a:r>
              <a:rPr sz="1100" dirty="0">
                <a:latin typeface="Calibri"/>
                <a:cs typeface="Calibri"/>
              </a:rPr>
              <a:t>ad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125606" y="3102600"/>
            <a:ext cx="56642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Calibri"/>
                <a:cs typeface="Calibri"/>
              </a:rPr>
              <a:t>Sign</a:t>
            </a:r>
            <a:r>
              <a:rPr sz="1100" dirty="0">
                <a:latin typeface="Calibri"/>
                <a:cs typeface="Calibri"/>
              </a:rPr>
              <a:t>atu</a:t>
            </a:r>
            <a:r>
              <a:rPr sz="1100" spc="-5" dirty="0">
                <a:latin typeface="Calibri"/>
                <a:cs typeface="Calibri"/>
              </a:rPr>
              <a:t>r</a:t>
            </a:r>
            <a:r>
              <a:rPr sz="1100" dirty="0">
                <a:latin typeface="Calibri"/>
                <a:cs typeface="Calibri"/>
              </a:rPr>
              <a:t>e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928</Words>
  <Application>Microsoft Office PowerPoint</Application>
  <PresentationFormat>Benutzerdefiniert</PresentationFormat>
  <Paragraphs>133</Paragraphs>
  <Slides>3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Office Theme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Online2PDF.com</cp:lastModifiedBy>
  <cp:revision>1</cp:revision>
  <dcterms:created xsi:type="dcterms:W3CDTF">2022-12-05T11:10:29Z</dcterms:created>
  <dcterms:modified xsi:type="dcterms:W3CDTF">2022-12-05T10:10:34Z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2022-12-05T00:00:00Z</vt:filetime>
  </property>
  <property fmtid="{D5CDD505-2E9C-101B-9397-08002B2CF9AE}" pid="3" name="LastSaved">
    <vt:filetime>2022-12-05T00:00:00Z</vt:filetime>
  </property>
</Properties>
</file>