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80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reyas.vinjamu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716" y="485828"/>
            <a:ext cx="23183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Shreyas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Vinj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auri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193258"/>
            <a:ext cx="1857375" cy="143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J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RI S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EYA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12700" marR="756285">
              <a:lnSpc>
                <a:spcPts val="1610"/>
              </a:lnSpc>
              <a:spcBef>
                <a:spcPts val="7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vara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NO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5" dirty="0">
                <a:latin typeface="Times New Roman"/>
                <a:cs typeface="Times New Roman"/>
              </a:rPr>
              <a:t> 1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9,</a:t>
            </a:r>
            <a:endParaRPr sz="1400">
              <a:latin typeface="Times New Roman"/>
              <a:cs typeface="Times New Roman"/>
            </a:endParaRPr>
          </a:p>
          <a:p>
            <a:pPr marL="12700" marR="611505">
              <a:lnSpc>
                <a:spcPts val="161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Sa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de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re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t, C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vara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12700" marR="202565" indent="-635">
              <a:lnSpc>
                <a:spcPts val="1610"/>
              </a:lnSpc>
            </a:pP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t, Pin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-10" dirty="0">
                <a:latin typeface="Times New Roman"/>
                <a:cs typeface="Times New Roman"/>
              </a:rPr>
              <a:t>32</a:t>
            </a:r>
            <a:r>
              <a:rPr sz="1400" dirty="0">
                <a:latin typeface="Times New Roman"/>
                <a:cs typeface="Times New Roman"/>
              </a:rPr>
              <a:t>5</a:t>
            </a:r>
            <a:r>
              <a:rPr sz="1400" spc="5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0916" y="2215863"/>
            <a:ext cx="2733040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 marR="5080" indent="-9525">
              <a:lnSpc>
                <a:spcPts val="1610"/>
              </a:lnSpc>
            </a:pP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l: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  <a:hlinkClick r:id="rId3"/>
              </a:rPr>
              <a:t>shr</a:t>
            </a:r>
            <a:r>
              <a:rPr sz="1400" spc="-15" dirty="0">
                <a:latin typeface="Times New Roman"/>
                <a:cs typeface="Times New Roman"/>
                <a:hlinkClick r:id="rId3"/>
              </a:rPr>
              <a:t>e</a:t>
            </a:r>
            <a:r>
              <a:rPr sz="1400" spc="-20" dirty="0">
                <a:latin typeface="Times New Roman"/>
                <a:cs typeface="Times New Roman"/>
                <a:hlinkClick r:id="rId3"/>
              </a:rPr>
              <a:t>y</a:t>
            </a:r>
            <a:r>
              <a:rPr sz="1400" dirty="0">
                <a:latin typeface="Times New Roman"/>
                <a:cs typeface="Times New Roman"/>
                <a:hlinkClick r:id="rId3"/>
              </a:rPr>
              <a:t>a</a:t>
            </a:r>
            <a:r>
              <a:rPr sz="1400" spc="5" dirty="0">
                <a:latin typeface="Times New Roman"/>
                <a:cs typeface="Times New Roman"/>
                <a:hlinkClick r:id="rId3"/>
              </a:rPr>
              <a:t>s</a:t>
            </a:r>
            <a:r>
              <a:rPr sz="1400" dirty="0">
                <a:latin typeface="Times New Roman"/>
                <a:cs typeface="Times New Roman"/>
                <a:hlinkClick r:id="rId3"/>
              </a:rPr>
              <a:t>.v</a:t>
            </a:r>
            <a:r>
              <a:rPr sz="1400" spc="5" dirty="0">
                <a:latin typeface="Times New Roman"/>
                <a:cs typeface="Times New Roman"/>
                <a:hlinkClick r:id="rId3"/>
              </a:rPr>
              <a:t>i</a:t>
            </a:r>
            <a:r>
              <a:rPr sz="1400" dirty="0">
                <a:latin typeface="Times New Roman"/>
                <a:cs typeface="Times New Roman"/>
                <a:hlinkClick r:id="rId3"/>
              </a:rPr>
              <a:t>n</a:t>
            </a:r>
            <a:r>
              <a:rPr sz="1400" spc="-10" dirty="0">
                <a:latin typeface="Times New Roman"/>
                <a:cs typeface="Times New Roman"/>
                <a:hlinkClick r:id="rId3"/>
              </a:rPr>
              <a:t>j</a:t>
            </a:r>
            <a:r>
              <a:rPr sz="1400" dirty="0">
                <a:latin typeface="Times New Roman"/>
                <a:cs typeface="Times New Roman"/>
                <a:hlinkClick r:id="rId3"/>
              </a:rPr>
              <a:t>a</a:t>
            </a:r>
            <a:r>
              <a:rPr sz="1400" spc="-25" dirty="0">
                <a:latin typeface="Times New Roman"/>
                <a:cs typeface="Times New Roman"/>
                <a:hlinkClick r:id="rId3"/>
              </a:rPr>
              <a:t>m</a:t>
            </a:r>
            <a:r>
              <a:rPr sz="1400" dirty="0">
                <a:latin typeface="Times New Roman"/>
                <a:cs typeface="Times New Roman"/>
                <a:hlinkClick r:id="rId3"/>
              </a:rPr>
              <a:t>uri</a:t>
            </a:r>
            <a:r>
              <a:rPr sz="1400" spc="-10" dirty="0">
                <a:latin typeface="Times New Roman"/>
                <a:cs typeface="Times New Roman"/>
                <a:hlinkClick r:id="rId3"/>
              </a:rPr>
              <a:t>@</a:t>
            </a:r>
            <a:r>
              <a:rPr sz="1400" dirty="0">
                <a:latin typeface="Times New Roman"/>
                <a:cs typeface="Times New Roman"/>
                <a:hlinkClick r:id="rId3"/>
              </a:rPr>
              <a:t>g</a:t>
            </a:r>
            <a:r>
              <a:rPr sz="1400" spc="-25" dirty="0">
                <a:latin typeface="Times New Roman"/>
                <a:cs typeface="Times New Roman"/>
                <a:hlinkClick r:id="rId3"/>
              </a:rPr>
              <a:t>m</a:t>
            </a:r>
            <a:r>
              <a:rPr sz="1400" dirty="0">
                <a:latin typeface="Times New Roman"/>
                <a:cs typeface="Times New Roman"/>
                <a:hlinkClick r:id="rId3"/>
              </a:rPr>
              <a:t>ail.com</a:t>
            </a:r>
            <a:r>
              <a:rPr sz="1400" dirty="0">
                <a:latin typeface="Times New Roman"/>
                <a:cs typeface="Times New Roman"/>
              </a:rPr>
              <a:t> Mobi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+</a:t>
            </a:r>
            <a:r>
              <a:rPr sz="1400" spc="-10" dirty="0">
                <a:latin typeface="Times New Roman"/>
                <a:cs typeface="Times New Roman"/>
              </a:rPr>
              <a:t>9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-9</a:t>
            </a:r>
            <a:r>
              <a:rPr sz="1400" spc="-10" dirty="0">
                <a:latin typeface="Times New Roman"/>
                <a:cs typeface="Times New Roman"/>
              </a:rPr>
              <a:t>60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-10" dirty="0">
                <a:latin typeface="Times New Roman"/>
                <a:cs typeface="Times New Roman"/>
              </a:rPr>
              <a:t>86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-10" dirty="0">
                <a:latin typeface="Times New Roman"/>
                <a:cs typeface="Times New Roman"/>
              </a:rPr>
              <a:t>10</a:t>
            </a: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" y="3035212"/>
            <a:ext cx="597535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CAR</a:t>
            </a:r>
            <a:r>
              <a:rPr sz="1400" b="1" dirty="0">
                <a:latin typeface="Times New Roman"/>
                <a:cs typeface="Times New Roman"/>
              </a:rPr>
              <a:t>EER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OBJEC</a:t>
            </a:r>
            <a:r>
              <a:rPr sz="1400" b="1" spc="-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43815">
              <a:lnSpc>
                <a:spcPts val="1610"/>
              </a:lnSpc>
            </a:pP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pur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ue 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career, 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ere I 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ply</a:t>
            </a:r>
            <a:r>
              <a:rPr sz="1400" spc="-15" dirty="0">
                <a:latin typeface="Times New Roman"/>
                <a:cs typeface="Times New Roman"/>
              </a:rPr>
              <a:t> 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ge,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ve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 p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ute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5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iz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ACAD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IC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ETAILS: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80" y="8400725"/>
            <a:ext cx="280098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LO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</a:t>
            </a:r>
            <a:r>
              <a:rPr sz="1400" b="1" dirty="0">
                <a:latin typeface="Times New Roman"/>
                <a:cs typeface="Times New Roman"/>
              </a:rPr>
              <a:t>OJE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927100" indent="-228600">
              <a:lnSpc>
                <a:spcPct val="100000"/>
              </a:lnSpc>
              <a:buFont typeface="Symbol"/>
              <a:buChar char=""/>
              <a:tabLst>
                <a:tab pos="927735" algn="l"/>
              </a:tabLst>
            </a:pP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ltra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ic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nce</a:t>
            </a:r>
            <a:r>
              <a:rPr sz="1400" spc="-15" dirty="0">
                <a:latin typeface="Times New Roman"/>
                <a:cs typeface="Times New Roman"/>
              </a:rPr>
              <a:t> m</a:t>
            </a:r>
            <a:r>
              <a:rPr sz="1400" dirty="0">
                <a:latin typeface="Times New Roman"/>
                <a:cs typeface="Times New Roman"/>
              </a:rPr>
              <a:t>eter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2824490"/>
            <a:ext cx="6548120" cy="0"/>
          </a:xfrm>
          <a:custGeom>
            <a:avLst/>
            <a:gdLst/>
            <a:ahLst/>
            <a:cxnLst/>
            <a:rect l="l" t="t" r="r" b="b"/>
            <a:pathLst>
              <a:path w="6548120">
                <a:moveTo>
                  <a:pt x="0" y="0"/>
                </a:moveTo>
                <a:lnTo>
                  <a:pt x="6547500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6356" y="4709164"/>
          <a:ext cx="6983730" cy="2859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341"/>
                <a:gridCol w="1801758"/>
                <a:gridCol w="1814200"/>
                <a:gridCol w="914399"/>
                <a:gridCol w="1315455"/>
              </a:tblGrid>
              <a:tr h="557783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TUT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RSIY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 marR="7683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YEA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 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ENTAG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0823"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( Purs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 marR="107314" algn="ctr">
                        <a:lnSpc>
                          <a:spcPct val="96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Sri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 Ins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 of Sci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nce &amp;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 Sura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palem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NTU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70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0579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marR="67945" algn="ctr">
                        <a:lnSpc>
                          <a:spcPct val="96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Sri 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 Insti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 of 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ce &amp;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, Sura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palem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marR="159385" indent="198120">
                        <a:lnSpc>
                          <a:spcPts val="162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 B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uc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71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6363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.C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marR="78740" indent="48260" algn="just">
                        <a:lnSpc>
                          <a:spcPct val="961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iv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 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ium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igh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ol, Ra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uram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.C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77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3461">
                      <a:solidFill>
                        <a:srgbClr val="000000"/>
                      </a:solidFill>
                      <a:prstDash val="solid"/>
                    </a:lnL>
                    <a:lnR w="13461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000000"/>
                      </a:solidFill>
                      <a:prstDash val="solid"/>
                    </a:lnT>
                    <a:lnB w="134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258223"/>
            <a:ext cx="5323840" cy="272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TE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H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CA</a:t>
            </a:r>
            <a:r>
              <a:rPr sz="1400" b="1" dirty="0">
                <a:latin typeface="Times New Roman"/>
                <a:cs typeface="Times New Roman"/>
              </a:rPr>
              <a:t>L S</a:t>
            </a:r>
            <a:r>
              <a:rPr sz="1400" b="1" spc="-5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LS: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Co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puter </a:t>
            </a:r>
            <a:r>
              <a:rPr sz="1400" spc="-2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-10" dirty="0">
                <a:latin typeface="Times New Roman"/>
                <a:cs typeface="Times New Roman"/>
              </a:rPr>
              <a:t>tio</a:t>
            </a:r>
            <a:r>
              <a:rPr sz="1400" dirty="0">
                <a:latin typeface="Times New Roman"/>
                <a:cs typeface="Times New Roman"/>
              </a:rPr>
              <a:t>ns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Ba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ic Pra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cal</a:t>
            </a:r>
            <a:r>
              <a:rPr sz="1400" spc="-10" dirty="0">
                <a:latin typeface="Times New Roman"/>
                <a:cs typeface="Times New Roman"/>
              </a:rPr>
              <a:t> k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2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ge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  n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wo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X</a:t>
            </a:r>
            <a:r>
              <a:rPr sz="1400" b="1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CU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UL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AC</a:t>
            </a:r>
            <a:r>
              <a:rPr sz="1400" b="1" dirty="0">
                <a:latin typeface="Times New Roman"/>
                <a:cs typeface="Times New Roman"/>
              </a:rPr>
              <a:t>TI</a:t>
            </a:r>
            <a:r>
              <a:rPr sz="1400" b="1" spc="-10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ITIES: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Par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ic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Vi</a:t>
            </a:r>
            <a:r>
              <a:rPr sz="1400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 se</a:t>
            </a:r>
            <a:r>
              <a:rPr sz="1400" spc="-10" dirty="0">
                <a:latin typeface="Times New Roman"/>
                <a:cs typeface="Times New Roman"/>
              </a:rPr>
              <a:t>rv</a:t>
            </a:r>
            <a:r>
              <a:rPr sz="1400" dirty="0">
                <a:latin typeface="Times New Roman"/>
                <a:cs typeface="Times New Roman"/>
              </a:rPr>
              <a:t>ice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u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25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ear 2</a:t>
            </a:r>
            <a:r>
              <a:rPr sz="1400" spc="-10" dirty="0">
                <a:latin typeface="Times New Roman"/>
                <a:cs typeface="Times New Roman"/>
              </a:rPr>
              <a:t>01</a:t>
            </a: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Par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ic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bl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</a:t>
            </a:r>
            <a:r>
              <a:rPr sz="1400" spc="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 c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ty</a:t>
            </a:r>
            <a:endParaRPr sz="14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Par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ic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p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ve </a:t>
            </a:r>
            <a:r>
              <a:rPr sz="1400" spc="-10" dirty="0">
                <a:latin typeface="Times New Roman"/>
                <a:cs typeface="Times New Roman"/>
              </a:rPr>
              <a:t>vo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un</a:t>
            </a:r>
            <a:r>
              <a:rPr sz="1400" dirty="0">
                <a:latin typeface="Times New Roman"/>
                <a:cs typeface="Times New Roman"/>
              </a:rPr>
              <a:t>teer 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za</a:t>
            </a:r>
            <a:r>
              <a:rPr sz="1400" spc="-10" dirty="0">
                <a:latin typeface="Times New Roman"/>
                <a:cs typeface="Times New Roman"/>
              </a:rPr>
              <a:t>ti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RR</a:t>
            </a:r>
            <a:r>
              <a:rPr sz="1400" spc="-10" dirty="0">
                <a:latin typeface="Times New Roman"/>
                <a:cs typeface="Times New Roman"/>
              </a:rPr>
              <a:t>OD</a:t>
            </a:r>
            <a:r>
              <a:rPr sz="1400" spc="-2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35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SO</a:t>
            </a:r>
            <a:r>
              <a:rPr sz="1400" b="1" spc="-10" dirty="0">
                <a:latin typeface="Times New Roman"/>
                <a:cs typeface="Times New Roman"/>
              </a:rPr>
              <a:t>NA</a:t>
            </a:r>
            <a:r>
              <a:rPr sz="1400" b="1" dirty="0">
                <a:latin typeface="Times New Roman"/>
                <a:cs typeface="Times New Roman"/>
              </a:rPr>
              <a:t>L PRO</a:t>
            </a: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ILE: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782" y="4184998"/>
            <a:ext cx="1256665" cy="1081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2413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F</a:t>
            </a:r>
            <a:r>
              <a:rPr sz="1400" b="1" dirty="0">
                <a:latin typeface="Times New Roman"/>
                <a:cs typeface="Times New Roman"/>
              </a:rPr>
              <a:t>ather 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13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ate of </a:t>
            </a:r>
            <a:r>
              <a:rPr sz="1400" b="1" spc="-20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irth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Symbol"/>
              <a:buChar char=""/>
              <a:tabLst>
                <a:tab pos="2413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0" dirty="0">
                <a:latin typeface="Times New Roman"/>
                <a:cs typeface="Times New Roman"/>
              </a:rPr>
              <a:t>l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Hob</a:t>
            </a:r>
            <a:r>
              <a:rPr sz="1400" b="1" spc="-1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i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6698" y="4193830"/>
            <a:ext cx="3666490" cy="1497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.Shr</a:t>
            </a:r>
            <a:r>
              <a:rPr sz="1400" spc="10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35"/>
              </a:spcBef>
            </a:pP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spc="5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ina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  <a:p>
            <a:pPr marL="32384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5" dirty="0">
                <a:latin typeface="Times New Roman"/>
                <a:cs typeface="Times New Roman"/>
              </a:rPr>
              <a:t>16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spc="5" dirty="0">
                <a:latin typeface="Times New Roman"/>
                <a:cs typeface="Times New Roman"/>
              </a:rPr>
              <a:t>01</a:t>
            </a:r>
            <a:r>
              <a:rPr sz="1400" spc="-15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19</a:t>
            </a:r>
            <a:r>
              <a:rPr sz="1400" dirty="0">
                <a:latin typeface="Times New Roman"/>
                <a:cs typeface="Times New Roman"/>
              </a:rPr>
              <a:t>9</a:t>
            </a:r>
            <a:r>
              <a:rPr sz="1400" spc="5" dirty="0">
                <a:latin typeface="Times New Roman"/>
                <a:cs typeface="Times New Roman"/>
              </a:rPr>
              <a:t>4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35"/>
              </a:spcBef>
            </a:pP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89230" marR="5080" indent="-177165">
              <a:lnSpc>
                <a:spcPts val="1620"/>
              </a:lnSpc>
              <a:spcBef>
                <a:spcPts val="125"/>
              </a:spcBef>
              <a:tabLst>
                <a:tab pos="195580" algn="l"/>
              </a:tabLst>
            </a:pPr>
            <a:r>
              <a:rPr sz="1400" dirty="0">
                <a:latin typeface="Times New Roman"/>
                <a:cs typeface="Times New Roman"/>
              </a:rPr>
              <a:t>:		Browsi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1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W</a:t>
            </a:r>
            <a:r>
              <a:rPr sz="1400" dirty="0">
                <a:latin typeface="Times New Roman"/>
                <a:cs typeface="Times New Roman"/>
              </a:rPr>
              <a:t>atc</a:t>
            </a:r>
            <a:r>
              <a:rPr sz="1400" spc="5" dirty="0">
                <a:latin typeface="Times New Roman"/>
                <a:cs typeface="Times New Roman"/>
              </a:rPr>
              <a:t>h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io</a:t>
            </a:r>
            <a:r>
              <a:rPr sz="1400" dirty="0">
                <a:latin typeface="Times New Roman"/>
                <a:cs typeface="Times New Roman"/>
              </a:rPr>
              <a:t>nal 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gra</a:t>
            </a:r>
            <a:r>
              <a:rPr sz="1400" spc="-5" dirty="0">
                <a:latin typeface="Times New Roman"/>
                <a:cs typeface="Times New Roman"/>
              </a:rPr>
              <a:t>p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ic 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ery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b="1" dirty="0">
                <a:latin typeface="Times New Roman"/>
                <a:cs typeface="Times New Roman"/>
              </a:rPr>
              <a:t>Telu</a:t>
            </a:r>
            <a:r>
              <a:rPr sz="1400" b="1" spc="-10" dirty="0">
                <a:latin typeface="Times New Roman"/>
                <a:cs typeface="Times New Roman"/>
              </a:rPr>
              <a:t>g</a:t>
            </a:r>
            <a:r>
              <a:rPr sz="1400" b="1" dirty="0">
                <a:latin typeface="Times New Roman"/>
                <a:cs typeface="Times New Roman"/>
              </a:rPr>
              <a:t>u,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Eng</a:t>
            </a:r>
            <a:r>
              <a:rPr sz="1400" b="1" spc="-10" dirty="0">
                <a:latin typeface="Times New Roman"/>
                <a:cs typeface="Times New Roman"/>
              </a:rPr>
              <a:t>li</a:t>
            </a:r>
            <a:r>
              <a:rPr sz="1400" b="1" dirty="0">
                <a:latin typeface="Times New Roman"/>
                <a:cs typeface="Times New Roman"/>
              </a:rPr>
              <a:t>sh,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Hin</a:t>
            </a:r>
            <a:r>
              <a:rPr sz="1400" b="1" spc="-1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i,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15" dirty="0">
                <a:latin typeface="Times New Roman"/>
                <a:cs typeface="Times New Roman"/>
              </a:rPr>
              <a:t>t</a:t>
            </a:r>
            <a:r>
              <a:rPr sz="1400" b="1" spc="1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786" y="5476088"/>
            <a:ext cx="1633855" cy="42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400" b="1" dirty="0">
                <a:latin typeface="Times New Roman"/>
                <a:cs typeface="Times New Roman"/>
              </a:rPr>
              <a:t>La</a:t>
            </a:r>
            <a:r>
              <a:rPr sz="1400" b="1" spc="-15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gu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1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30" dirty="0">
                <a:latin typeface="Times New Roman"/>
                <a:cs typeface="Times New Roman"/>
              </a:rPr>
              <a:t>k</a:t>
            </a:r>
            <a:r>
              <a:rPr sz="1400" b="1" dirty="0">
                <a:latin typeface="Times New Roman"/>
                <a:cs typeface="Times New Roman"/>
              </a:rPr>
              <a:t>no</a:t>
            </a:r>
            <a:r>
              <a:rPr sz="1400" b="1" spc="15" dirty="0">
                <a:latin typeface="Times New Roman"/>
                <a:cs typeface="Times New Roman"/>
              </a:rPr>
              <a:t>w</a:t>
            </a:r>
            <a:r>
              <a:rPr sz="1400" b="1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dirty="0">
                <a:latin typeface="Symbol"/>
                <a:cs typeface="Symbol"/>
              </a:rPr>
              <a:t>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386" y="5702853"/>
            <a:ext cx="3959860" cy="143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ddre</a:t>
            </a:r>
            <a:r>
              <a:rPr sz="1400" b="1" spc="-10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20" dirty="0">
                <a:latin typeface="Times New Roman"/>
                <a:cs typeface="Times New Roman"/>
              </a:rPr>
              <a:t>mm</a:t>
            </a:r>
            <a:r>
              <a:rPr sz="1400" b="1" spc="5" dirty="0">
                <a:latin typeface="Times New Roman"/>
                <a:cs typeface="Times New Roman"/>
              </a:rPr>
              <a:t>u</a:t>
            </a:r>
            <a:r>
              <a:rPr sz="1400" b="1" dirty="0">
                <a:latin typeface="Times New Roman"/>
                <a:cs typeface="Times New Roman"/>
              </a:rPr>
              <a:t>ni</a:t>
            </a:r>
            <a:r>
              <a:rPr sz="1400" b="1" spc="-15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at</a:t>
            </a:r>
            <a:r>
              <a:rPr sz="1400" b="1" spc="-10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on  </a:t>
            </a:r>
            <a:r>
              <a:rPr sz="1400" dirty="0">
                <a:latin typeface="Times New Roman"/>
                <a:cs typeface="Times New Roman"/>
              </a:rPr>
              <a:t>:  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.Sh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,</a:t>
            </a:r>
            <a:endParaRPr sz="1400">
              <a:latin typeface="Times New Roman"/>
              <a:cs typeface="Times New Roman"/>
            </a:endParaRPr>
          </a:p>
          <a:p>
            <a:pPr marL="2355215" marR="5080">
              <a:lnSpc>
                <a:spcPct val="95900"/>
              </a:lnSpc>
              <a:spcBef>
                <a:spcPts val="30"/>
              </a:spcBef>
            </a:pPr>
            <a:r>
              <a:rPr sz="1400" dirty="0">
                <a:latin typeface="Times New Roman"/>
                <a:cs typeface="Times New Roman"/>
              </a:rPr>
              <a:t>S/</a:t>
            </a:r>
            <a:r>
              <a:rPr sz="1400" spc="-5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V</a:t>
            </a:r>
            <a:r>
              <a:rPr sz="1400" dirty="0">
                <a:latin typeface="Times New Roman"/>
                <a:cs typeface="Times New Roman"/>
              </a:rPr>
              <a:t>ina</a:t>
            </a:r>
            <a:r>
              <a:rPr sz="1400" spc="-20" dirty="0">
                <a:latin typeface="Times New Roman"/>
                <a:cs typeface="Times New Roman"/>
              </a:rPr>
              <a:t>y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, Sande</a:t>
            </a: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la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tre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15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, Ch</a:t>
            </a:r>
            <a:r>
              <a:rPr sz="1400" spc="-10" dirty="0">
                <a:latin typeface="Times New Roman"/>
                <a:cs typeface="Times New Roman"/>
              </a:rPr>
              <a:t>ow</a:t>
            </a:r>
            <a:r>
              <a:rPr sz="1400" dirty="0">
                <a:latin typeface="Times New Roman"/>
                <a:cs typeface="Times New Roman"/>
              </a:rPr>
              <a:t>da</a:t>
            </a:r>
            <a:r>
              <a:rPr sz="1400" spc="5" dirty="0">
                <a:latin typeface="Times New Roman"/>
                <a:cs typeface="Times New Roman"/>
              </a:rPr>
              <a:t>v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ra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st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od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va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</a:t>
            </a:r>
            <a:r>
              <a:rPr sz="1400" dirty="0">
                <a:latin typeface="Times New Roman"/>
                <a:cs typeface="Times New Roman"/>
              </a:rPr>
              <a:t>st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5" dirty="0">
                <a:latin typeface="Times New Roman"/>
                <a:cs typeface="Times New Roman"/>
              </a:rPr>
              <a:t>c</a:t>
            </a:r>
            <a:r>
              <a:rPr sz="1400" dirty="0">
                <a:latin typeface="Times New Roman"/>
                <a:cs typeface="Times New Roman"/>
              </a:rPr>
              <a:t>t, Pin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</a:t>
            </a:r>
            <a:r>
              <a:rPr sz="1400" spc="-10" dirty="0">
                <a:latin typeface="Times New Roman"/>
                <a:cs typeface="Times New Roman"/>
              </a:rPr>
              <a:t>3</a:t>
            </a:r>
            <a:r>
              <a:rPr sz="1400" spc="-5" dirty="0">
                <a:latin typeface="Times New Roman"/>
                <a:cs typeface="Times New Roman"/>
              </a:rPr>
              <a:t>3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5</a:t>
            </a:r>
            <a:r>
              <a:rPr sz="1400" spc="5" dirty="0">
                <a:latin typeface="Times New Roman"/>
                <a:cs typeface="Times New Roman"/>
              </a:rPr>
              <a:t>5</a:t>
            </a:r>
            <a:r>
              <a:rPr sz="1400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ndhra Pr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sh.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868" y="7545370"/>
            <a:ext cx="640270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0" dirty="0">
                <a:latin typeface="Times New Roman"/>
                <a:cs typeface="Times New Roman"/>
              </a:rPr>
              <a:t>C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10" dirty="0">
                <a:latin typeface="Times New Roman"/>
                <a:cs typeface="Times New Roman"/>
              </a:rPr>
              <a:t>ARA</a:t>
            </a:r>
            <a:r>
              <a:rPr sz="1400" b="1" dirty="0">
                <a:latin typeface="Times New Roman"/>
                <a:cs typeface="Times New Roman"/>
              </a:rPr>
              <a:t>TIO</a:t>
            </a:r>
            <a:r>
              <a:rPr sz="1400" b="1" spc="-10" dirty="0">
                <a:latin typeface="Times New Roman"/>
                <a:cs typeface="Times New Roman"/>
              </a:rPr>
              <a:t>N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 her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decla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hat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5" dirty="0">
                <a:latin typeface="Times New Roman"/>
                <a:cs typeface="Times New Roman"/>
              </a:rPr>
              <a:t>f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ati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h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bo</a:t>
            </a:r>
            <a:r>
              <a:rPr sz="1400" dirty="0">
                <a:latin typeface="Times New Roman"/>
                <a:cs typeface="Times New Roman"/>
              </a:rPr>
              <a:t>ve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ue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he </a:t>
            </a:r>
            <a:r>
              <a:rPr sz="1400" spc="-10" dirty="0">
                <a:latin typeface="Times New Roman"/>
                <a:cs typeface="Times New Roman"/>
              </a:rPr>
              <a:t>b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5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873" y="8772573"/>
            <a:ext cx="143383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20" dirty="0">
                <a:latin typeface="Times New Roman"/>
                <a:cs typeface="Times New Roman"/>
              </a:rPr>
              <a:t>(</a:t>
            </a:r>
            <a:r>
              <a:rPr sz="1400" b="1" spc="15" dirty="0">
                <a:latin typeface="Times New Roman"/>
                <a:cs typeface="Times New Roman"/>
              </a:rPr>
              <a:t>V.</a:t>
            </a:r>
            <a:r>
              <a:rPr sz="1400" b="1" spc="20" dirty="0">
                <a:latin typeface="Times New Roman"/>
                <a:cs typeface="Times New Roman"/>
              </a:rPr>
              <a:t>SH</a:t>
            </a:r>
            <a:r>
              <a:rPr sz="1400" b="1" spc="15" dirty="0">
                <a:latin typeface="Times New Roman"/>
                <a:cs typeface="Times New Roman"/>
              </a:rPr>
              <a:t>R</a:t>
            </a:r>
            <a:r>
              <a:rPr sz="1400" b="1" spc="20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YA</a:t>
            </a:r>
            <a:r>
              <a:rPr sz="1400" b="1" spc="3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5" dirty="0">
                <a:latin typeface="Times New Roman"/>
                <a:cs typeface="Times New Roman"/>
              </a:rPr>
              <a:t>e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2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05</a:t>
            </a:r>
            <a:r>
              <a:rPr sz="1400" b="1" spc="-20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-10" dirty="0">
                <a:latin typeface="Times New Roman"/>
                <a:cs typeface="Times New Roman"/>
              </a:rPr>
              <a:t>01</a:t>
            </a:r>
            <a:r>
              <a:rPr sz="1400" b="1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36830">
              <a:lnSpc>
                <a:spcPts val="1645"/>
              </a:lnSpc>
            </a:pPr>
            <a:r>
              <a:rPr sz="1400" dirty="0">
                <a:latin typeface="Times New Roman"/>
                <a:cs typeface="Times New Roman"/>
              </a:rPr>
              <a:t>Plac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10" dirty="0">
                <a:latin typeface="Times New Roman"/>
                <a:cs typeface="Times New Roman"/>
              </a:rPr>
              <a:t>G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ist</a:t>
            </a:r>
            <a:r>
              <a:rPr sz="1400" spc="-1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ict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</Words>
  <Application>Microsoft Office PowerPoint</Application>
  <PresentationFormat>Benutzerdefiniert</PresentationFormat>
  <Paragraphs>71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2022-12-05T11:10:42Z</dcterms:created>
  <dcterms:modified xsi:type="dcterms:W3CDTF">2022-12-05T10:10:47Z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