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7772400" cy="100584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82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16093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7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zilinu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6930" y="2941942"/>
            <a:ext cx="6506845" cy="200660"/>
          </a:xfrm>
          <a:custGeom>
            <a:avLst/>
            <a:gdLst/>
            <a:ahLst/>
            <a:cxnLst/>
            <a:rect l="l" t="t" r="r" b="b"/>
            <a:pathLst>
              <a:path w="6506845" h="200660">
                <a:moveTo>
                  <a:pt x="0" y="200667"/>
                </a:moveTo>
                <a:lnTo>
                  <a:pt x="6506230" y="200667"/>
                </a:lnTo>
                <a:lnTo>
                  <a:pt x="6506230" y="0"/>
                </a:lnTo>
                <a:lnTo>
                  <a:pt x="0" y="0"/>
                </a:lnTo>
                <a:lnTo>
                  <a:pt x="0" y="200667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9315" y="3142610"/>
            <a:ext cx="6473825" cy="0"/>
          </a:xfrm>
          <a:custGeom>
            <a:avLst/>
            <a:gdLst/>
            <a:ahLst/>
            <a:cxnLst/>
            <a:rect l="l" t="t" r="r" b="b"/>
            <a:pathLst>
              <a:path w="6473825">
                <a:moveTo>
                  <a:pt x="0" y="0"/>
                </a:moveTo>
                <a:lnTo>
                  <a:pt x="6473823" y="0"/>
                </a:lnTo>
              </a:path>
            </a:pathLst>
          </a:custGeom>
          <a:ln w="60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8840" y="3850642"/>
            <a:ext cx="6464935" cy="200660"/>
          </a:xfrm>
          <a:custGeom>
            <a:avLst/>
            <a:gdLst/>
            <a:ahLst/>
            <a:cxnLst/>
            <a:rect l="l" t="t" r="r" b="b"/>
            <a:pathLst>
              <a:path w="6464934" h="200660">
                <a:moveTo>
                  <a:pt x="0" y="200667"/>
                </a:moveTo>
                <a:lnTo>
                  <a:pt x="6464320" y="200667"/>
                </a:lnTo>
                <a:lnTo>
                  <a:pt x="6464320" y="0"/>
                </a:lnTo>
                <a:lnTo>
                  <a:pt x="0" y="0"/>
                </a:lnTo>
                <a:lnTo>
                  <a:pt x="0" y="200667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9315" y="4051310"/>
            <a:ext cx="6464935" cy="0"/>
          </a:xfrm>
          <a:custGeom>
            <a:avLst/>
            <a:gdLst/>
            <a:ahLst/>
            <a:cxnLst/>
            <a:rect l="l" t="t" r="r" b="b"/>
            <a:pathLst>
              <a:path w="6464934">
                <a:moveTo>
                  <a:pt x="0" y="0"/>
                </a:moveTo>
                <a:lnTo>
                  <a:pt x="6464314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640" y="6698601"/>
            <a:ext cx="6541134" cy="200660"/>
          </a:xfrm>
          <a:custGeom>
            <a:avLst/>
            <a:gdLst/>
            <a:ahLst/>
            <a:cxnLst/>
            <a:rect l="l" t="t" r="r" b="b"/>
            <a:pathLst>
              <a:path w="6541134" h="200659">
                <a:moveTo>
                  <a:pt x="0" y="200667"/>
                </a:moveTo>
                <a:lnTo>
                  <a:pt x="6540520" y="200667"/>
                </a:lnTo>
                <a:lnTo>
                  <a:pt x="6540520" y="0"/>
                </a:lnTo>
                <a:lnTo>
                  <a:pt x="0" y="0"/>
                </a:lnTo>
                <a:lnTo>
                  <a:pt x="0" y="200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0580" y="6915150"/>
            <a:ext cx="6543040" cy="0"/>
          </a:xfrm>
          <a:custGeom>
            <a:avLst/>
            <a:gdLst/>
            <a:ahLst/>
            <a:cxnLst/>
            <a:rect l="l" t="t" r="r" b="b"/>
            <a:pathLst>
              <a:path w="6543040">
                <a:moveTo>
                  <a:pt x="0" y="0"/>
                </a:moveTo>
                <a:lnTo>
                  <a:pt x="6543050" y="0"/>
                </a:lnTo>
              </a:path>
            </a:pathLst>
          </a:custGeom>
          <a:ln w="60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2640" y="7664446"/>
            <a:ext cx="6541134" cy="200660"/>
          </a:xfrm>
          <a:custGeom>
            <a:avLst/>
            <a:gdLst/>
            <a:ahLst/>
            <a:cxnLst/>
            <a:rect l="l" t="t" r="r" b="b"/>
            <a:pathLst>
              <a:path w="6541134" h="200659">
                <a:moveTo>
                  <a:pt x="0" y="200667"/>
                </a:moveTo>
                <a:lnTo>
                  <a:pt x="6540520" y="200667"/>
                </a:lnTo>
                <a:lnTo>
                  <a:pt x="6540520" y="0"/>
                </a:lnTo>
                <a:lnTo>
                  <a:pt x="0" y="0"/>
                </a:lnTo>
                <a:lnTo>
                  <a:pt x="0" y="200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0580" y="7880984"/>
            <a:ext cx="6543040" cy="0"/>
          </a:xfrm>
          <a:custGeom>
            <a:avLst/>
            <a:gdLst/>
            <a:ahLst/>
            <a:cxnLst/>
            <a:rect l="l" t="t" r="r" b="b"/>
            <a:pathLst>
              <a:path w="6543040">
                <a:moveTo>
                  <a:pt x="0" y="0"/>
                </a:moveTo>
                <a:lnTo>
                  <a:pt x="6543050" y="0"/>
                </a:lnTo>
              </a:path>
            </a:pathLst>
          </a:custGeom>
          <a:ln w="60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70590" y="468707"/>
            <a:ext cx="3426460" cy="175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0220" algn="ctr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.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OHA</a:t>
            </a:r>
            <a:r>
              <a:rPr sz="1200" b="1" spc="-10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ED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F</a:t>
            </a:r>
            <a:r>
              <a:rPr sz="1200" b="1" spc="5" dirty="0">
                <a:latin typeface="Times New Roman"/>
                <a:cs typeface="Times New Roman"/>
              </a:rPr>
              <a:t>A</a:t>
            </a:r>
            <a:r>
              <a:rPr sz="1200" b="1" spc="-10" dirty="0">
                <a:latin typeface="Times New Roman"/>
                <a:cs typeface="Times New Roman"/>
              </a:rPr>
              <a:t>Z</a:t>
            </a:r>
            <a:r>
              <a:rPr sz="1200" b="1" dirty="0">
                <a:latin typeface="Times New Roman"/>
                <a:cs typeface="Times New Roman"/>
              </a:rPr>
              <a:t>IL</a:t>
            </a:r>
            <a:endParaRPr sz="1200">
              <a:latin typeface="Times New Roman"/>
              <a:cs typeface="Times New Roman"/>
            </a:endParaRPr>
          </a:p>
          <a:p>
            <a:pPr marL="1693545" marR="5715" algn="ctr">
              <a:lnSpc>
                <a:spcPts val="1730"/>
              </a:lnSpc>
              <a:spcBef>
                <a:spcPts val="80"/>
              </a:spcBef>
            </a:pPr>
            <a:r>
              <a:rPr sz="1200" spc="-5" dirty="0">
                <a:latin typeface="Times New Roman"/>
                <a:cs typeface="Times New Roman"/>
                <a:hlinkClick r:id="rId3"/>
              </a:rPr>
              <a:t>E-</a:t>
            </a:r>
            <a:r>
              <a:rPr sz="1200" dirty="0">
                <a:latin typeface="Times New Roman"/>
                <a:cs typeface="Times New Roman"/>
                <a:hlinkClick r:id="rId3"/>
              </a:rPr>
              <a:t>mail</a:t>
            </a:r>
            <a:r>
              <a:rPr sz="1200" b="1" spc="-5" dirty="0">
                <a:latin typeface="Times New Roman"/>
                <a:cs typeface="Times New Roman"/>
                <a:hlinkClick r:id="rId3"/>
              </a:rPr>
              <a:t>:</a:t>
            </a:r>
            <a:r>
              <a:rPr sz="1200" dirty="0">
                <a:latin typeface="Times New Roman"/>
                <a:cs typeface="Times New Roman"/>
                <a:hlinkClick r:id="rId3"/>
              </a:rPr>
              <a:t>f</a:t>
            </a:r>
            <a:r>
              <a:rPr sz="1200" spc="-10" dirty="0">
                <a:latin typeface="Times New Roman"/>
                <a:cs typeface="Times New Roman"/>
                <a:hlinkClick r:id="rId3"/>
              </a:rPr>
              <a:t>a</a:t>
            </a:r>
            <a:r>
              <a:rPr sz="1200" spc="5" dirty="0">
                <a:latin typeface="Times New Roman"/>
                <a:cs typeface="Times New Roman"/>
                <a:hlinkClick r:id="rId3"/>
              </a:rPr>
              <a:t>z</a:t>
            </a:r>
            <a:r>
              <a:rPr sz="1200" dirty="0">
                <a:latin typeface="Times New Roman"/>
                <a:cs typeface="Times New Roman"/>
                <a:hlinkClick r:id="rId3"/>
              </a:rPr>
              <a:t>ilinu@</a:t>
            </a:r>
            <a:r>
              <a:rPr sz="1200" spc="-15" dirty="0">
                <a:latin typeface="Times New Roman"/>
                <a:cs typeface="Times New Roman"/>
                <a:hlinkClick r:id="rId3"/>
              </a:rPr>
              <a:t>g</a:t>
            </a:r>
            <a:r>
              <a:rPr sz="1200" dirty="0">
                <a:latin typeface="Times New Roman"/>
                <a:cs typeface="Times New Roman"/>
                <a:hlinkClick r:id="rId3"/>
              </a:rPr>
              <a:t>mail.</a:t>
            </a:r>
            <a:r>
              <a:rPr sz="1200" spc="5" dirty="0">
                <a:latin typeface="Times New Roman"/>
                <a:cs typeface="Times New Roman"/>
                <a:hlinkClick r:id="rId3"/>
              </a:rPr>
              <a:t>c</a:t>
            </a:r>
            <a:r>
              <a:rPr sz="1200" dirty="0">
                <a:latin typeface="Times New Roman"/>
                <a:cs typeface="Times New Roman"/>
                <a:hlinkClick r:id="rId3"/>
              </a:rPr>
              <a:t>om</a:t>
            </a:r>
            <a:r>
              <a:rPr sz="1200" dirty="0">
                <a:latin typeface="Times New Roman"/>
                <a:cs typeface="Times New Roman"/>
              </a:rPr>
              <a:t> Conta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 no. 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9788403885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200" b="1" u="heavy" spc="-15" dirty="0">
                <a:latin typeface="Times New Roman"/>
                <a:cs typeface="Times New Roman"/>
              </a:rPr>
              <a:t>P</a:t>
            </a:r>
            <a:r>
              <a:rPr sz="1200" b="1" u="heavy" spc="5" dirty="0">
                <a:latin typeface="Times New Roman"/>
                <a:cs typeface="Times New Roman"/>
              </a:rPr>
              <a:t>er</a:t>
            </a:r>
            <a:r>
              <a:rPr sz="1200" b="1" u="heavy" spc="-20" dirty="0">
                <a:latin typeface="Times New Roman"/>
                <a:cs typeface="Times New Roman"/>
              </a:rPr>
              <a:t>m</a:t>
            </a:r>
            <a:r>
              <a:rPr sz="1200" b="1" u="heavy" dirty="0">
                <a:latin typeface="Times New Roman"/>
                <a:cs typeface="Times New Roman"/>
              </a:rPr>
              <a:t>an</a:t>
            </a:r>
            <a:r>
              <a:rPr sz="1200" b="1" u="heavy" spc="-5" dirty="0">
                <a:latin typeface="Times New Roman"/>
                <a:cs typeface="Times New Roman"/>
              </a:rPr>
              <a:t>e</a:t>
            </a:r>
            <a:r>
              <a:rPr sz="1200" b="1" u="heavy" dirty="0">
                <a:latin typeface="Times New Roman"/>
                <a:cs typeface="Times New Roman"/>
              </a:rPr>
              <a:t>nt </a:t>
            </a:r>
            <a:r>
              <a:rPr sz="1200" b="1" u="heavy" spc="-10" dirty="0">
                <a:latin typeface="Times New Roman"/>
                <a:cs typeface="Times New Roman"/>
              </a:rPr>
              <a:t>A</a:t>
            </a:r>
            <a:r>
              <a:rPr sz="1200" b="1" u="heavy" dirty="0">
                <a:latin typeface="Times New Roman"/>
                <a:cs typeface="Times New Roman"/>
              </a:rPr>
              <a:t>dd</a:t>
            </a:r>
            <a:r>
              <a:rPr sz="1200" b="1" u="heavy" spc="-5" dirty="0">
                <a:latin typeface="Times New Roman"/>
                <a:cs typeface="Times New Roman"/>
              </a:rPr>
              <a:t>re</a:t>
            </a:r>
            <a:r>
              <a:rPr sz="1200" b="1" u="heavy" dirty="0">
                <a:latin typeface="Times New Roman"/>
                <a:cs typeface="Times New Roman"/>
              </a:rPr>
              <a:t>ss</a:t>
            </a:r>
            <a:endParaRPr sz="1200">
              <a:latin typeface="Times New Roman"/>
              <a:cs typeface="Times New Roman"/>
            </a:endParaRPr>
          </a:p>
          <a:p>
            <a:pPr marL="12700" marR="1383030">
              <a:lnSpc>
                <a:spcPts val="138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No.99, </a:t>
            </a:r>
            <a:r>
              <a:rPr sz="1200" spc="-5" dirty="0">
                <a:latin typeface="Times New Roman"/>
                <a:cs typeface="Times New Roman"/>
              </a:rPr>
              <a:t>Ka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j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, Ponn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map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t,</a:t>
            </a:r>
            <a:endParaRPr sz="1200">
              <a:latin typeface="Times New Roman"/>
              <a:cs typeface="Times New Roman"/>
            </a:endParaRPr>
          </a:p>
          <a:p>
            <a:pPr marL="12700" marR="221234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lem Distri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t, T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milnadu </a:t>
            </a:r>
            <a:r>
              <a:rPr sz="1200" spc="-5" dirty="0">
                <a:latin typeface="Times New Roman"/>
                <a:cs typeface="Times New Roman"/>
              </a:rPr>
              <a:t>6</a:t>
            </a:r>
            <a:r>
              <a:rPr sz="1200" dirty="0">
                <a:latin typeface="Times New Roman"/>
                <a:cs typeface="Times New Roman"/>
              </a:rPr>
              <a:t>36001.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6930" y="2941942"/>
            <a:ext cx="6506845" cy="1109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5" dirty="0">
                <a:latin typeface="Times New Roman"/>
                <a:cs typeface="Times New Roman"/>
              </a:rPr>
              <a:t>b</a:t>
            </a:r>
            <a:r>
              <a:rPr sz="1200" b="1" dirty="0">
                <a:latin typeface="Times New Roman"/>
                <a:cs typeface="Times New Roman"/>
              </a:rPr>
              <a:t>j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tive</a:t>
            </a:r>
            <a:endParaRPr sz="1200">
              <a:latin typeface="Times New Roman"/>
              <a:cs typeface="Times New Roman"/>
            </a:endParaRPr>
          </a:p>
          <a:p>
            <a:pPr marL="37465" marR="788035">
              <a:lnSpc>
                <a:spcPct val="143600"/>
              </a:lnSpc>
              <a:spcBef>
                <a:spcPts val="740"/>
              </a:spcBef>
            </a:pP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 </a:t>
            </a:r>
            <a:r>
              <a:rPr sz="1100" spc="-15" dirty="0">
                <a:latin typeface="Times New Roman"/>
                <a:cs typeface="Times New Roman"/>
              </a:rPr>
              <a:t>b</a:t>
            </a:r>
            <a:r>
              <a:rPr sz="1100" dirty="0">
                <a:latin typeface="Times New Roman"/>
                <a:cs typeface="Times New Roman"/>
              </a:rPr>
              <a:t>e p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te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Times New Roman"/>
                <a:cs typeface="Times New Roman"/>
              </a:rPr>
              <a:t>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ur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10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re I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 ut</a:t>
            </a:r>
            <a:r>
              <a:rPr sz="1100" spc="-10" dirty="0">
                <a:latin typeface="Times New Roman"/>
                <a:cs typeface="Times New Roman"/>
              </a:rPr>
              <a:t>il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e 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ills 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nd </a:t>
            </a:r>
            <a:r>
              <a:rPr sz="1100" spc="-15" dirty="0">
                <a:latin typeface="Times New Roman"/>
                <a:cs typeface="Times New Roman"/>
              </a:rPr>
              <a:t>k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led</a:t>
            </a:r>
            <a:r>
              <a:rPr sz="1100" spc="-10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e 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p in 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th of </a:t>
            </a:r>
            <a:r>
              <a:rPr sz="1100" spc="-1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-15" dirty="0">
                <a:latin typeface="Times New Roman"/>
                <a:cs typeface="Times New Roman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5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z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ion a</a:t>
            </a:r>
            <a:r>
              <a:rPr sz="1100" spc="-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</a:t>
            </a:r>
            <a:r>
              <a:rPr sz="1100" spc="-1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Times New Roman"/>
                <a:cs typeface="Times New Roman"/>
              </a:rPr>
              <a:t>th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r en</a:t>
            </a:r>
            <a:r>
              <a:rPr sz="1100" spc="-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ance </a:t>
            </a:r>
            <a:r>
              <a:rPr sz="1100" spc="-20" dirty="0">
                <a:latin typeface="Times New Roman"/>
                <a:cs typeface="Times New Roman"/>
              </a:rPr>
              <a:t>m</a:t>
            </a:r>
            <a:r>
              <a:rPr sz="1100" dirty="0">
                <a:latin typeface="Times New Roman"/>
                <a:cs typeface="Times New Roman"/>
              </a:rPr>
              <a:t>y</a:t>
            </a:r>
            <a:r>
              <a:rPr sz="1100" spc="-15" dirty="0">
                <a:latin typeface="Times New Roman"/>
                <a:cs typeface="Times New Roman"/>
              </a:rPr>
              <a:t> g</a:t>
            </a:r>
            <a:r>
              <a:rPr sz="1100" dirty="0">
                <a:latin typeface="Times New Roman"/>
                <a:cs typeface="Times New Roman"/>
              </a:rPr>
              <a:t>ro</a:t>
            </a:r>
            <a:r>
              <a:rPr sz="1100" spc="-10" dirty="0">
                <a:latin typeface="Times New Roman"/>
                <a:cs typeface="Times New Roman"/>
              </a:rPr>
              <a:t>w</a:t>
            </a:r>
            <a:r>
              <a:rPr sz="1100" dirty="0">
                <a:latin typeface="Times New Roman"/>
                <a:cs typeface="Times New Roman"/>
              </a:rPr>
              <a:t>th pro</a:t>
            </a:r>
            <a:r>
              <a:rPr sz="1100" spc="-10" dirty="0">
                <a:latin typeface="Times New Roman"/>
                <a:cs typeface="Times New Roman"/>
              </a:rPr>
              <a:t>f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0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Edu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ational </a:t>
            </a:r>
            <a:r>
              <a:rPr sz="1200" b="1" spc="-5" dirty="0">
                <a:latin typeface="Times New Roman"/>
                <a:cs typeface="Times New Roman"/>
              </a:rPr>
              <a:t>Q</a:t>
            </a:r>
            <a:r>
              <a:rPr sz="1200" b="1" dirty="0">
                <a:latin typeface="Times New Roman"/>
                <a:cs typeface="Times New Roman"/>
              </a:rPr>
              <a:t>ual</a:t>
            </a:r>
            <a:r>
              <a:rPr sz="1200" b="1" spc="-10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ica</a:t>
            </a:r>
            <a:r>
              <a:rPr sz="1200" b="1" spc="-10" dirty="0">
                <a:latin typeface="Times New Roman"/>
                <a:cs typeface="Times New Roman"/>
              </a:rPr>
              <a:t>ti</a:t>
            </a:r>
            <a:r>
              <a:rPr sz="1200" b="1" dirty="0">
                <a:latin typeface="Times New Roman"/>
                <a:cs typeface="Times New Roman"/>
              </a:rPr>
              <a:t>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2218" y="4302205"/>
            <a:ext cx="3778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S.NO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77315" y="4389073"/>
            <a:ext cx="819785" cy="1053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Course</a:t>
            </a:r>
            <a:endParaRPr sz="1200">
              <a:latin typeface="Times New Roman"/>
              <a:cs typeface="Times New Roman"/>
            </a:endParaRPr>
          </a:p>
          <a:p>
            <a:pPr marL="1905" algn="ctr">
              <a:lnSpc>
                <a:spcPts val="1410"/>
              </a:lnSpc>
              <a:spcBef>
                <a:spcPts val="610"/>
              </a:spcBef>
            </a:pP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.E</a:t>
            </a:r>
            <a:endParaRPr sz="1200">
              <a:latin typeface="Times New Roman"/>
              <a:cs typeface="Times New Roman"/>
            </a:endParaRPr>
          </a:p>
          <a:p>
            <a:pPr marL="12700" marR="5080" indent="2540" algn="ctr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Automobile En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590"/>
              </a:spcBef>
            </a:pPr>
            <a:r>
              <a:rPr sz="1200" dirty="0">
                <a:latin typeface="Times New Roman"/>
                <a:cs typeface="Times New Roman"/>
              </a:rPr>
              <a:t>H.S.C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02764" y="4389073"/>
            <a:ext cx="7124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Institution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35934" y="4302205"/>
            <a:ext cx="511175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 marR="5080" indent="-1905">
              <a:lnSpc>
                <a:spcPts val="1380"/>
              </a:lnSpc>
            </a:pPr>
            <a:r>
              <a:rPr sz="1200" b="1" dirty="0">
                <a:latin typeface="Times New Roman"/>
                <a:cs typeface="Times New Roman"/>
              </a:rPr>
              <a:t>Y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ar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 passing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43655" y="4302205"/>
            <a:ext cx="912494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">
              <a:lnSpc>
                <a:spcPts val="1380"/>
              </a:lnSpc>
            </a:pP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5" dirty="0">
                <a:latin typeface="Times New Roman"/>
                <a:cs typeface="Times New Roman"/>
              </a:rPr>
              <a:t>c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ntage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 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10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ks/CG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2218" y="4651464"/>
            <a:ext cx="101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99361" y="4738332"/>
            <a:ext cx="2244090" cy="114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894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rpaga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Vin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En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hno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8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3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ittle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ond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 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hool, 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lem.</a:t>
            </a:r>
            <a:endParaRPr sz="1200">
              <a:latin typeface="Times New Roman"/>
              <a:cs typeface="Times New Roman"/>
            </a:endParaRPr>
          </a:p>
          <a:p>
            <a:pPr marL="12700" marR="598170">
              <a:lnSpc>
                <a:spcPts val="1380"/>
              </a:lnSpc>
            </a:pPr>
            <a:r>
              <a:rPr sz="1200" spc="10" dirty="0">
                <a:latin typeface="Times New Roman"/>
                <a:cs typeface="Times New Roman"/>
              </a:rPr>
              <a:t>J</a:t>
            </a:r>
            <a:r>
              <a:rPr sz="1200" dirty="0">
                <a:latin typeface="Times New Roman"/>
                <a:cs typeface="Times New Roman"/>
              </a:rPr>
              <a:t>ot</a:t>
            </a:r>
            <a:r>
              <a:rPr sz="1200" spc="-10" dirty="0">
                <a:latin typeface="Times New Roman"/>
                <a:cs typeface="Times New Roman"/>
              </a:rPr>
              <a:t>h</a:t>
            </a:r>
            <a:r>
              <a:rPr sz="1200" dirty="0">
                <a:latin typeface="Times New Roman"/>
                <a:cs typeface="Times New Roman"/>
              </a:rPr>
              <a:t>i 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tri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ulation Hi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 S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ond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hool,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25850" y="4826725"/>
            <a:ext cx="330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2015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85281" y="4826725"/>
            <a:ext cx="2159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7.6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2218" y="5175975"/>
            <a:ext cx="101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25850" y="5264367"/>
            <a:ext cx="330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2011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45661" y="5264367"/>
            <a:ext cx="4953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66.50%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42218" y="5526495"/>
            <a:ext cx="101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35811" y="5614887"/>
            <a:ext cx="5016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S.S.</a:t>
            </a:r>
            <a:r>
              <a:rPr sz="1200" spc="-3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.C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25850" y="5614887"/>
            <a:ext cx="330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2009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85281" y="5614887"/>
            <a:ext cx="304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80%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2640" y="6698601"/>
            <a:ext cx="6541134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So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spc="-20" dirty="0">
                <a:latin typeface="Times New Roman"/>
                <a:cs typeface="Times New Roman"/>
              </a:rPr>
              <a:t>t</a:t>
            </a:r>
            <a:r>
              <a:rPr sz="1200" b="1" spc="5" dirty="0">
                <a:latin typeface="Times New Roman"/>
                <a:cs typeface="Times New Roman"/>
              </a:rPr>
              <a:t>w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Skills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73282" y="7010679"/>
            <a:ext cx="791845" cy="39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buFont typeface="Symbol"/>
              <a:buChar char=""/>
              <a:tabLst>
                <a:tab pos="191135" algn="l"/>
              </a:tabLst>
            </a:pPr>
            <a:r>
              <a:rPr sz="1200" dirty="0">
                <a:latin typeface="Times New Roman"/>
                <a:cs typeface="Times New Roman"/>
              </a:rPr>
              <a:t>Auto C</a:t>
            </a:r>
            <a:r>
              <a:rPr sz="1200" spc="-5" dirty="0">
                <a:latin typeface="Times New Roman"/>
                <a:cs typeface="Times New Roman"/>
              </a:rPr>
              <a:t>ad</a:t>
            </a:r>
            <a:endParaRPr sz="1200">
              <a:latin typeface="Times New Roman"/>
              <a:cs typeface="Times New Roman"/>
            </a:endParaRPr>
          </a:p>
          <a:p>
            <a:pPr marL="228600" indent="-215900">
              <a:lnSpc>
                <a:spcPct val="100000"/>
              </a:lnSpc>
              <a:spcBef>
                <a:spcPts val="225"/>
              </a:spcBef>
              <a:buFont typeface="Symbol"/>
              <a:buChar char=""/>
              <a:tabLst>
                <a:tab pos="229235" algn="l"/>
              </a:tabLst>
            </a:pPr>
            <a:r>
              <a:rPr sz="1200" dirty="0">
                <a:latin typeface="Times New Roman"/>
                <a:cs typeface="Times New Roman"/>
              </a:rPr>
              <a:t>Pr</a:t>
            </a:r>
            <a:r>
              <a:rPr sz="1200" spc="-5" dirty="0">
                <a:latin typeface="Times New Roman"/>
                <a:cs typeface="Times New Roman"/>
              </a:rPr>
              <a:t>o-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74273" y="7010679"/>
            <a:ext cx="972185" cy="39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buFont typeface="Symbol"/>
              <a:buChar char=""/>
              <a:tabLst>
                <a:tab pos="191135" algn="l"/>
              </a:tabLst>
            </a:pPr>
            <a:r>
              <a:rPr sz="1200" dirty="0">
                <a:latin typeface="Times New Roman"/>
                <a:cs typeface="Times New Roman"/>
              </a:rPr>
              <a:t>Solid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orks</a:t>
            </a:r>
            <a:endParaRPr sz="12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spcBef>
                <a:spcPts val="225"/>
              </a:spcBef>
              <a:buFont typeface="Symbol"/>
              <a:buChar char=""/>
              <a:tabLst>
                <a:tab pos="191135" algn="l"/>
              </a:tabLst>
            </a:pP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42640" y="7664446"/>
            <a:ext cx="6541134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a of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re</a:t>
            </a:r>
            <a:r>
              <a:rPr sz="1200" b="1" spc="10" dirty="0">
                <a:latin typeface="Times New Roman"/>
                <a:cs typeface="Times New Roman"/>
              </a:rPr>
              <a:t>s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  <a:p>
            <a:pPr marL="300355" indent="-228600">
              <a:lnSpc>
                <a:spcPct val="100000"/>
              </a:lnSpc>
              <a:spcBef>
                <a:spcPts val="1005"/>
              </a:spcBef>
              <a:buFont typeface="Symbol"/>
              <a:buChar char=""/>
              <a:tabLst>
                <a:tab pos="300990" algn="l"/>
              </a:tabLst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gnition </a:t>
            </a:r>
            <a:r>
              <a:rPr sz="1200" spc="15" dirty="0">
                <a:latin typeface="Times New Roman"/>
                <a:cs typeface="Times New Roman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stem</a:t>
            </a:r>
            <a:endParaRPr sz="1200">
              <a:latin typeface="Times New Roman"/>
              <a:cs typeface="Times New Roman"/>
            </a:endParaRPr>
          </a:p>
          <a:p>
            <a:pPr marL="300355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300990" algn="l"/>
              </a:tabLst>
            </a:pPr>
            <a:r>
              <a:rPr sz="1200" dirty="0">
                <a:latin typeface="Times New Roman"/>
                <a:cs typeface="Times New Roman"/>
              </a:rPr>
              <a:t>Produ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</a:t>
            </a:r>
            <a:endParaRPr sz="1200">
              <a:latin typeface="Times New Roman"/>
              <a:cs typeface="Times New Roman"/>
            </a:endParaRPr>
          </a:p>
          <a:p>
            <a:pPr marL="300355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300990" algn="l"/>
              </a:tabLst>
            </a:pPr>
            <a:r>
              <a:rPr sz="1200" dirty="0">
                <a:latin typeface="Times New Roman"/>
                <a:cs typeface="Times New Roman"/>
              </a:rPr>
              <a:t>Ste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Column Ass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07429" y="1336548"/>
            <a:ext cx="1322703" cy="14119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2640" y="3088645"/>
            <a:ext cx="6343015" cy="200025"/>
          </a:xfrm>
          <a:custGeom>
            <a:avLst/>
            <a:gdLst/>
            <a:ahLst/>
            <a:cxnLst/>
            <a:rect l="l" t="t" r="r" b="b"/>
            <a:pathLst>
              <a:path w="6343015" h="200025">
                <a:moveTo>
                  <a:pt x="0" y="200024"/>
                </a:moveTo>
                <a:lnTo>
                  <a:pt x="6342400" y="200024"/>
                </a:lnTo>
                <a:lnTo>
                  <a:pt x="6342400" y="0"/>
                </a:lnTo>
                <a:lnTo>
                  <a:pt x="0" y="0"/>
                </a:lnTo>
                <a:lnTo>
                  <a:pt x="0" y="20002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9959" y="3088636"/>
            <a:ext cx="6431280" cy="187960"/>
          </a:xfrm>
          <a:custGeom>
            <a:avLst/>
            <a:gdLst/>
            <a:ahLst/>
            <a:cxnLst/>
            <a:rect l="l" t="t" r="r" b="b"/>
            <a:pathLst>
              <a:path w="6431280" h="187960">
                <a:moveTo>
                  <a:pt x="0" y="187964"/>
                </a:moveTo>
                <a:lnTo>
                  <a:pt x="6431279" y="187964"/>
                </a:lnTo>
                <a:lnTo>
                  <a:pt x="6431279" y="0"/>
                </a:lnTo>
                <a:lnTo>
                  <a:pt x="0" y="0"/>
                </a:lnTo>
                <a:lnTo>
                  <a:pt x="0" y="1879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0580" y="3291840"/>
            <a:ext cx="6510655" cy="0"/>
          </a:xfrm>
          <a:custGeom>
            <a:avLst/>
            <a:gdLst/>
            <a:ahLst/>
            <a:cxnLst/>
            <a:rect l="l" t="t" r="r" b="b"/>
            <a:pathLst>
              <a:path w="6510655">
                <a:moveTo>
                  <a:pt x="0" y="0"/>
                </a:moveTo>
                <a:lnTo>
                  <a:pt x="6510649" y="0"/>
                </a:lnTo>
              </a:path>
            </a:pathLst>
          </a:custGeom>
          <a:ln w="60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640" y="916942"/>
            <a:ext cx="6541134" cy="200660"/>
          </a:xfrm>
          <a:custGeom>
            <a:avLst/>
            <a:gdLst/>
            <a:ahLst/>
            <a:cxnLst/>
            <a:rect l="l" t="t" r="r" b="b"/>
            <a:pathLst>
              <a:path w="6541134" h="200659">
                <a:moveTo>
                  <a:pt x="0" y="200667"/>
                </a:moveTo>
                <a:lnTo>
                  <a:pt x="6540520" y="200667"/>
                </a:lnTo>
                <a:lnTo>
                  <a:pt x="6540520" y="0"/>
                </a:lnTo>
                <a:lnTo>
                  <a:pt x="0" y="0"/>
                </a:lnTo>
                <a:lnTo>
                  <a:pt x="0" y="200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0580" y="1133459"/>
            <a:ext cx="6543040" cy="0"/>
          </a:xfrm>
          <a:custGeom>
            <a:avLst/>
            <a:gdLst/>
            <a:ahLst/>
            <a:cxnLst/>
            <a:rect l="l" t="t" r="r" b="b"/>
            <a:pathLst>
              <a:path w="6543040">
                <a:moveTo>
                  <a:pt x="0" y="0"/>
                </a:moveTo>
                <a:lnTo>
                  <a:pt x="6543050" y="0"/>
                </a:lnTo>
              </a:path>
            </a:pathLst>
          </a:custGeom>
          <a:ln w="60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2640" y="7176766"/>
            <a:ext cx="6541134" cy="200660"/>
          </a:xfrm>
          <a:custGeom>
            <a:avLst/>
            <a:gdLst/>
            <a:ahLst/>
            <a:cxnLst/>
            <a:rect l="l" t="t" r="r" b="b"/>
            <a:pathLst>
              <a:path w="6541134" h="200659">
                <a:moveTo>
                  <a:pt x="0" y="200667"/>
                </a:moveTo>
                <a:lnTo>
                  <a:pt x="6540520" y="200667"/>
                </a:lnTo>
                <a:lnTo>
                  <a:pt x="6540520" y="0"/>
                </a:lnTo>
                <a:lnTo>
                  <a:pt x="0" y="0"/>
                </a:lnTo>
                <a:lnTo>
                  <a:pt x="0" y="20066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0580" y="7393305"/>
            <a:ext cx="6543040" cy="0"/>
          </a:xfrm>
          <a:custGeom>
            <a:avLst/>
            <a:gdLst/>
            <a:ahLst/>
            <a:cxnLst/>
            <a:rect l="l" t="t" r="r" b="b"/>
            <a:pathLst>
              <a:path w="6543040">
                <a:moveTo>
                  <a:pt x="0" y="0"/>
                </a:moveTo>
                <a:lnTo>
                  <a:pt x="6543050" y="0"/>
                </a:lnTo>
              </a:path>
            </a:pathLst>
          </a:custGeom>
          <a:ln w="60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2640" y="916942"/>
            <a:ext cx="6541134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ec</a:t>
            </a:r>
            <a:r>
              <a:rPr sz="1200" b="1" dirty="0">
                <a:latin typeface="Times New Roman"/>
                <a:cs typeface="Times New Roman"/>
              </a:rPr>
              <a:t>hnical A</a:t>
            </a:r>
            <a:r>
              <a:rPr sz="1200" b="1" spc="-10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tiviti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610" y="1227984"/>
            <a:ext cx="1678939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P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20" dirty="0">
                <a:latin typeface="Times New Roman"/>
                <a:cs typeface="Times New Roman"/>
              </a:rPr>
              <a:t>N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241300" algn="l"/>
              </a:tabLst>
            </a:pP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10" dirty="0">
                <a:latin typeface="Times New Roman"/>
                <a:cs typeface="Times New Roman"/>
              </a:rPr>
              <a:t>R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V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spc="15" dirty="0">
                <a:latin typeface="Times New Roman"/>
                <a:cs typeface="Times New Roman"/>
              </a:rPr>
              <a:t>S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88333" y="1235533"/>
            <a:ext cx="248348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: 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nson T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ota, Pallik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 (10 </a:t>
            </a:r>
            <a:r>
              <a:rPr sz="1200" spc="5" dirty="0">
                <a:latin typeface="Times New Roman"/>
                <a:cs typeface="Times New Roman"/>
              </a:rPr>
              <a:t>d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b="1" dirty="0">
                <a:latin typeface="Times New Roman"/>
                <a:cs typeface="Times New Roman"/>
              </a:rPr>
              <a:t>: 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lphi T</a:t>
            </a:r>
            <a:r>
              <a:rPr sz="1200" spc="-5" dirty="0">
                <a:latin typeface="Times New Roman"/>
                <a:cs typeface="Times New Roman"/>
              </a:rPr>
              <a:t>V</a:t>
            </a:r>
            <a:r>
              <a:rPr sz="1200" dirty="0">
                <a:latin typeface="Times New Roman"/>
                <a:cs typeface="Times New Roman"/>
              </a:rPr>
              <a:t>S, Thiruv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0618" y="1982365"/>
            <a:ext cx="6045835" cy="636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 </a:t>
            </a:r>
            <a:r>
              <a:rPr sz="1200" spc="10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orkshop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in 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tha </a:t>
            </a:r>
            <a:r>
              <a:rPr sz="1200" spc="-5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nive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, Ch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  <a:p>
            <a:pPr marL="240665" marR="5080" indent="-227965">
              <a:lnSpc>
                <a:spcPts val="1370"/>
              </a:lnSpc>
              <a:spcBef>
                <a:spcPts val="835"/>
              </a:spcBef>
              <a:buFont typeface="Symbol"/>
              <a:buChar char="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-5" dirty="0">
                <a:latin typeface="Times New Roman"/>
                <a:cs typeface="Times New Roman"/>
              </a:rPr>
              <a:t>’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tion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</a:t>
            </a:r>
            <a:r>
              <a:rPr sz="1200" spc="5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kshop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rpa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Vin</a:t>
            </a:r>
            <a:r>
              <a:rPr sz="1200" spc="1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h, Ch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2640" y="3088636"/>
            <a:ext cx="6498590" cy="2582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 algn="just">
              <a:lnSpc>
                <a:spcPct val="100000"/>
              </a:lnSpc>
            </a:pP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10" dirty="0">
                <a:latin typeface="Times New Roman"/>
                <a:cs typeface="Times New Roman"/>
              </a:rPr>
              <a:t>o</a:t>
            </a:r>
            <a:r>
              <a:rPr sz="1200" b="1" dirty="0">
                <a:latin typeface="Times New Roman"/>
                <a:cs typeface="Times New Roman"/>
              </a:rPr>
              <a:t>je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  <a:p>
            <a:pPr marL="71755" algn="just">
              <a:lnSpc>
                <a:spcPct val="100000"/>
              </a:lnSpc>
              <a:spcBef>
                <a:spcPts val="960"/>
              </a:spcBef>
            </a:pPr>
            <a:r>
              <a:rPr sz="1200" b="1" dirty="0">
                <a:latin typeface="Times New Roman"/>
                <a:cs typeface="Times New Roman"/>
              </a:rPr>
              <a:t>“Titl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: Lo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ation Va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iat</a:t>
            </a:r>
            <a:r>
              <a:rPr sz="1200" b="1" spc="10" dirty="0">
                <a:latin typeface="Times New Roman"/>
                <a:cs typeface="Times New Roman"/>
              </a:rPr>
              <a:t>i</a:t>
            </a:r>
            <a:r>
              <a:rPr sz="1200" b="1" dirty="0">
                <a:latin typeface="Times New Roman"/>
                <a:cs typeface="Times New Roman"/>
              </a:rPr>
              <a:t>on Cont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ol in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g Colu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n Ass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bly </a:t>
            </a:r>
            <a:r>
              <a:rPr sz="1200" b="1" spc="5" dirty="0">
                <a:latin typeface="Times New Roman"/>
                <a:cs typeface="Times New Roman"/>
              </a:rPr>
              <a:t>b</a:t>
            </a:r>
            <a:r>
              <a:rPr sz="1200" b="1" dirty="0">
                <a:latin typeface="Times New Roman"/>
                <a:cs typeface="Times New Roman"/>
              </a:rPr>
              <a:t>y Jig I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10" dirty="0">
                <a:latin typeface="Times New Roman"/>
                <a:cs typeface="Times New Roman"/>
              </a:rPr>
              <a:t>v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52755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5" dirty="0">
                <a:latin typeface="Times New Roman"/>
                <a:cs typeface="Times New Roman"/>
              </a:rPr>
              <a:t>u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spc="10" dirty="0">
                <a:latin typeface="Times New Roman"/>
                <a:cs typeface="Times New Roman"/>
              </a:rPr>
              <a:t>o</a:t>
            </a:r>
            <a:r>
              <a:rPr sz="1200" b="1" dirty="0">
                <a:latin typeface="Times New Roman"/>
                <a:cs typeface="Times New Roman"/>
              </a:rPr>
              <a:t>j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 wo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k is </a:t>
            </a:r>
            <a:r>
              <a:rPr sz="1200" b="1" spc="5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one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H</a:t>
            </a:r>
            <a:r>
              <a:rPr sz="1200" b="1" spc="-10" dirty="0">
                <a:latin typeface="Times New Roman"/>
                <a:cs typeface="Times New Roman"/>
              </a:rPr>
              <a:t>y</a:t>
            </a:r>
            <a:r>
              <a:rPr sz="1200" b="1" dirty="0">
                <a:latin typeface="Times New Roman"/>
                <a:cs typeface="Times New Roman"/>
              </a:rPr>
              <a:t>u</a:t>
            </a:r>
            <a:r>
              <a:rPr sz="1200" b="1" spc="-10" dirty="0">
                <a:latin typeface="Times New Roman"/>
                <a:cs typeface="Times New Roman"/>
              </a:rPr>
              <a:t>n</a:t>
            </a:r>
            <a:r>
              <a:rPr sz="1200" b="1" dirty="0">
                <a:latin typeface="Times New Roman"/>
                <a:cs typeface="Times New Roman"/>
              </a:rPr>
              <a:t>dai Mobis 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ivate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India li</a:t>
            </a:r>
            <a:r>
              <a:rPr sz="1200" b="1" spc="-1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te</a:t>
            </a:r>
            <a:r>
              <a:rPr sz="1200" b="1" dirty="0">
                <a:latin typeface="Times New Roman"/>
                <a:cs typeface="Times New Roman"/>
              </a:rPr>
              <a:t>d.</a:t>
            </a:r>
            <a:endParaRPr sz="1200">
              <a:latin typeface="Times New Roman"/>
              <a:cs typeface="Times New Roman"/>
            </a:endParaRPr>
          </a:p>
          <a:p>
            <a:pPr marL="71755" marR="473709" algn="just">
              <a:lnSpc>
                <a:spcPct val="143900"/>
              </a:lnSpc>
              <a:spcBef>
                <a:spcPts val="975"/>
              </a:spcBef>
            </a:pP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-5" dirty="0">
                <a:latin typeface="Times New Roman"/>
                <a:cs typeface="Times New Roman"/>
              </a:rPr>
              <a:t>cr</a:t>
            </a: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spc="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tion: </a:t>
            </a:r>
            <a:r>
              <a:rPr sz="1200" b="1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w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</a:t>
            </a:r>
            <a:r>
              <a:rPr sz="1200" spc="1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-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ring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olumn, 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old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jig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looks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rious dr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wba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ks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nition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ki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ondition,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fl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tion,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olumn pipe 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movem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steeri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olumn, 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k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 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mp,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motor supporting 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ge 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ta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hment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 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steering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olumn 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tc.,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 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 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 dr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wba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ks,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dirty="0">
                <a:latin typeface="Times New Roman"/>
                <a:cs typeface="Times New Roman"/>
              </a:rPr>
              <a:t>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ms.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lamping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pe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</a:t>
            </a:r>
            <a:r>
              <a:rPr sz="1200" spc="1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avo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d i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nition lo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k g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 issu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2640" y="5873752"/>
            <a:ext cx="6541134" cy="20066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528955" indent="-228600">
              <a:lnSpc>
                <a:spcPct val="100000"/>
              </a:lnSpc>
              <a:buFont typeface="Symbol"/>
              <a:buChar char=""/>
              <a:tabLst>
                <a:tab pos="529590" algn="l"/>
              </a:tabLst>
            </a:pPr>
            <a:r>
              <a:rPr sz="1200" b="1" dirty="0">
                <a:latin typeface="Times New Roman"/>
                <a:cs typeface="Times New Roman"/>
              </a:rPr>
              <a:t>Ext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a Cur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icular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tiviti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2640" y="6411747"/>
            <a:ext cx="6541134" cy="97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8955" indent="-228600">
              <a:lnSpc>
                <a:spcPct val="100000"/>
              </a:lnSpc>
              <a:buFont typeface="Symbol"/>
              <a:buChar char=""/>
              <a:tabLst>
                <a:tab pos="529590" algn="l"/>
              </a:tabLst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p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ipat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in An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unive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si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h.</a:t>
            </a:r>
            <a:endParaRPr sz="1200">
              <a:latin typeface="Times New Roman"/>
              <a:cs typeface="Times New Roman"/>
            </a:endParaRPr>
          </a:p>
          <a:p>
            <a:pPr marL="528955" indent="-228600">
              <a:lnSpc>
                <a:spcPct val="100000"/>
              </a:lnSpc>
              <a:spcBef>
                <a:spcPts val="225"/>
              </a:spcBef>
              <a:buFont typeface="Symbol"/>
              <a:buChar char=""/>
              <a:tabLst>
                <a:tab pos="529590" algn="l"/>
              </a:tabLst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 p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ipated in int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oll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, Ho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k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ll, T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ble 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nnis &amp;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nnis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3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Ho</a:t>
            </a:r>
            <a:r>
              <a:rPr sz="1200" b="1" spc="5" dirty="0">
                <a:latin typeface="Times New Roman"/>
                <a:cs typeface="Times New Roman"/>
              </a:rPr>
              <a:t>b</a:t>
            </a:r>
            <a:r>
              <a:rPr sz="1200" b="1" dirty="0">
                <a:latin typeface="Times New Roman"/>
                <a:cs typeface="Times New Roman"/>
              </a:rPr>
              <a:t>bies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3282" y="7489597"/>
            <a:ext cx="1540510" cy="39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buFont typeface="Symbol"/>
              <a:buChar char=""/>
              <a:tabLst>
                <a:tab pos="191135" algn="l"/>
              </a:tabLst>
            </a:pP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ding N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ws Papers</a:t>
            </a:r>
            <a:endParaRPr sz="1200">
              <a:latin typeface="Times New Roman"/>
              <a:cs typeface="Times New Roman"/>
            </a:endParaRPr>
          </a:p>
          <a:p>
            <a:pPr marL="228600" indent="-215900">
              <a:lnSpc>
                <a:spcPct val="100000"/>
              </a:lnSpc>
              <a:spcBef>
                <a:spcPts val="225"/>
              </a:spcBef>
              <a:buFont typeface="Symbol"/>
              <a:buChar char=""/>
              <a:tabLst>
                <a:tab pos="229235" algn="l"/>
              </a:tabLst>
            </a:pPr>
            <a:r>
              <a:rPr sz="1200" dirty="0">
                <a:latin typeface="Times New Roman"/>
                <a:cs typeface="Times New Roman"/>
              </a:rPr>
              <a:t>Pl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74273" y="7489597"/>
            <a:ext cx="1183640" cy="39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buFont typeface="Symbol"/>
              <a:buChar char=""/>
              <a:tabLst>
                <a:tab pos="191135" algn="l"/>
              </a:tabLst>
            </a:pP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tching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News</a:t>
            </a:r>
            <a:endParaRPr sz="12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spcBef>
                <a:spcPts val="225"/>
              </a:spcBef>
              <a:buFont typeface="Symbol"/>
              <a:buChar char=""/>
              <a:tabLst>
                <a:tab pos="191135" algn="l"/>
              </a:tabLst>
            </a:pPr>
            <a:r>
              <a:rPr sz="1200" dirty="0">
                <a:latin typeface="Times New Roman"/>
                <a:cs typeface="Times New Roman"/>
              </a:rPr>
              <a:t>Pl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10" dirty="0">
                <a:latin typeface="Times New Roman"/>
                <a:cs typeface="Times New Roman"/>
              </a:rPr>
              <a:t>k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85041" y="518166"/>
            <a:ext cx="156210" cy="187960"/>
          </a:xfrm>
          <a:custGeom>
            <a:avLst/>
            <a:gdLst/>
            <a:ahLst/>
            <a:cxnLst/>
            <a:rect l="l" t="t" r="r" b="b"/>
            <a:pathLst>
              <a:path w="156209" h="187959">
                <a:moveTo>
                  <a:pt x="0" y="187964"/>
                </a:moveTo>
                <a:lnTo>
                  <a:pt x="156197" y="187964"/>
                </a:lnTo>
                <a:lnTo>
                  <a:pt x="156197" y="0"/>
                </a:lnTo>
                <a:lnTo>
                  <a:pt x="0" y="0"/>
                </a:lnTo>
                <a:lnTo>
                  <a:pt x="0" y="1879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580" y="721370"/>
            <a:ext cx="6510655" cy="0"/>
          </a:xfrm>
          <a:custGeom>
            <a:avLst/>
            <a:gdLst/>
            <a:ahLst/>
            <a:cxnLst/>
            <a:rect l="l" t="t" r="r" b="b"/>
            <a:pathLst>
              <a:path w="6510655">
                <a:moveTo>
                  <a:pt x="0" y="0"/>
                </a:moveTo>
                <a:lnTo>
                  <a:pt x="6510649" y="0"/>
                </a:lnTo>
              </a:path>
            </a:pathLst>
          </a:custGeom>
          <a:ln w="60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640" y="518144"/>
            <a:ext cx="6343015" cy="200025"/>
          </a:xfrm>
          <a:custGeom>
            <a:avLst/>
            <a:gdLst/>
            <a:ahLst/>
            <a:cxnLst/>
            <a:rect l="l" t="t" r="r" b="b"/>
            <a:pathLst>
              <a:path w="6343015" h="200025">
                <a:moveTo>
                  <a:pt x="0" y="200024"/>
                </a:moveTo>
                <a:lnTo>
                  <a:pt x="6342400" y="200024"/>
                </a:lnTo>
                <a:lnTo>
                  <a:pt x="6342400" y="0"/>
                </a:lnTo>
                <a:lnTo>
                  <a:pt x="0" y="0"/>
                </a:lnTo>
                <a:lnTo>
                  <a:pt x="0" y="20002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640" y="2696834"/>
            <a:ext cx="6548755" cy="200660"/>
          </a:xfrm>
          <a:custGeom>
            <a:avLst/>
            <a:gdLst/>
            <a:ahLst/>
            <a:cxnLst/>
            <a:rect l="l" t="t" r="r" b="b"/>
            <a:pathLst>
              <a:path w="6548755" h="200660">
                <a:moveTo>
                  <a:pt x="0" y="200655"/>
                </a:moveTo>
                <a:lnTo>
                  <a:pt x="6548749" y="200655"/>
                </a:lnTo>
                <a:lnTo>
                  <a:pt x="6548749" y="0"/>
                </a:lnTo>
                <a:lnTo>
                  <a:pt x="0" y="0"/>
                </a:lnTo>
                <a:lnTo>
                  <a:pt x="0" y="2006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0580" y="2913370"/>
            <a:ext cx="6560820" cy="0"/>
          </a:xfrm>
          <a:custGeom>
            <a:avLst/>
            <a:gdLst/>
            <a:ahLst/>
            <a:cxnLst/>
            <a:rect l="l" t="t" r="r" b="b"/>
            <a:pathLst>
              <a:path w="6560820">
                <a:moveTo>
                  <a:pt x="0" y="0"/>
                </a:moveTo>
                <a:lnTo>
                  <a:pt x="6560819" y="0"/>
                </a:lnTo>
              </a:path>
            </a:pathLst>
          </a:custGeom>
          <a:ln w="60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2640" y="7628250"/>
            <a:ext cx="6548755" cy="203200"/>
          </a:xfrm>
          <a:custGeom>
            <a:avLst/>
            <a:gdLst/>
            <a:ahLst/>
            <a:cxnLst/>
            <a:rect l="l" t="t" r="r" b="b"/>
            <a:pathLst>
              <a:path w="6548755" h="203200">
                <a:moveTo>
                  <a:pt x="0" y="203204"/>
                </a:moveTo>
                <a:lnTo>
                  <a:pt x="6548749" y="203204"/>
                </a:lnTo>
                <a:lnTo>
                  <a:pt x="6548749" y="0"/>
                </a:lnTo>
                <a:lnTo>
                  <a:pt x="0" y="0"/>
                </a:lnTo>
                <a:lnTo>
                  <a:pt x="0" y="20320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0580" y="7831455"/>
            <a:ext cx="6560820" cy="0"/>
          </a:xfrm>
          <a:custGeom>
            <a:avLst/>
            <a:gdLst/>
            <a:ahLst/>
            <a:cxnLst/>
            <a:rect l="l" t="t" r="r" b="b"/>
            <a:pathLst>
              <a:path w="6560820">
                <a:moveTo>
                  <a:pt x="0" y="0"/>
                </a:moveTo>
                <a:lnTo>
                  <a:pt x="6560819" y="0"/>
                </a:lnTo>
              </a:path>
            </a:pathLst>
          </a:custGeom>
          <a:ln w="60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2640" y="1520174"/>
            <a:ext cx="6343015" cy="200025"/>
          </a:xfrm>
          <a:custGeom>
            <a:avLst/>
            <a:gdLst/>
            <a:ahLst/>
            <a:cxnLst/>
            <a:rect l="l" t="t" r="r" b="b"/>
            <a:pathLst>
              <a:path w="6343015" h="200025">
                <a:moveTo>
                  <a:pt x="0" y="200024"/>
                </a:moveTo>
                <a:lnTo>
                  <a:pt x="6342400" y="200024"/>
                </a:lnTo>
                <a:lnTo>
                  <a:pt x="6342400" y="0"/>
                </a:lnTo>
                <a:lnTo>
                  <a:pt x="0" y="0"/>
                </a:lnTo>
                <a:lnTo>
                  <a:pt x="0" y="20002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9959" y="1520196"/>
            <a:ext cx="6431280" cy="187960"/>
          </a:xfrm>
          <a:custGeom>
            <a:avLst/>
            <a:gdLst/>
            <a:ahLst/>
            <a:cxnLst/>
            <a:rect l="l" t="t" r="r" b="b"/>
            <a:pathLst>
              <a:path w="6431280" h="187960">
                <a:moveTo>
                  <a:pt x="0" y="187964"/>
                </a:moveTo>
                <a:lnTo>
                  <a:pt x="6431279" y="187964"/>
                </a:lnTo>
                <a:lnTo>
                  <a:pt x="6431279" y="0"/>
                </a:lnTo>
                <a:lnTo>
                  <a:pt x="0" y="0"/>
                </a:lnTo>
                <a:lnTo>
                  <a:pt x="0" y="18796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0580" y="1723400"/>
            <a:ext cx="6510655" cy="0"/>
          </a:xfrm>
          <a:custGeom>
            <a:avLst/>
            <a:gdLst/>
            <a:ahLst/>
            <a:cxnLst/>
            <a:rect l="l" t="t" r="r" b="b"/>
            <a:pathLst>
              <a:path w="6510655">
                <a:moveTo>
                  <a:pt x="0" y="0"/>
                </a:moveTo>
                <a:lnTo>
                  <a:pt x="6510649" y="0"/>
                </a:lnTo>
              </a:path>
            </a:pathLst>
          </a:custGeom>
          <a:ln w="60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2640" y="5341626"/>
            <a:ext cx="6548755" cy="203200"/>
          </a:xfrm>
          <a:custGeom>
            <a:avLst/>
            <a:gdLst/>
            <a:ahLst/>
            <a:cxnLst/>
            <a:rect l="l" t="t" r="r" b="b"/>
            <a:pathLst>
              <a:path w="6548755" h="203200">
                <a:moveTo>
                  <a:pt x="0" y="203204"/>
                </a:moveTo>
                <a:lnTo>
                  <a:pt x="6548749" y="203204"/>
                </a:lnTo>
                <a:lnTo>
                  <a:pt x="6548749" y="0"/>
                </a:lnTo>
                <a:lnTo>
                  <a:pt x="0" y="0"/>
                </a:lnTo>
                <a:lnTo>
                  <a:pt x="0" y="20320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0580" y="5544830"/>
            <a:ext cx="6560820" cy="0"/>
          </a:xfrm>
          <a:custGeom>
            <a:avLst/>
            <a:gdLst/>
            <a:ahLst/>
            <a:cxnLst/>
            <a:rect l="l" t="t" r="r" b="b"/>
            <a:pathLst>
              <a:path w="6560820">
                <a:moveTo>
                  <a:pt x="0" y="0"/>
                </a:moveTo>
                <a:lnTo>
                  <a:pt x="6560819" y="0"/>
                </a:lnTo>
              </a:path>
            </a:pathLst>
          </a:custGeom>
          <a:ln w="60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2640" y="518144"/>
            <a:ext cx="6548755" cy="238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10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hieve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nts</a:t>
            </a:r>
            <a:endParaRPr sz="1200">
              <a:latin typeface="Times New Roman"/>
              <a:cs typeface="Times New Roman"/>
            </a:endParaRPr>
          </a:p>
          <a:p>
            <a:pPr marL="528955" indent="-228600">
              <a:lnSpc>
                <a:spcPct val="100000"/>
              </a:lnSpc>
              <a:spcBef>
                <a:spcPts val="1005"/>
              </a:spcBef>
              <a:buFont typeface="Symbol"/>
              <a:buChar char=""/>
              <a:tabLst>
                <a:tab pos="529590" algn="l"/>
              </a:tabLst>
            </a:pPr>
            <a:r>
              <a:rPr sz="1200" dirty="0">
                <a:latin typeface="Times New Roman"/>
                <a:cs typeface="Times New Roman"/>
              </a:rPr>
              <a:t>Got Priz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in intr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mur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, T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nnis, 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nnis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ndb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528955" indent="-228600">
              <a:lnSpc>
                <a:spcPct val="100000"/>
              </a:lnSpc>
              <a:buFont typeface="Symbol"/>
              <a:buChar char=""/>
              <a:tabLst>
                <a:tab pos="529590" algn="l"/>
              </a:tabLst>
            </a:pPr>
            <a:r>
              <a:rPr sz="1200" dirty="0">
                <a:latin typeface="Times New Roman"/>
                <a:cs typeface="Times New Roman"/>
              </a:rPr>
              <a:t>Got Prize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ntr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mu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Athl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te 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05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St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ngths</a:t>
            </a:r>
            <a:endParaRPr sz="1200">
              <a:latin typeface="Times New Roman"/>
              <a:cs typeface="Times New Roman"/>
            </a:endParaRPr>
          </a:p>
          <a:p>
            <a:pPr marL="528955" indent="-228600">
              <a:lnSpc>
                <a:spcPct val="100000"/>
              </a:lnSpc>
              <a:spcBef>
                <a:spcPts val="1005"/>
              </a:spcBef>
              <a:buFont typeface="Symbol"/>
              <a:buChar char=""/>
              <a:tabLst>
                <a:tab pos="529590" algn="l"/>
              </a:tabLst>
            </a:pP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ork 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ec</a:t>
            </a:r>
            <a:r>
              <a:rPr sz="1200" dirty="0">
                <a:latin typeface="Times New Roman"/>
                <a:cs typeface="Times New Roman"/>
              </a:rPr>
              <a:t>tiv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a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 or individual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spc="-40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528955" indent="-228600">
              <a:lnSpc>
                <a:spcPct val="100000"/>
              </a:lnSpc>
              <a:buFont typeface="Symbol"/>
              <a:buChar char=""/>
              <a:tabLst>
                <a:tab pos="529590" algn="l"/>
              </a:tabLst>
            </a:pPr>
            <a:r>
              <a:rPr sz="1200" dirty="0">
                <a:latin typeface="Times New Roman"/>
                <a:cs typeface="Times New Roman"/>
              </a:rPr>
              <a:t>Pun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tuali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 Time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</a:pP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sonal D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tails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0610" y="3134891"/>
            <a:ext cx="1364615" cy="1771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me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65"/>
              </a:spcBef>
              <a:buFont typeface="Symbol"/>
              <a:buChar char="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birth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70"/>
              </a:spcBef>
              <a:buFont typeface="Symbol"/>
              <a:buChar char="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rit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 st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tus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805"/>
              </a:spcBef>
              <a:buFont typeface="Symbol"/>
              <a:buChar char="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ion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65"/>
              </a:spcBef>
              <a:buFont typeface="Symbol"/>
              <a:buChar char="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Communi</a:t>
            </a:r>
            <a:r>
              <a:rPr sz="1200" spc="1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70"/>
              </a:spcBef>
              <a:buFont typeface="Symbol"/>
              <a:buChar char="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50"/>
              </a:spcBef>
              <a:buFont typeface="Symbol"/>
              <a:buChar char=""/>
              <a:tabLst>
                <a:tab pos="241300" algn="l"/>
              </a:tabLst>
            </a:pP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10" dirty="0">
                <a:latin typeface="Times New Roman"/>
                <a:cs typeface="Times New Roman"/>
              </a:rPr>
              <a:t>u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 known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38984" y="3132035"/>
            <a:ext cx="2953385" cy="1761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: A.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bdul 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sh</a:t>
            </a:r>
            <a:r>
              <a:rPr sz="1200" spc="-5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th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200" dirty="0">
                <a:latin typeface="Times New Roman"/>
                <a:cs typeface="Times New Roman"/>
              </a:rPr>
              <a:t>:  08 Ap</a:t>
            </a:r>
            <a:r>
              <a:rPr sz="1200" spc="-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il 1994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200" dirty="0">
                <a:latin typeface="Times New Roman"/>
                <a:cs typeface="Times New Roman"/>
              </a:rPr>
              <a:t>:  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le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200" dirty="0">
                <a:latin typeface="Times New Roman"/>
                <a:cs typeface="Times New Roman"/>
              </a:rPr>
              <a:t>:  Muslim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200" dirty="0">
                <a:latin typeface="Times New Roman"/>
                <a:cs typeface="Times New Roman"/>
              </a:rPr>
              <a:t>:  </a:t>
            </a:r>
            <a:r>
              <a:rPr sz="1200" spc="-1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200" dirty="0">
                <a:latin typeface="Times New Roman"/>
                <a:cs typeface="Times New Roman"/>
              </a:rPr>
              <a:t>:  M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latin typeface="Times New Roman"/>
                <a:cs typeface="Times New Roman"/>
              </a:rPr>
              <a:t>:  En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lish, 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mil, Hindi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(R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dirty="0">
                <a:latin typeface="Times New Roman"/>
                <a:cs typeface="Times New Roman"/>
              </a:rPr>
              <a:t>d, </a:t>
            </a:r>
            <a:r>
              <a:rPr sz="1200" spc="5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rite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</a:t>
            </a:r>
            <a:r>
              <a:rPr sz="1200" spc="-5" dirty="0">
                <a:latin typeface="Times New Roman"/>
                <a:cs typeface="Times New Roman"/>
              </a:rPr>
              <a:t>ea</a:t>
            </a:r>
            <a:r>
              <a:rPr sz="1200" spc="10" dirty="0">
                <a:latin typeface="Times New Roman"/>
                <a:cs typeface="Times New Roman"/>
              </a:rPr>
              <a:t>k</a:t>
            </a:r>
            <a:r>
              <a:rPr sz="1200" dirty="0">
                <a:latin typeface="Times New Roman"/>
                <a:cs typeface="Times New Roman"/>
              </a:rPr>
              <a:t>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2640" y="5341626"/>
            <a:ext cx="6548755" cy="1732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f</a:t>
            </a:r>
            <a:r>
              <a:rPr sz="1200" b="1" spc="-5" dirty="0">
                <a:latin typeface="Times New Roman"/>
                <a:cs typeface="Times New Roman"/>
              </a:rPr>
              <a:t>ere</a:t>
            </a:r>
            <a:r>
              <a:rPr sz="1200" b="1" dirty="0">
                <a:latin typeface="Times New Roman"/>
                <a:cs typeface="Times New Roman"/>
              </a:rPr>
              <a:t>n</a:t>
            </a:r>
            <a:r>
              <a:rPr sz="1200" b="1" spc="-5" dirty="0">
                <a:latin typeface="Times New Roman"/>
                <a:cs typeface="Times New Roman"/>
              </a:rPr>
              <a:t>ce</a:t>
            </a:r>
            <a:r>
              <a:rPr sz="1200" b="1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15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Mr</a:t>
            </a:r>
            <a:r>
              <a:rPr sz="1200" b="1" dirty="0">
                <a:latin typeface="Times New Roman"/>
                <a:cs typeface="Times New Roman"/>
              </a:rPr>
              <a:t>. Raj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sh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.E., </a:t>
            </a:r>
            <a:r>
              <a:rPr sz="1200" b="1" spc="5" dirty="0">
                <a:latin typeface="Times New Roman"/>
                <a:cs typeface="Times New Roman"/>
              </a:rPr>
              <a:t>(</a:t>
            </a: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h.</a:t>
            </a:r>
            <a:r>
              <a:rPr sz="1200" b="1" spc="5" dirty="0">
                <a:latin typeface="Times New Roman"/>
                <a:cs typeface="Times New Roman"/>
              </a:rPr>
              <a:t>D.</a:t>
            </a:r>
            <a:r>
              <a:rPr sz="1200" b="1" spc="-5" dirty="0">
                <a:latin typeface="Times New Roman"/>
                <a:cs typeface="Times New Roman"/>
              </a:rPr>
              <a:t>),</a:t>
            </a:r>
            <a:endParaRPr sz="12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spcBef>
                <a:spcPts val="130"/>
              </a:spcBef>
            </a:pPr>
            <a:r>
              <a:rPr sz="1200" dirty="0">
                <a:latin typeface="Times New Roman"/>
                <a:cs typeface="Times New Roman"/>
              </a:rPr>
              <a:t>Asso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</a:t>
            </a:r>
            <a:r>
              <a:rPr sz="1200" spc="-10" dirty="0">
                <a:latin typeface="Times New Roman"/>
                <a:cs typeface="Times New Roman"/>
              </a:rPr>
              <a:t>f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ss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r,</a:t>
            </a:r>
            <a:endParaRPr sz="1200">
              <a:latin typeface="Times New Roman"/>
              <a:cs typeface="Times New Roman"/>
            </a:endParaRPr>
          </a:p>
          <a:p>
            <a:pPr marL="71755" marR="3606165">
              <a:lnSpc>
                <a:spcPct val="110000"/>
              </a:lnSpc>
            </a:pP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nt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Automobile En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ri</a:t>
            </a:r>
            <a:r>
              <a:rPr sz="1200" spc="5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Ka</a:t>
            </a:r>
            <a:r>
              <a:rPr sz="1200" dirty="0">
                <a:latin typeface="Times New Roman"/>
                <a:cs typeface="Times New Roman"/>
              </a:rPr>
              <a:t>rpaga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vin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ga </a:t>
            </a:r>
            <a:r>
              <a:rPr sz="1200" spc="-5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oll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ineering 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nd 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hnol</a:t>
            </a:r>
            <a:r>
              <a:rPr sz="1200" spc="10" dirty="0">
                <a:latin typeface="Times New Roman"/>
                <a:cs typeface="Times New Roman"/>
              </a:rPr>
              <a:t>og</a:t>
            </a:r>
            <a:r>
              <a:rPr sz="1200" spc="-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Ch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603308.</a:t>
            </a:r>
            <a:endParaRPr sz="12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Mobile</a:t>
            </a:r>
            <a:r>
              <a:rPr sz="1200" spc="-5" dirty="0">
                <a:latin typeface="Times New Roman"/>
                <a:cs typeface="Times New Roman"/>
              </a:rPr>
              <a:t> N</a:t>
            </a:r>
            <a:r>
              <a:rPr sz="1200" dirty="0">
                <a:latin typeface="Times New Roman"/>
                <a:cs typeface="Times New Roman"/>
              </a:rPr>
              <a:t>o: 909405945</a:t>
            </a:r>
            <a:r>
              <a:rPr sz="1200" spc="5" dirty="0">
                <a:latin typeface="Times New Roman"/>
                <a:cs typeface="Times New Roman"/>
              </a:rPr>
              <a:t>9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2640" y="7628250"/>
            <a:ext cx="6548755" cy="788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lara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ion</a:t>
            </a:r>
            <a:endParaRPr sz="1200">
              <a:latin typeface="Times New Roman"/>
              <a:cs typeface="Times New Roman"/>
            </a:endParaRPr>
          </a:p>
          <a:p>
            <a:pPr marL="71755" marR="765810" indent="633730">
              <a:lnSpc>
                <a:spcPct val="144200"/>
              </a:lnSpc>
              <a:spcBef>
                <a:spcPts val="670"/>
              </a:spcBef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lare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the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bove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</a:t>
            </a:r>
            <a:r>
              <a:rPr sz="1200" spc="5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rm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ion is true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st of </a:t>
            </a:r>
            <a:r>
              <a:rPr sz="1200" spc="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1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nd b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li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f.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lso assure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 th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</a:t>
            </a:r>
            <a:r>
              <a:rPr sz="1200" spc="15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ht not be</a:t>
            </a:r>
            <a:r>
              <a:rPr sz="1200" spc="-5" dirty="0">
                <a:latin typeface="Times New Roman"/>
                <a:cs typeface="Times New Roman"/>
              </a:rPr>
              <a:t> 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ies.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2010" y="8952507"/>
            <a:ext cx="959485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la</a:t>
            </a:r>
            <a:r>
              <a:rPr sz="1200" b="1" spc="5" dirty="0">
                <a:latin typeface="Times New Roman"/>
                <a:cs typeface="Times New Roman"/>
              </a:rPr>
              <a:t>c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: Ch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24683" y="8954295"/>
            <a:ext cx="10128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s Sinc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2010" y="9303028"/>
            <a:ext cx="371475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Da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24682" y="9304815"/>
            <a:ext cx="125603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A. Moh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mm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 f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il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491</Words>
  <Application>Microsoft Office PowerPoint</Application>
  <PresentationFormat>Benutzerdefiniert</PresentationFormat>
  <Paragraphs>101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2022-12-05T11:11:21Z</dcterms:created>
  <dcterms:modified xsi:type="dcterms:W3CDTF">2022-12-05T10:11:23Z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2022-12-05T00:00:00Z</vt:filetime>
  </property>
  <property fmtid="{D5CDD505-2E9C-101B-9397-08002B2CF9AE}" pid="3" name="LastSaved">
    <vt:filetime>2022-12-05T00:00:00Z</vt:filetime>
  </property>
</Properties>
</file>